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18"/>
  </p:notesMasterIdLst>
  <p:sldIdLst>
    <p:sldId id="256" r:id="rId3"/>
    <p:sldId id="257" r:id="rId4"/>
    <p:sldId id="264" r:id="rId5"/>
    <p:sldId id="258" r:id="rId6"/>
    <p:sldId id="259" r:id="rId7"/>
    <p:sldId id="260" r:id="rId8"/>
    <p:sldId id="261" r:id="rId9"/>
    <p:sldId id="262" r:id="rId10"/>
    <p:sldId id="265" r:id="rId11"/>
    <p:sldId id="266" r:id="rId12"/>
    <p:sldId id="267" r:id="rId13"/>
    <p:sldId id="268" r:id="rId14"/>
    <p:sldId id="270" r:id="rId15"/>
    <p:sldId id="271" r:id="rId16"/>
    <p:sldId id="272" r:id="rId17"/>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93" d="100"/>
          <a:sy n="93" d="100"/>
        </p:scale>
        <p:origin x="524"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4C31067-05FE-4E08-BD39-8E4FFA495BFB}" type="datetimeFigureOut">
              <a:rPr lang="en-US" smtClean="0"/>
              <a:t>9/21/2024</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A2CC0E90-7EEA-4A50-9CA7-4C870413E371}" type="slidenum">
              <a:rPr lang="en-US" smtClean="0"/>
              <a:t>‹#›</a:t>
            </a:fld>
            <a:endParaRPr lang="en-US"/>
          </a:p>
        </p:txBody>
      </p:sp>
    </p:spTree>
    <p:extLst>
      <p:ext uri="{BB962C8B-B14F-4D97-AF65-F5344CB8AC3E}">
        <p14:creationId xmlns:p14="http://schemas.microsoft.com/office/powerpoint/2010/main" val="377131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742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3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89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457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89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400" b="0" i="0">
                <a:solidFill>
                  <a:schemeClr val="bg1"/>
                </a:solidFill>
                <a:latin typeface="Arial MT"/>
                <a:cs typeface="Arial MT"/>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100" b="0" i="0">
                <a:solidFill>
                  <a:schemeClr val="bg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9"/>
        <p:cNvGrpSpPr/>
        <p:nvPr/>
      </p:nvGrpSpPr>
      <p:grpSpPr>
        <a:xfrm>
          <a:off x="0" y="0"/>
          <a:ext cx="0" cy="0"/>
          <a:chOff x="0" y="0"/>
          <a:chExt cx="0" cy="0"/>
        </a:xfrm>
      </p:grpSpPr>
      <p:sp>
        <p:nvSpPr>
          <p:cNvPr id="70" name="Google Shape;70;p6"/>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71" name="Google Shape;71;p6"/>
          <p:cNvGrpSpPr/>
          <p:nvPr/>
        </p:nvGrpSpPr>
        <p:grpSpPr>
          <a:xfrm>
            <a:off x="-804029" y="45591"/>
            <a:ext cx="9978560" cy="5052354"/>
            <a:chOff x="-804029" y="45591"/>
            <a:chExt cx="9978560" cy="5052354"/>
          </a:xfrm>
        </p:grpSpPr>
        <p:grpSp>
          <p:nvGrpSpPr>
            <p:cNvPr id="72" name="Google Shape;72;p6"/>
            <p:cNvGrpSpPr/>
            <p:nvPr/>
          </p:nvGrpSpPr>
          <p:grpSpPr>
            <a:xfrm flipH="1">
              <a:off x="32165" y="3284864"/>
              <a:ext cx="563956" cy="542524"/>
              <a:chOff x="14145308" y="-3018172"/>
              <a:chExt cx="277169" cy="266649"/>
            </a:xfrm>
          </p:grpSpPr>
          <p:sp>
            <p:nvSpPr>
              <p:cNvPr id="73" name="Google Shape;73;p6"/>
              <p:cNvSpPr/>
              <p:nvPr/>
            </p:nvSpPr>
            <p:spPr>
              <a:xfrm>
                <a:off x="14145308" y="-3018172"/>
                <a:ext cx="277169" cy="266649"/>
              </a:xfrm>
              <a:custGeom>
                <a:avLst/>
                <a:gdLst/>
                <a:ahLst/>
                <a:cxnLst/>
                <a:rect l="l" t="t" r="r" b="b"/>
                <a:pathLst>
                  <a:path w="8368" h="8051" extrusionOk="0">
                    <a:moveTo>
                      <a:pt x="4025" y="1"/>
                    </a:moveTo>
                    <a:cubicBezTo>
                      <a:pt x="3507" y="1"/>
                      <a:pt x="2985" y="101"/>
                      <a:pt x="2487" y="307"/>
                    </a:cubicBezTo>
                    <a:cubicBezTo>
                      <a:pt x="983" y="930"/>
                      <a:pt x="1" y="2396"/>
                      <a:pt x="1" y="4023"/>
                    </a:cubicBezTo>
                    <a:cubicBezTo>
                      <a:pt x="6" y="6246"/>
                      <a:pt x="1805" y="8045"/>
                      <a:pt x="4028" y="8051"/>
                    </a:cubicBezTo>
                    <a:cubicBezTo>
                      <a:pt x="5655" y="8051"/>
                      <a:pt x="7121" y="7068"/>
                      <a:pt x="7744" y="5564"/>
                    </a:cubicBezTo>
                    <a:cubicBezTo>
                      <a:pt x="8367" y="4061"/>
                      <a:pt x="8024" y="2332"/>
                      <a:pt x="6869" y="1182"/>
                    </a:cubicBezTo>
                    <a:cubicBezTo>
                      <a:pt x="6100" y="410"/>
                      <a:pt x="5072" y="1"/>
                      <a:pt x="4025"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 name="Google Shape;74;p6"/>
              <p:cNvSpPr/>
              <p:nvPr/>
            </p:nvSpPr>
            <p:spPr>
              <a:xfrm>
                <a:off x="14167881" y="-2995356"/>
                <a:ext cx="220848" cy="220848"/>
              </a:xfrm>
              <a:custGeom>
                <a:avLst/>
                <a:gdLst/>
                <a:ahLst/>
                <a:cxnLst/>
                <a:rect l="l" t="t" r="r" b="b"/>
                <a:pathLst>
                  <a:path w="6370" h="6370" extrusionOk="0">
                    <a:moveTo>
                      <a:pt x="3185" y="1"/>
                    </a:moveTo>
                    <a:cubicBezTo>
                      <a:pt x="1429" y="1"/>
                      <a:pt x="0" y="1429"/>
                      <a:pt x="0" y="3185"/>
                    </a:cubicBezTo>
                    <a:cubicBezTo>
                      <a:pt x="0" y="4947"/>
                      <a:pt x="1429" y="6370"/>
                      <a:pt x="3185" y="6370"/>
                    </a:cubicBezTo>
                    <a:cubicBezTo>
                      <a:pt x="4946" y="6370"/>
                      <a:pt x="6369" y="4947"/>
                      <a:pt x="6369" y="3185"/>
                    </a:cubicBezTo>
                    <a:cubicBezTo>
                      <a:pt x="6369" y="1429"/>
                      <a:pt x="4946" y="1"/>
                      <a:pt x="318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 name="Google Shape;75;p6"/>
              <p:cNvSpPr/>
              <p:nvPr/>
            </p:nvSpPr>
            <p:spPr>
              <a:xfrm>
                <a:off x="14206224" y="-2975318"/>
                <a:ext cx="160730" cy="167005"/>
              </a:xfrm>
              <a:custGeom>
                <a:avLst/>
                <a:gdLst/>
                <a:ahLst/>
                <a:cxnLst/>
                <a:rect l="l" t="t" r="r" b="b"/>
                <a:pathLst>
                  <a:path w="4636" h="4817" extrusionOk="0">
                    <a:moveTo>
                      <a:pt x="580" y="1"/>
                    </a:moveTo>
                    <a:cubicBezTo>
                      <a:pt x="525" y="1"/>
                      <a:pt x="469" y="27"/>
                      <a:pt x="430" y="89"/>
                    </a:cubicBezTo>
                    <a:cubicBezTo>
                      <a:pt x="113" y="610"/>
                      <a:pt x="253" y="1361"/>
                      <a:pt x="742" y="1737"/>
                    </a:cubicBezTo>
                    <a:cubicBezTo>
                      <a:pt x="903" y="1850"/>
                      <a:pt x="1085" y="1947"/>
                      <a:pt x="1273" y="2011"/>
                    </a:cubicBezTo>
                    <a:cubicBezTo>
                      <a:pt x="1392" y="2059"/>
                      <a:pt x="1510" y="2113"/>
                      <a:pt x="1622" y="2178"/>
                    </a:cubicBezTo>
                    <a:cubicBezTo>
                      <a:pt x="2025" y="2414"/>
                      <a:pt x="2224" y="2725"/>
                      <a:pt x="2235" y="3096"/>
                    </a:cubicBezTo>
                    <a:cubicBezTo>
                      <a:pt x="2224" y="3096"/>
                      <a:pt x="2213" y="3096"/>
                      <a:pt x="2203" y="3096"/>
                    </a:cubicBezTo>
                    <a:cubicBezTo>
                      <a:pt x="1413" y="3096"/>
                      <a:pt x="823" y="3294"/>
                      <a:pt x="436" y="3681"/>
                    </a:cubicBezTo>
                    <a:cubicBezTo>
                      <a:pt x="178" y="3934"/>
                      <a:pt x="22" y="4272"/>
                      <a:pt x="1" y="4632"/>
                    </a:cubicBezTo>
                    <a:cubicBezTo>
                      <a:pt x="1" y="4755"/>
                      <a:pt x="93" y="4817"/>
                      <a:pt x="186" y="4817"/>
                    </a:cubicBezTo>
                    <a:cubicBezTo>
                      <a:pt x="279" y="4817"/>
                      <a:pt x="371" y="4755"/>
                      <a:pt x="371" y="4632"/>
                    </a:cubicBezTo>
                    <a:cubicBezTo>
                      <a:pt x="371" y="4583"/>
                      <a:pt x="414" y="3466"/>
                      <a:pt x="2229" y="3466"/>
                    </a:cubicBezTo>
                    <a:lnTo>
                      <a:pt x="2251" y="3466"/>
                    </a:lnTo>
                    <a:cubicBezTo>
                      <a:pt x="3824" y="3466"/>
                      <a:pt x="4576" y="1404"/>
                      <a:pt x="4608" y="1318"/>
                    </a:cubicBezTo>
                    <a:cubicBezTo>
                      <a:pt x="4635" y="1222"/>
                      <a:pt x="4587" y="1120"/>
                      <a:pt x="4495" y="1082"/>
                    </a:cubicBezTo>
                    <a:cubicBezTo>
                      <a:pt x="4475" y="1075"/>
                      <a:pt x="4455" y="1072"/>
                      <a:pt x="4434" y="1072"/>
                    </a:cubicBezTo>
                    <a:cubicBezTo>
                      <a:pt x="4357" y="1072"/>
                      <a:pt x="4284" y="1118"/>
                      <a:pt x="4254" y="1195"/>
                    </a:cubicBezTo>
                    <a:cubicBezTo>
                      <a:pt x="4248" y="1211"/>
                      <a:pt x="3690" y="2752"/>
                      <a:pt x="2605" y="3048"/>
                    </a:cubicBezTo>
                    <a:cubicBezTo>
                      <a:pt x="2578" y="2564"/>
                      <a:pt x="2310" y="2151"/>
                      <a:pt x="1810" y="1855"/>
                    </a:cubicBezTo>
                    <a:cubicBezTo>
                      <a:pt x="1682" y="1786"/>
                      <a:pt x="1553" y="1721"/>
                      <a:pt x="1413" y="1667"/>
                    </a:cubicBezTo>
                    <a:cubicBezTo>
                      <a:pt x="1257" y="1614"/>
                      <a:pt x="1107" y="1533"/>
                      <a:pt x="967" y="1442"/>
                    </a:cubicBezTo>
                    <a:cubicBezTo>
                      <a:pt x="629" y="1184"/>
                      <a:pt x="527" y="642"/>
                      <a:pt x="747" y="282"/>
                    </a:cubicBezTo>
                    <a:cubicBezTo>
                      <a:pt x="829" y="136"/>
                      <a:pt x="706" y="1"/>
                      <a:pt x="58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 name="Google Shape;76;p6"/>
              <p:cNvSpPr/>
              <p:nvPr/>
            </p:nvSpPr>
            <p:spPr>
              <a:xfrm>
                <a:off x="14259648" y="-2985372"/>
                <a:ext cx="18618" cy="53184"/>
              </a:xfrm>
              <a:custGeom>
                <a:avLst/>
                <a:gdLst/>
                <a:ahLst/>
                <a:cxnLst/>
                <a:rect l="l" t="t" r="r" b="b"/>
                <a:pathLst>
                  <a:path w="537" h="1534" extrusionOk="0">
                    <a:moveTo>
                      <a:pt x="332" y="0"/>
                    </a:moveTo>
                    <a:cubicBezTo>
                      <a:pt x="246" y="0"/>
                      <a:pt x="161" y="54"/>
                      <a:pt x="151" y="169"/>
                    </a:cubicBezTo>
                    <a:lnTo>
                      <a:pt x="17" y="1329"/>
                    </a:lnTo>
                    <a:cubicBezTo>
                      <a:pt x="1" y="1431"/>
                      <a:pt x="76" y="1522"/>
                      <a:pt x="178" y="1533"/>
                    </a:cubicBezTo>
                    <a:lnTo>
                      <a:pt x="200" y="1533"/>
                    </a:lnTo>
                    <a:cubicBezTo>
                      <a:pt x="291" y="1533"/>
                      <a:pt x="371" y="1463"/>
                      <a:pt x="382" y="1372"/>
                    </a:cubicBezTo>
                    <a:lnTo>
                      <a:pt x="516" y="212"/>
                    </a:lnTo>
                    <a:cubicBezTo>
                      <a:pt x="537" y="75"/>
                      <a:pt x="434" y="0"/>
                      <a:pt x="332"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 name="Google Shape;77;p6"/>
              <p:cNvSpPr/>
              <p:nvPr/>
            </p:nvSpPr>
            <p:spPr>
              <a:xfrm>
                <a:off x="14291854" y="-2959648"/>
                <a:ext cx="46909" cy="42332"/>
              </a:xfrm>
              <a:custGeom>
                <a:avLst/>
                <a:gdLst/>
                <a:ahLst/>
                <a:cxnLst/>
                <a:rect l="l" t="t" r="r" b="b"/>
                <a:pathLst>
                  <a:path w="1353" h="1221" extrusionOk="0">
                    <a:moveTo>
                      <a:pt x="1095" y="0"/>
                    </a:moveTo>
                    <a:cubicBezTo>
                      <a:pt x="1054" y="0"/>
                      <a:pt x="1012" y="15"/>
                      <a:pt x="973" y="50"/>
                    </a:cubicBezTo>
                    <a:lnTo>
                      <a:pt x="119" y="899"/>
                    </a:lnTo>
                    <a:cubicBezTo>
                      <a:pt x="1" y="1017"/>
                      <a:pt x="87" y="1221"/>
                      <a:pt x="253" y="1221"/>
                    </a:cubicBezTo>
                    <a:cubicBezTo>
                      <a:pt x="302" y="1215"/>
                      <a:pt x="350" y="1199"/>
                      <a:pt x="382" y="1162"/>
                    </a:cubicBezTo>
                    <a:lnTo>
                      <a:pt x="1236" y="313"/>
                    </a:lnTo>
                    <a:cubicBezTo>
                      <a:pt x="1352" y="176"/>
                      <a:pt x="1234" y="0"/>
                      <a:pt x="109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 name="Google Shape;78;p6"/>
              <p:cNvSpPr/>
              <p:nvPr/>
            </p:nvSpPr>
            <p:spPr>
              <a:xfrm>
                <a:off x="14253026" y="-2834357"/>
                <a:ext cx="25656" cy="48850"/>
              </a:xfrm>
              <a:custGeom>
                <a:avLst/>
                <a:gdLst/>
                <a:ahLst/>
                <a:cxnLst/>
                <a:rect l="l" t="t" r="r" b="b"/>
                <a:pathLst>
                  <a:path w="740" h="1409" extrusionOk="0">
                    <a:moveTo>
                      <a:pt x="223" y="0"/>
                    </a:moveTo>
                    <a:cubicBezTo>
                      <a:pt x="112" y="0"/>
                      <a:pt x="0" y="93"/>
                      <a:pt x="36" y="233"/>
                    </a:cubicBezTo>
                    <a:lnTo>
                      <a:pt x="348" y="1275"/>
                    </a:lnTo>
                    <a:cubicBezTo>
                      <a:pt x="369" y="1355"/>
                      <a:pt x="444" y="1409"/>
                      <a:pt x="525" y="1409"/>
                    </a:cubicBezTo>
                    <a:cubicBezTo>
                      <a:pt x="648" y="1409"/>
                      <a:pt x="740" y="1291"/>
                      <a:pt x="702" y="1167"/>
                    </a:cubicBezTo>
                    <a:lnTo>
                      <a:pt x="396" y="131"/>
                    </a:lnTo>
                    <a:cubicBezTo>
                      <a:pt x="366" y="40"/>
                      <a:pt x="295" y="0"/>
                      <a:pt x="22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 name="Google Shape;79;p6"/>
              <p:cNvSpPr/>
              <p:nvPr/>
            </p:nvSpPr>
            <p:spPr>
              <a:xfrm>
                <a:off x="14333560" y="-2858625"/>
                <a:ext cx="16052" cy="55056"/>
              </a:xfrm>
              <a:custGeom>
                <a:avLst/>
                <a:gdLst/>
                <a:ahLst/>
                <a:cxnLst/>
                <a:rect l="l" t="t" r="r" b="b"/>
                <a:pathLst>
                  <a:path w="463" h="1588" extrusionOk="0">
                    <a:moveTo>
                      <a:pt x="267" y="1"/>
                    </a:moveTo>
                    <a:cubicBezTo>
                      <a:pt x="178" y="1"/>
                      <a:pt x="89" y="57"/>
                      <a:pt x="81" y="176"/>
                    </a:cubicBezTo>
                    <a:lnTo>
                      <a:pt x="6" y="1389"/>
                    </a:lnTo>
                    <a:cubicBezTo>
                      <a:pt x="1" y="1491"/>
                      <a:pt x="76" y="1583"/>
                      <a:pt x="178" y="1588"/>
                    </a:cubicBezTo>
                    <a:lnTo>
                      <a:pt x="194" y="1588"/>
                    </a:lnTo>
                    <a:cubicBezTo>
                      <a:pt x="291" y="1588"/>
                      <a:pt x="371" y="1513"/>
                      <a:pt x="377" y="1416"/>
                    </a:cubicBezTo>
                    <a:lnTo>
                      <a:pt x="457" y="197"/>
                    </a:lnTo>
                    <a:cubicBezTo>
                      <a:pt x="463" y="68"/>
                      <a:pt x="365" y="1"/>
                      <a:pt x="26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 name="Google Shape;80;p6"/>
              <p:cNvSpPr/>
              <p:nvPr/>
            </p:nvSpPr>
            <p:spPr>
              <a:xfrm>
                <a:off x="14178489" y="-2897003"/>
                <a:ext cx="52733" cy="25136"/>
              </a:xfrm>
              <a:custGeom>
                <a:avLst/>
                <a:gdLst/>
                <a:ahLst/>
                <a:cxnLst/>
                <a:rect l="l" t="t" r="r" b="b"/>
                <a:pathLst>
                  <a:path w="1521" h="725" extrusionOk="0">
                    <a:moveTo>
                      <a:pt x="1252" y="1"/>
                    </a:moveTo>
                    <a:cubicBezTo>
                      <a:pt x="1228" y="1"/>
                      <a:pt x="1203" y="5"/>
                      <a:pt x="1177" y="15"/>
                    </a:cubicBezTo>
                    <a:lnTo>
                      <a:pt x="199" y="364"/>
                    </a:lnTo>
                    <a:cubicBezTo>
                      <a:pt x="1" y="434"/>
                      <a:pt x="49" y="724"/>
                      <a:pt x="258" y="724"/>
                    </a:cubicBezTo>
                    <a:cubicBezTo>
                      <a:pt x="280" y="724"/>
                      <a:pt x="301" y="719"/>
                      <a:pt x="323" y="713"/>
                    </a:cubicBezTo>
                    <a:lnTo>
                      <a:pt x="1305" y="364"/>
                    </a:lnTo>
                    <a:cubicBezTo>
                      <a:pt x="1521" y="297"/>
                      <a:pt x="1442" y="1"/>
                      <a:pt x="125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81" name="Google Shape;81;p6"/>
            <p:cNvGrpSpPr/>
            <p:nvPr/>
          </p:nvGrpSpPr>
          <p:grpSpPr>
            <a:xfrm>
              <a:off x="-804029" y="3909772"/>
              <a:ext cx="1607199" cy="1188174"/>
              <a:chOff x="15049771" y="-2204332"/>
              <a:chExt cx="1112248" cy="822095"/>
            </a:xfrm>
          </p:grpSpPr>
          <p:sp>
            <p:nvSpPr>
              <p:cNvPr id="82" name="Google Shape;82;p6"/>
              <p:cNvSpPr/>
              <p:nvPr/>
            </p:nvSpPr>
            <p:spPr>
              <a:xfrm>
                <a:off x="15049771" y="-2204332"/>
                <a:ext cx="1112248" cy="822095"/>
              </a:xfrm>
              <a:custGeom>
                <a:avLst/>
                <a:gdLst/>
                <a:ahLst/>
                <a:cxnLst/>
                <a:rect l="l" t="t" r="r" b="b"/>
                <a:pathLst>
                  <a:path w="32081" h="23712" extrusionOk="0">
                    <a:moveTo>
                      <a:pt x="13152" y="1"/>
                    </a:moveTo>
                    <a:cubicBezTo>
                      <a:pt x="12972" y="1"/>
                      <a:pt x="12789" y="21"/>
                      <a:pt x="12604" y="71"/>
                    </a:cubicBezTo>
                    <a:cubicBezTo>
                      <a:pt x="11873" y="270"/>
                      <a:pt x="11385" y="828"/>
                      <a:pt x="10993" y="1274"/>
                    </a:cubicBezTo>
                    <a:cubicBezTo>
                      <a:pt x="10778" y="1521"/>
                      <a:pt x="10574" y="1757"/>
                      <a:pt x="10391" y="1870"/>
                    </a:cubicBezTo>
                    <a:cubicBezTo>
                      <a:pt x="10187" y="1988"/>
                      <a:pt x="9876" y="2069"/>
                      <a:pt x="9543" y="2154"/>
                    </a:cubicBezTo>
                    <a:cubicBezTo>
                      <a:pt x="8941" y="2305"/>
                      <a:pt x="8254" y="2482"/>
                      <a:pt x="7765" y="3035"/>
                    </a:cubicBezTo>
                    <a:cubicBezTo>
                      <a:pt x="7255" y="3615"/>
                      <a:pt x="7180" y="4378"/>
                      <a:pt x="7121" y="4984"/>
                    </a:cubicBezTo>
                    <a:cubicBezTo>
                      <a:pt x="7089" y="5307"/>
                      <a:pt x="7057" y="5613"/>
                      <a:pt x="6976" y="5817"/>
                    </a:cubicBezTo>
                    <a:cubicBezTo>
                      <a:pt x="6933" y="5924"/>
                      <a:pt x="6874" y="6021"/>
                      <a:pt x="6810" y="6118"/>
                    </a:cubicBezTo>
                    <a:cubicBezTo>
                      <a:pt x="6718" y="6114"/>
                      <a:pt x="6625" y="6112"/>
                      <a:pt x="6531" y="6112"/>
                    </a:cubicBezTo>
                    <a:cubicBezTo>
                      <a:pt x="6052" y="6112"/>
                      <a:pt x="5549" y="6173"/>
                      <a:pt x="5091" y="6456"/>
                    </a:cubicBezTo>
                    <a:cubicBezTo>
                      <a:pt x="4436" y="6864"/>
                      <a:pt x="4141" y="7567"/>
                      <a:pt x="3910" y="8131"/>
                    </a:cubicBezTo>
                    <a:cubicBezTo>
                      <a:pt x="3786" y="8432"/>
                      <a:pt x="3668" y="8717"/>
                      <a:pt x="3528" y="8889"/>
                    </a:cubicBezTo>
                    <a:cubicBezTo>
                      <a:pt x="3394" y="9060"/>
                      <a:pt x="3158" y="9232"/>
                      <a:pt x="2906" y="9420"/>
                    </a:cubicBezTo>
                    <a:cubicBezTo>
                      <a:pt x="2395" y="9791"/>
                      <a:pt x="1767" y="10253"/>
                      <a:pt x="1536" y="11015"/>
                    </a:cubicBezTo>
                    <a:cubicBezTo>
                      <a:pt x="1450" y="11305"/>
                      <a:pt x="1429" y="11600"/>
                      <a:pt x="1461" y="11901"/>
                    </a:cubicBezTo>
                    <a:cubicBezTo>
                      <a:pt x="1343" y="11912"/>
                      <a:pt x="1241" y="11923"/>
                      <a:pt x="1155" y="11933"/>
                    </a:cubicBezTo>
                    <a:cubicBezTo>
                      <a:pt x="446" y="12025"/>
                      <a:pt x="0" y="12739"/>
                      <a:pt x="226" y="13410"/>
                    </a:cubicBezTo>
                    <a:cubicBezTo>
                      <a:pt x="666" y="14726"/>
                      <a:pt x="2401" y="19204"/>
                      <a:pt x="6326" y="21669"/>
                    </a:cubicBezTo>
                    <a:cubicBezTo>
                      <a:pt x="8965" y="23327"/>
                      <a:pt x="11978" y="23711"/>
                      <a:pt x="14196" y="23711"/>
                    </a:cubicBezTo>
                    <a:cubicBezTo>
                      <a:pt x="14371" y="23711"/>
                      <a:pt x="14540" y="23709"/>
                      <a:pt x="14704" y="23704"/>
                    </a:cubicBezTo>
                    <a:cubicBezTo>
                      <a:pt x="15039" y="23694"/>
                      <a:pt x="15539" y="23688"/>
                      <a:pt x="16039" y="23688"/>
                    </a:cubicBezTo>
                    <a:cubicBezTo>
                      <a:pt x="16539" y="23688"/>
                      <a:pt x="17039" y="23694"/>
                      <a:pt x="17378" y="23704"/>
                    </a:cubicBezTo>
                    <a:cubicBezTo>
                      <a:pt x="17539" y="23704"/>
                      <a:pt x="17711" y="23710"/>
                      <a:pt x="17888" y="23710"/>
                    </a:cubicBezTo>
                    <a:cubicBezTo>
                      <a:pt x="20106" y="23710"/>
                      <a:pt x="23118" y="23323"/>
                      <a:pt x="25755" y="21669"/>
                    </a:cubicBezTo>
                    <a:cubicBezTo>
                      <a:pt x="29681" y="19204"/>
                      <a:pt x="31415" y="14726"/>
                      <a:pt x="31855" y="13410"/>
                    </a:cubicBezTo>
                    <a:cubicBezTo>
                      <a:pt x="32081" y="12739"/>
                      <a:pt x="31630" y="12025"/>
                      <a:pt x="30926" y="11933"/>
                    </a:cubicBezTo>
                    <a:lnTo>
                      <a:pt x="30910" y="11933"/>
                    </a:lnTo>
                    <a:cubicBezTo>
                      <a:pt x="30776" y="11359"/>
                      <a:pt x="30422" y="10886"/>
                      <a:pt x="30126" y="10489"/>
                    </a:cubicBezTo>
                    <a:cubicBezTo>
                      <a:pt x="29938" y="10236"/>
                      <a:pt x="29761" y="10000"/>
                      <a:pt x="29681" y="9801"/>
                    </a:cubicBezTo>
                    <a:cubicBezTo>
                      <a:pt x="29605" y="9603"/>
                      <a:pt x="29573" y="9291"/>
                      <a:pt x="29541" y="8969"/>
                    </a:cubicBezTo>
                    <a:cubicBezTo>
                      <a:pt x="29476" y="8357"/>
                      <a:pt x="29407" y="7600"/>
                      <a:pt x="28891" y="7020"/>
                    </a:cubicBezTo>
                    <a:cubicBezTo>
                      <a:pt x="28408" y="6467"/>
                      <a:pt x="27720" y="6289"/>
                      <a:pt x="27114" y="6139"/>
                    </a:cubicBezTo>
                    <a:cubicBezTo>
                      <a:pt x="26786" y="6053"/>
                      <a:pt x="26469" y="5973"/>
                      <a:pt x="26271" y="5854"/>
                    </a:cubicBezTo>
                    <a:cubicBezTo>
                      <a:pt x="26088" y="5742"/>
                      <a:pt x="25884" y="5505"/>
                      <a:pt x="25664" y="5258"/>
                    </a:cubicBezTo>
                    <a:cubicBezTo>
                      <a:pt x="25272" y="4813"/>
                      <a:pt x="24783" y="4254"/>
                      <a:pt x="24058" y="4055"/>
                    </a:cubicBezTo>
                    <a:cubicBezTo>
                      <a:pt x="23892" y="4013"/>
                      <a:pt x="23714" y="3991"/>
                      <a:pt x="23543" y="3991"/>
                    </a:cubicBezTo>
                    <a:cubicBezTo>
                      <a:pt x="23457" y="3637"/>
                      <a:pt x="23285" y="3309"/>
                      <a:pt x="23049" y="3030"/>
                    </a:cubicBezTo>
                    <a:cubicBezTo>
                      <a:pt x="22565" y="2477"/>
                      <a:pt x="21878" y="2305"/>
                      <a:pt x="21276" y="2154"/>
                    </a:cubicBezTo>
                    <a:cubicBezTo>
                      <a:pt x="20943" y="2069"/>
                      <a:pt x="20632" y="1988"/>
                      <a:pt x="20428" y="1864"/>
                    </a:cubicBezTo>
                    <a:cubicBezTo>
                      <a:pt x="20245" y="1757"/>
                      <a:pt x="20041" y="1521"/>
                      <a:pt x="19827" y="1274"/>
                    </a:cubicBezTo>
                    <a:cubicBezTo>
                      <a:pt x="19435" y="828"/>
                      <a:pt x="18946" y="270"/>
                      <a:pt x="18216" y="71"/>
                    </a:cubicBezTo>
                    <a:cubicBezTo>
                      <a:pt x="18029" y="21"/>
                      <a:pt x="17845" y="1"/>
                      <a:pt x="17664" y="1"/>
                    </a:cubicBezTo>
                    <a:cubicBezTo>
                      <a:pt x="17180" y="1"/>
                      <a:pt x="16722" y="149"/>
                      <a:pt x="16304" y="286"/>
                    </a:cubicBezTo>
                    <a:cubicBezTo>
                      <a:pt x="15965" y="393"/>
                      <a:pt x="15654" y="495"/>
                      <a:pt x="15407" y="495"/>
                    </a:cubicBezTo>
                    <a:cubicBezTo>
                      <a:pt x="15165" y="495"/>
                      <a:pt x="14848" y="393"/>
                      <a:pt x="14510" y="286"/>
                    </a:cubicBezTo>
                    <a:cubicBezTo>
                      <a:pt x="14092" y="149"/>
                      <a:pt x="13634" y="1"/>
                      <a:pt x="13152"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3" name="Google Shape;83;p6"/>
              <p:cNvSpPr/>
              <p:nvPr/>
            </p:nvSpPr>
            <p:spPr>
              <a:xfrm>
                <a:off x="15122366" y="-2175454"/>
                <a:ext cx="972077" cy="727273"/>
              </a:xfrm>
              <a:custGeom>
                <a:avLst/>
                <a:gdLst/>
                <a:ahLst/>
                <a:cxnLst/>
                <a:rect l="l" t="t" r="r" b="b"/>
                <a:pathLst>
                  <a:path w="28038" h="20977" extrusionOk="0">
                    <a:moveTo>
                      <a:pt x="11065" y="1"/>
                    </a:moveTo>
                    <a:cubicBezTo>
                      <a:pt x="10951" y="1"/>
                      <a:pt x="10839" y="14"/>
                      <a:pt x="10730" y="43"/>
                    </a:cubicBezTo>
                    <a:cubicBezTo>
                      <a:pt x="9903" y="269"/>
                      <a:pt x="9436" y="1321"/>
                      <a:pt x="8738" y="1746"/>
                    </a:cubicBezTo>
                    <a:cubicBezTo>
                      <a:pt x="8002" y="2186"/>
                      <a:pt x="6853" y="2127"/>
                      <a:pt x="6310" y="2745"/>
                    </a:cubicBezTo>
                    <a:cubicBezTo>
                      <a:pt x="5752" y="3384"/>
                      <a:pt x="5972" y="4506"/>
                      <a:pt x="5671" y="5285"/>
                    </a:cubicBezTo>
                    <a:cubicBezTo>
                      <a:pt x="5553" y="5575"/>
                      <a:pt x="5349" y="5854"/>
                      <a:pt x="5140" y="6138"/>
                    </a:cubicBezTo>
                    <a:cubicBezTo>
                      <a:pt x="4902" y="6130"/>
                      <a:pt x="4663" y="6114"/>
                      <a:pt x="4432" y="6114"/>
                    </a:cubicBezTo>
                    <a:cubicBezTo>
                      <a:pt x="4069" y="6114"/>
                      <a:pt x="3727" y="6154"/>
                      <a:pt x="3448" y="6332"/>
                    </a:cubicBezTo>
                    <a:cubicBezTo>
                      <a:pt x="2729" y="6777"/>
                      <a:pt x="2616" y="7916"/>
                      <a:pt x="2100" y="8571"/>
                    </a:cubicBezTo>
                    <a:cubicBezTo>
                      <a:pt x="1585" y="9226"/>
                      <a:pt x="500" y="9602"/>
                      <a:pt x="253" y="10424"/>
                    </a:cubicBezTo>
                    <a:cubicBezTo>
                      <a:pt x="1" y="11245"/>
                      <a:pt x="693" y="12169"/>
                      <a:pt x="758" y="12991"/>
                    </a:cubicBezTo>
                    <a:cubicBezTo>
                      <a:pt x="828" y="13812"/>
                      <a:pt x="291" y="14833"/>
                      <a:pt x="634" y="15606"/>
                    </a:cubicBezTo>
                    <a:cubicBezTo>
                      <a:pt x="978" y="16352"/>
                      <a:pt x="2095" y="16631"/>
                      <a:pt x="2670" y="17265"/>
                    </a:cubicBezTo>
                    <a:cubicBezTo>
                      <a:pt x="3217" y="17872"/>
                      <a:pt x="3357" y="19021"/>
                      <a:pt x="4082" y="19472"/>
                    </a:cubicBezTo>
                    <a:cubicBezTo>
                      <a:pt x="4395" y="19669"/>
                      <a:pt x="4790" y="19702"/>
                      <a:pt x="5205" y="19702"/>
                    </a:cubicBezTo>
                    <a:cubicBezTo>
                      <a:pt x="5414" y="19702"/>
                      <a:pt x="5629" y="19694"/>
                      <a:pt x="5840" y="19694"/>
                    </a:cubicBezTo>
                    <a:cubicBezTo>
                      <a:pt x="6136" y="19694"/>
                      <a:pt x="6427" y="19710"/>
                      <a:pt x="6692" y="19789"/>
                    </a:cubicBezTo>
                    <a:cubicBezTo>
                      <a:pt x="7519" y="20041"/>
                      <a:pt x="8222" y="20949"/>
                      <a:pt x="9033" y="20976"/>
                    </a:cubicBezTo>
                    <a:cubicBezTo>
                      <a:pt x="9046" y="20976"/>
                      <a:pt x="9059" y="20976"/>
                      <a:pt x="9072" y="20976"/>
                    </a:cubicBezTo>
                    <a:cubicBezTo>
                      <a:pt x="9915" y="20976"/>
                      <a:pt x="10656" y="20124"/>
                      <a:pt x="11439" y="19923"/>
                    </a:cubicBezTo>
                    <a:cubicBezTo>
                      <a:pt x="11642" y="19872"/>
                      <a:pt x="11861" y="19857"/>
                      <a:pt x="12086" y="19857"/>
                    </a:cubicBezTo>
                    <a:cubicBezTo>
                      <a:pt x="12407" y="19857"/>
                      <a:pt x="12739" y="19887"/>
                      <a:pt x="13056" y="19887"/>
                    </a:cubicBezTo>
                    <a:cubicBezTo>
                      <a:pt x="13422" y="19887"/>
                      <a:pt x="13767" y="19847"/>
                      <a:pt x="14049" y="19671"/>
                    </a:cubicBezTo>
                    <a:cubicBezTo>
                      <a:pt x="14618" y="19316"/>
                      <a:pt x="14806" y="18532"/>
                      <a:pt x="15117" y="17899"/>
                    </a:cubicBezTo>
                    <a:cubicBezTo>
                      <a:pt x="15563" y="18377"/>
                      <a:pt x="15971" y="18973"/>
                      <a:pt x="16573" y="19134"/>
                    </a:cubicBezTo>
                    <a:cubicBezTo>
                      <a:pt x="16679" y="19162"/>
                      <a:pt x="16789" y="19175"/>
                      <a:pt x="16900" y="19175"/>
                    </a:cubicBezTo>
                    <a:cubicBezTo>
                      <a:pt x="17611" y="19175"/>
                      <a:pt x="18413" y="18677"/>
                      <a:pt x="19156" y="18677"/>
                    </a:cubicBezTo>
                    <a:cubicBezTo>
                      <a:pt x="19903" y="18677"/>
                      <a:pt x="20706" y="19175"/>
                      <a:pt x="21416" y="19175"/>
                    </a:cubicBezTo>
                    <a:cubicBezTo>
                      <a:pt x="21528" y="19175"/>
                      <a:pt x="21637" y="19162"/>
                      <a:pt x="21744" y="19134"/>
                    </a:cubicBezTo>
                    <a:cubicBezTo>
                      <a:pt x="22576" y="18908"/>
                      <a:pt x="23038" y="17856"/>
                      <a:pt x="23742" y="17432"/>
                    </a:cubicBezTo>
                    <a:cubicBezTo>
                      <a:pt x="24472" y="16986"/>
                      <a:pt x="25626" y="17045"/>
                      <a:pt x="26163" y="16427"/>
                    </a:cubicBezTo>
                    <a:cubicBezTo>
                      <a:pt x="26722" y="15794"/>
                      <a:pt x="26502" y="14666"/>
                      <a:pt x="26808" y="13893"/>
                    </a:cubicBezTo>
                    <a:cubicBezTo>
                      <a:pt x="27109" y="13114"/>
                      <a:pt x="28038" y="12443"/>
                      <a:pt x="28038" y="11584"/>
                    </a:cubicBezTo>
                    <a:cubicBezTo>
                      <a:pt x="28038" y="10724"/>
                      <a:pt x="27109" y="10042"/>
                      <a:pt x="26808" y="9275"/>
                    </a:cubicBezTo>
                    <a:cubicBezTo>
                      <a:pt x="26502" y="8496"/>
                      <a:pt x="26727" y="7374"/>
                      <a:pt x="26169" y="6734"/>
                    </a:cubicBezTo>
                    <a:cubicBezTo>
                      <a:pt x="25626" y="6117"/>
                      <a:pt x="24472" y="6176"/>
                      <a:pt x="23742" y="5736"/>
                    </a:cubicBezTo>
                    <a:cubicBezTo>
                      <a:pt x="23038" y="5311"/>
                      <a:pt x="22571" y="4259"/>
                      <a:pt x="21744" y="4033"/>
                    </a:cubicBezTo>
                    <a:cubicBezTo>
                      <a:pt x="21635" y="4003"/>
                      <a:pt x="21523" y="3990"/>
                      <a:pt x="21409" y="3990"/>
                    </a:cubicBezTo>
                    <a:cubicBezTo>
                      <a:pt x="21198" y="3990"/>
                      <a:pt x="20979" y="4035"/>
                      <a:pt x="20756" y="4098"/>
                    </a:cubicBezTo>
                    <a:cubicBezTo>
                      <a:pt x="20702" y="3593"/>
                      <a:pt x="20632" y="3099"/>
                      <a:pt x="20326" y="2750"/>
                    </a:cubicBezTo>
                    <a:cubicBezTo>
                      <a:pt x="19784" y="2127"/>
                      <a:pt x="18629" y="2191"/>
                      <a:pt x="17899" y="1746"/>
                    </a:cubicBezTo>
                    <a:cubicBezTo>
                      <a:pt x="17201" y="1321"/>
                      <a:pt x="16734" y="269"/>
                      <a:pt x="15907" y="43"/>
                    </a:cubicBezTo>
                    <a:cubicBezTo>
                      <a:pt x="15797" y="14"/>
                      <a:pt x="15685" y="1"/>
                      <a:pt x="15570" y="1"/>
                    </a:cubicBezTo>
                    <a:cubicBezTo>
                      <a:pt x="14859" y="1"/>
                      <a:pt x="14063" y="494"/>
                      <a:pt x="13318" y="494"/>
                    </a:cubicBezTo>
                    <a:cubicBezTo>
                      <a:pt x="12574" y="494"/>
                      <a:pt x="11774" y="1"/>
                      <a:pt x="1106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4" name="Google Shape;84;p6"/>
              <p:cNvSpPr/>
              <p:nvPr/>
            </p:nvSpPr>
            <p:spPr>
              <a:xfrm>
                <a:off x="15260415" y="-1869160"/>
                <a:ext cx="143568" cy="59182"/>
              </a:xfrm>
              <a:custGeom>
                <a:avLst/>
                <a:gdLst/>
                <a:ahLst/>
                <a:cxnLst/>
                <a:rect l="l" t="t" r="r" b="b"/>
                <a:pathLst>
                  <a:path w="4141" h="1707" extrusionOk="0">
                    <a:moveTo>
                      <a:pt x="3882" y="1"/>
                    </a:moveTo>
                    <a:cubicBezTo>
                      <a:pt x="3869" y="1"/>
                      <a:pt x="3856" y="2"/>
                      <a:pt x="3843" y="5"/>
                    </a:cubicBezTo>
                    <a:cubicBezTo>
                      <a:pt x="3515" y="69"/>
                      <a:pt x="3413" y="370"/>
                      <a:pt x="3333" y="606"/>
                    </a:cubicBezTo>
                    <a:cubicBezTo>
                      <a:pt x="3252" y="832"/>
                      <a:pt x="3204" y="944"/>
                      <a:pt x="3096" y="966"/>
                    </a:cubicBezTo>
                    <a:cubicBezTo>
                      <a:pt x="3083" y="968"/>
                      <a:pt x="3071" y="970"/>
                      <a:pt x="3059" y="970"/>
                    </a:cubicBezTo>
                    <a:cubicBezTo>
                      <a:pt x="2965" y="970"/>
                      <a:pt x="2889" y="895"/>
                      <a:pt x="2742" y="724"/>
                    </a:cubicBezTo>
                    <a:cubicBezTo>
                      <a:pt x="2590" y="558"/>
                      <a:pt x="2413" y="359"/>
                      <a:pt x="2145" y="359"/>
                    </a:cubicBezTo>
                    <a:cubicBezTo>
                      <a:pt x="2109" y="359"/>
                      <a:pt x="2072" y="362"/>
                      <a:pt x="2033" y="370"/>
                    </a:cubicBezTo>
                    <a:cubicBezTo>
                      <a:pt x="1700" y="440"/>
                      <a:pt x="1604" y="735"/>
                      <a:pt x="1523" y="977"/>
                    </a:cubicBezTo>
                    <a:cubicBezTo>
                      <a:pt x="1442" y="1197"/>
                      <a:pt x="1394" y="1309"/>
                      <a:pt x="1287" y="1331"/>
                    </a:cubicBezTo>
                    <a:cubicBezTo>
                      <a:pt x="1274" y="1333"/>
                      <a:pt x="1262" y="1335"/>
                      <a:pt x="1250" y="1335"/>
                    </a:cubicBezTo>
                    <a:cubicBezTo>
                      <a:pt x="1159" y="1335"/>
                      <a:pt x="1079" y="1261"/>
                      <a:pt x="932" y="1095"/>
                    </a:cubicBezTo>
                    <a:cubicBezTo>
                      <a:pt x="780" y="928"/>
                      <a:pt x="607" y="724"/>
                      <a:pt x="335" y="724"/>
                    </a:cubicBezTo>
                    <a:cubicBezTo>
                      <a:pt x="299" y="724"/>
                      <a:pt x="262" y="727"/>
                      <a:pt x="223" y="735"/>
                    </a:cubicBezTo>
                    <a:cubicBezTo>
                      <a:pt x="1" y="786"/>
                      <a:pt x="55" y="1104"/>
                      <a:pt x="260" y="1104"/>
                    </a:cubicBezTo>
                    <a:cubicBezTo>
                      <a:pt x="272" y="1104"/>
                      <a:pt x="285" y="1102"/>
                      <a:pt x="299" y="1100"/>
                    </a:cubicBezTo>
                    <a:cubicBezTo>
                      <a:pt x="310" y="1098"/>
                      <a:pt x="321" y="1097"/>
                      <a:pt x="332" y="1097"/>
                    </a:cubicBezTo>
                    <a:cubicBezTo>
                      <a:pt x="425" y="1097"/>
                      <a:pt x="509" y="1178"/>
                      <a:pt x="653" y="1342"/>
                    </a:cubicBezTo>
                    <a:cubicBezTo>
                      <a:pt x="798" y="1508"/>
                      <a:pt x="975" y="1707"/>
                      <a:pt x="1244" y="1707"/>
                    </a:cubicBezTo>
                    <a:cubicBezTo>
                      <a:pt x="1281" y="1707"/>
                      <a:pt x="1319" y="1701"/>
                      <a:pt x="1356" y="1696"/>
                    </a:cubicBezTo>
                    <a:cubicBezTo>
                      <a:pt x="1689" y="1632"/>
                      <a:pt x="1791" y="1331"/>
                      <a:pt x="1872" y="1095"/>
                    </a:cubicBezTo>
                    <a:cubicBezTo>
                      <a:pt x="1947" y="869"/>
                      <a:pt x="2001" y="756"/>
                      <a:pt x="2108" y="735"/>
                    </a:cubicBezTo>
                    <a:cubicBezTo>
                      <a:pt x="2121" y="732"/>
                      <a:pt x="2133" y="731"/>
                      <a:pt x="2144" y="731"/>
                    </a:cubicBezTo>
                    <a:cubicBezTo>
                      <a:pt x="2234" y="731"/>
                      <a:pt x="2311" y="805"/>
                      <a:pt x="2463" y="977"/>
                    </a:cubicBezTo>
                    <a:cubicBezTo>
                      <a:pt x="2610" y="1142"/>
                      <a:pt x="2790" y="1342"/>
                      <a:pt x="3056" y="1342"/>
                    </a:cubicBezTo>
                    <a:cubicBezTo>
                      <a:pt x="3091" y="1342"/>
                      <a:pt x="3128" y="1338"/>
                      <a:pt x="3166" y="1331"/>
                    </a:cubicBezTo>
                    <a:cubicBezTo>
                      <a:pt x="3499" y="1261"/>
                      <a:pt x="3601" y="966"/>
                      <a:pt x="3682" y="724"/>
                    </a:cubicBezTo>
                    <a:cubicBezTo>
                      <a:pt x="3757" y="504"/>
                      <a:pt x="3805" y="391"/>
                      <a:pt x="3918" y="370"/>
                    </a:cubicBezTo>
                    <a:cubicBezTo>
                      <a:pt x="4141" y="319"/>
                      <a:pt x="4087" y="1"/>
                      <a:pt x="388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5" name="Google Shape;85;p6"/>
              <p:cNvSpPr/>
              <p:nvPr/>
            </p:nvSpPr>
            <p:spPr>
              <a:xfrm>
                <a:off x="15540534" y="-1893324"/>
                <a:ext cx="145614" cy="51346"/>
              </a:xfrm>
              <a:custGeom>
                <a:avLst/>
                <a:gdLst/>
                <a:ahLst/>
                <a:cxnLst/>
                <a:rect l="l" t="t" r="r" b="b"/>
                <a:pathLst>
                  <a:path w="4200" h="1481" extrusionOk="0">
                    <a:moveTo>
                      <a:pt x="256" y="1"/>
                    </a:moveTo>
                    <a:cubicBezTo>
                      <a:pt x="34" y="1"/>
                      <a:pt x="1" y="353"/>
                      <a:pt x="247" y="374"/>
                    </a:cubicBezTo>
                    <a:cubicBezTo>
                      <a:pt x="354" y="385"/>
                      <a:pt x="413" y="487"/>
                      <a:pt x="510" y="707"/>
                    </a:cubicBezTo>
                    <a:cubicBezTo>
                      <a:pt x="607" y="938"/>
                      <a:pt x="730" y="1228"/>
                      <a:pt x="1068" y="1265"/>
                    </a:cubicBezTo>
                    <a:cubicBezTo>
                      <a:pt x="1092" y="1268"/>
                      <a:pt x="1114" y="1269"/>
                      <a:pt x="1136" y="1269"/>
                    </a:cubicBezTo>
                    <a:cubicBezTo>
                      <a:pt x="1432" y="1269"/>
                      <a:pt x="1605" y="1042"/>
                      <a:pt x="1745" y="852"/>
                    </a:cubicBezTo>
                    <a:cubicBezTo>
                      <a:pt x="1882" y="669"/>
                      <a:pt x="1957" y="583"/>
                      <a:pt x="2060" y="583"/>
                    </a:cubicBezTo>
                    <a:cubicBezTo>
                      <a:pt x="2066" y="583"/>
                      <a:pt x="2072" y="583"/>
                      <a:pt x="2078" y="583"/>
                    </a:cubicBezTo>
                    <a:cubicBezTo>
                      <a:pt x="2191" y="594"/>
                      <a:pt x="2250" y="702"/>
                      <a:pt x="2341" y="922"/>
                    </a:cubicBezTo>
                    <a:cubicBezTo>
                      <a:pt x="2443" y="1153"/>
                      <a:pt x="2567" y="1437"/>
                      <a:pt x="2905" y="1480"/>
                    </a:cubicBezTo>
                    <a:lnTo>
                      <a:pt x="2969" y="1480"/>
                    </a:lnTo>
                    <a:cubicBezTo>
                      <a:pt x="3259" y="1480"/>
                      <a:pt x="3431" y="1260"/>
                      <a:pt x="3576" y="1067"/>
                    </a:cubicBezTo>
                    <a:cubicBezTo>
                      <a:pt x="3710" y="888"/>
                      <a:pt x="3789" y="796"/>
                      <a:pt x="3890" y="796"/>
                    </a:cubicBezTo>
                    <a:cubicBezTo>
                      <a:pt x="3898" y="796"/>
                      <a:pt x="3906" y="797"/>
                      <a:pt x="3915" y="798"/>
                    </a:cubicBezTo>
                    <a:cubicBezTo>
                      <a:pt x="3925" y="800"/>
                      <a:pt x="3935" y="800"/>
                      <a:pt x="3944" y="800"/>
                    </a:cubicBezTo>
                    <a:cubicBezTo>
                      <a:pt x="4170" y="800"/>
                      <a:pt x="4200" y="448"/>
                      <a:pt x="3957" y="428"/>
                    </a:cubicBezTo>
                    <a:cubicBezTo>
                      <a:pt x="3935" y="425"/>
                      <a:pt x="3912" y="424"/>
                      <a:pt x="3891" y="424"/>
                    </a:cubicBezTo>
                    <a:cubicBezTo>
                      <a:pt x="3594" y="424"/>
                      <a:pt x="3421" y="656"/>
                      <a:pt x="3281" y="841"/>
                    </a:cubicBezTo>
                    <a:cubicBezTo>
                      <a:pt x="3144" y="1024"/>
                      <a:pt x="3069" y="1111"/>
                      <a:pt x="2966" y="1111"/>
                    </a:cubicBezTo>
                    <a:cubicBezTo>
                      <a:pt x="2960" y="1111"/>
                      <a:pt x="2954" y="1110"/>
                      <a:pt x="2948" y="1110"/>
                    </a:cubicBezTo>
                    <a:cubicBezTo>
                      <a:pt x="2835" y="1099"/>
                      <a:pt x="2776" y="992"/>
                      <a:pt x="2685" y="777"/>
                    </a:cubicBezTo>
                    <a:cubicBezTo>
                      <a:pt x="2583" y="540"/>
                      <a:pt x="2454" y="256"/>
                      <a:pt x="2121" y="218"/>
                    </a:cubicBezTo>
                    <a:cubicBezTo>
                      <a:pt x="2098" y="216"/>
                      <a:pt x="2076" y="214"/>
                      <a:pt x="2054" y="214"/>
                    </a:cubicBezTo>
                    <a:cubicBezTo>
                      <a:pt x="1762" y="214"/>
                      <a:pt x="1590" y="441"/>
                      <a:pt x="1450" y="626"/>
                    </a:cubicBezTo>
                    <a:cubicBezTo>
                      <a:pt x="1316" y="805"/>
                      <a:pt x="1237" y="897"/>
                      <a:pt x="1136" y="897"/>
                    </a:cubicBezTo>
                    <a:cubicBezTo>
                      <a:pt x="1128" y="897"/>
                      <a:pt x="1120" y="896"/>
                      <a:pt x="1111" y="895"/>
                    </a:cubicBezTo>
                    <a:cubicBezTo>
                      <a:pt x="1004" y="884"/>
                      <a:pt x="945" y="782"/>
                      <a:pt x="848" y="562"/>
                    </a:cubicBezTo>
                    <a:cubicBezTo>
                      <a:pt x="746" y="331"/>
                      <a:pt x="623" y="41"/>
                      <a:pt x="290" y="3"/>
                    </a:cubicBezTo>
                    <a:cubicBezTo>
                      <a:pt x="278" y="2"/>
                      <a:pt x="267" y="1"/>
                      <a:pt x="25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6" name="Google Shape;86;p6"/>
              <p:cNvSpPr/>
              <p:nvPr/>
            </p:nvSpPr>
            <p:spPr>
              <a:xfrm>
                <a:off x="15707392" y="-2043298"/>
                <a:ext cx="130775" cy="84213"/>
              </a:xfrm>
              <a:custGeom>
                <a:avLst/>
                <a:gdLst/>
                <a:ahLst/>
                <a:cxnLst/>
                <a:rect l="l" t="t" r="r" b="b"/>
                <a:pathLst>
                  <a:path w="3772" h="2429" extrusionOk="0">
                    <a:moveTo>
                      <a:pt x="261" y="0"/>
                    </a:moveTo>
                    <a:cubicBezTo>
                      <a:pt x="98" y="0"/>
                      <a:pt x="1" y="244"/>
                      <a:pt x="176" y="350"/>
                    </a:cubicBezTo>
                    <a:cubicBezTo>
                      <a:pt x="272" y="399"/>
                      <a:pt x="283" y="522"/>
                      <a:pt x="294" y="758"/>
                    </a:cubicBezTo>
                    <a:cubicBezTo>
                      <a:pt x="299" y="1011"/>
                      <a:pt x="310" y="1322"/>
                      <a:pt x="605" y="1483"/>
                    </a:cubicBezTo>
                    <a:cubicBezTo>
                      <a:pt x="695" y="1531"/>
                      <a:pt x="782" y="1551"/>
                      <a:pt x="865" y="1551"/>
                    </a:cubicBezTo>
                    <a:cubicBezTo>
                      <a:pt x="1061" y="1551"/>
                      <a:pt x="1238" y="1443"/>
                      <a:pt x="1389" y="1349"/>
                    </a:cubicBezTo>
                    <a:cubicBezTo>
                      <a:pt x="1540" y="1258"/>
                      <a:pt x="1638" y="1205"/>
                      <a:pt x="1718" y="1205"/>
                    </a:cubicBezTo>
                    <a:cubicBezTo>
                      <a:pt x="1746" y="1205"/>
                      <a:pt x="1772" y="1211"/>
                      <a:pt x="1797" y="1226"/>
                    </a:cubicBezTo>
                    <a:cubicBezTo>
                      <a:pt x="1894" y="1279"/>
                      <a:pt x="1910" y="1397"/>
                      <a:pt x="1915" y="1634"/>
                    </a:cubicBezTo>
                    <a:cubicBezTo>
                      <a:pt x="1926" y="1886"/>
                      <a:pt x="1937" y="2203"/>
                      <a:pt x="2232" y="2364"/>
                    </a:cubicBezTo>
                    <a:cubicBezTo>
                      <a:pt x="2307" y="2407"/>
                      <a:pt x="2399" y="2428"/>
                      <a:pt x="2485" y="2428"/>
                    </a:cubicBezTo>
                    <a:cubicBezTo>
                      <a:pt x="2683" y="2428"/>
                      <a:pt x="2861" y="2321"/>
                      <a:pt x="3011" y="2230"/>
                    </a:cubicBezTo>
                    <a:cubicBezTo>
                      <a:pt x="3162" y="2134"/>
                      <a:pt x="3260" y="2080"/>
                      <a:pt x="3340" y="2080"/>
                    </a:cubicBezTo>
                    <a:cubicBezTo>
                      <a:pt x="3368" y="2080"/>
                      <a:pt x="3394" y="2087"/>
                      <a:pt x="3419" y="2101"/>
                    </a:cubicBezTo>
                    <a:cubicBezTo>
                      <a:pt x="3450" y="2116"/>
                      <a:pt x="3479" y="2123"/>
                      <a:pt x="3507" y="2123"/>
                    </a:cubicBezTo>
                    <a:cubicBezTo>
                      <a:pt x="3674" y="2123"/>
                      <a:pt x="3771" y="1879"/>
                      <a:pt x="3596" y="1773"/>
                    </a:cubicBezTo>
                    <a:cubicBezTo>
                      <a:pt x="3508" y="1725"/>
                      <a:pt x="3423" y="1706"/>
                      <a:pt x="3340" y="1706"/>
                    </a:cubicBezTo>
                    <a:cubicBezTo>
                      <a:pt x="3146" y="1706"/>
                      <a:pt x="2968" y="1813"/>
                      <a:pt x="2818" y="1908"/>
                    </a:cubicBezTo>
                    <a:cubicBezTo>
                      <a:pt x="2667" y="2003"/>
                      <a:pt x="2569" y="2057"/>
                      <a:pt x="2489" y="2057"/>
                    </a:cubicBezTo>
                    <a:cubicBezTo>
                      <a:pt x="2460" y="2057"/>
                      <a:pt x="2435" y="2050"/>
                      <a:pt x="2409" y="2036"/>
                    </a:cubicBezTo>
                    <a:cubicBezTo>
                      <a:pt x="2313" y="1983"/>
                      <a:pt x="2297" y="1865"/>
                      <a:pt x="2286" y="1623"/>
                    </a:cubicBezTo>
                    <a:cubicBezTo>
                      <a:pt x="2281" y="1371"/>
                      <a:pt x="2270" y="1059"/>
                      <a:pt x="1974" y="898"/>
                    </a:cubicBezTo>
                    <a:cubicBezTo>
                      <a:pt x="1885" y="850"/>
                      <a:pt x="1799" y="831"/>
                      <a:pt x="1716" y="831"/>
                    </a:cubicBezTo>
                    <a:cubicBezTo>
                      <a:pt x="1521" y="831"/>
                      <a:pt x="1347" y="938"/>
                      <a:pt x="1196" y="1032"/>
                    </a:cubicBezTo>
                    <a:cubicBezTo>
                      <a:pt x="1041" y="1123"/>
                      <a:pt x="942" y="1176"/>
                      <a:pt x="862" y="1176"/>
                    </a:cubicBezTo>
                    <a:cubicBezTo>
                      <a:pt x="834" y="1176"/>
                      <a:pt x="808" y="1170"/>
                      <a:pt x="782" y="1156"/>
                    </a:cubicBezTo>
                    <a:cubicBezTo>
                      <a:pt x="686" y="1107"/>
                      <a:pt x="670" y="984"/>
                      <a:pt x="664" y="748"/>
                    </a:cubicBezTo>
                    <a:cubicBezTo>
                      <a:pt x="659" y="495"/>
                      <a:pt x="648" y="184"/>
                      <a:pt x="347" y="23"/>
                    </a:cubicBezTo>
                    <a:cubicBezTo>
                      <a:pt x="317" y="7"/>
                      <a:pt x="288" y="0"/>
                      <a:pt x="26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7" name="Google Shape;87;p6"/>
              <p:cNvSpPr/>
              <p:nvPr/>
            </p:nvSpPr>
            <p:spPr>
              <a:xfrm>
                <a:off x="15392501" y="-2106325"/>
                <a:ext cx="143222" cy="63654"/>
              </a:xfrm>
              <a:custGeom>
                <a:avLst/>
                <a:gdLst/>
                <a:ahLst/>
                <a:cxnLst/>
                <a:rect l="l" t="t" r="r" b="b"/>
                <a:pathLst>
                  <a:path w="4131" h="1836" extrusionOk="0">
                    <a:moveTo>
                      <a:pt x="3867" y="1"/>
                    </a:moveTo>
                    <a:cubicBezTo>
                      <a:pt x="3849" y="1"/>
                      <a:pt x="3829" y="4"/>
                      <a:pt x="3808" y="9"/>
                    </a:cubicBezTo>
                    <a:cubicBezTo>
                      <a:pt x="3480" y="95"/>
                      <a:pt x="3394" y="396"/>
                      <a:pt x="3325" y="638"/>
                    </a:cubicBezTo>
                    <a:cubicBezTo>
                      <a:pt x="3260" y="869"/>
                      <a:pt x="3217" y="981"/>
                      <a:pt x="3110" y="1008"/>
                    </a:cubicBezTo>
                    <a:cubicBezTo>
                      <a:pt x="3094" y="1012"/>
                      <a:pt x="3079" y="1014"/>
                      <a:pt x="3065" y="1014"/>
                    </a:cubicBezTo>
                    <a:cubicBezTo>
                      <a:pt x="2973" y="1014"/>
                      <a:pt x="2892" y="940"/>
                      <a:pt x="2739" y="783"/>
                    </a:cubicBezTo>
                    <a:cubicBezTo>
                      <a:pt x="2592" y="631"/>
                      <a:pt x="2409" y="444"/>
                      <a:pt x="2154" y="444"/>
                    </a:cubicBezTo>
                    <a:cubicBezTo>
                      <a:pt x="2112" y="444"/>
                      <a:pt x="2067" y="449"/>
                      <a:pt x="2020" y="461"/>
                    </a:cubicBezTo>
                    <a:cubicBezTo>
                      <a:pt x="1692" y="546"/>
                      <a:pt x="1601" y="847"/>
                      <a:pt x="1536" y="1089"/>
                    </a:cubicBezTo>
                    <a:cubicBezTo>
                      <a:pt x="1467" y="1320"/>
                      <a:pt x="1424" y="1433"/>
                      <a:pt x="1316" y="1459"/>
                    </a:cubicBezTo>
                    <a:cubicBezTo>
                      <a:pt x="1301" y="1463"/>
                      <a:pt x="1287" y="1465"/>
                      <a:pt x="1273" y="1465"/>
                    </a:cubicBezTo>
                    <a:cubicBezTo>
                      <a:pt x="1185" y="1465"/>
                      <a:pt x="1104" y="1391"/>
                      <a:pt x="951" y="1234"/>
                    </a:cubicBezTo>
                    <a:cubicBezTo>
                      <a:pt x="799" y="1082"/>
                      <a:pt x="620" y="895"/>
                      <a:pt x="366" y="895"/>
                    </a:cubicBezTo>
                    <a:cubicBezTo>
                      <a:pt x="323" y="895"/>
                      <a:pt x="279" y="900"/>
                      <a:pt x="231" y="912"/>
                    </a:cubicBezTo>
                    <a:cubicBezTo>
                      <a:pt x="0" y="961"/>
                      <a:pt x="62" y="1285"/>
                      <a:pt x="264" y="1285"/>
                    </a:cubicBezTo>
                    <a:cubicBezTo>
                      <a:pt x="283" y="1285"/>
                      <a:pt x="302" y="1283"/>
                      <a:pt x="323" y="1277"/>
                    </a:cubicBezTo>
                    <a:cubicBezTo>
                      <a:pt x="338" y="1272"/>
                      <a:pt x="354" y="1270"/>
                      <a:pt x="369" y="1270"/>
                    </a:cubicBezTo>
                    <a:cubicBezTo>
                      <a:pt x="458" y="1270"/>
                      <a:pt x="546" y="1350"/>
                      <a:pt x="688" y="1497"/>
                    </a:cubicBezTo>
                    <a:cubicBezTo>
                      <a:pt x="838" y="1647"/>
                      <a:pt x="1021" y="1835"/>
                      <a:pt x="1273" y="1835"/>
                    </a:cubicBezTo>
                    <a:cubicBezTo>
                      <a:pt x="1316" y="1835"/>
                      <a:pt x="1365" y="1830"/>
                      <a:pt x="1408" y="1819"/>
                    </a:cubicBezTo>
                    <a:cubicBezTo>
                      <a:pt x="1735" y="1733"/>
                      <a:pt x="1826" y="1433"/>
                      <a:pt x="1891" y="1191"/>
                    </a:cubicBezTo>
                    <a:cubicBezTo>
                      <a:pt x="1955" y="960"/>
                      <a:pt x="1998" y="853"/>
                      <a:pt x="2111" y="826"/>
                    </a:cubicBezTo>
                    <a:cubicBezTo>
                      <a:pt x="2126" y="822"/>
                      <a:pt x="2141" y="820"/>
                      <a:pt x="2156" y="820"/>
                    </a:cubicBezTo>
                    <a:cubicBezTo>
                      <a:pt x="2244" y="820"/>
                      <a:pt x="2324" y="890"/>
                      <a:pt x="2476" y="1046"/>
                    </a:cubicBezTo>
                    <a:cubicBezTo>
                      <a:pt x="2628" y="1198"/>
                      <a:pt x="2807" y="1385"/>
                      <a:pt x="3061" y="1385"/>
                    </a:cubicBezTo>
                    <a:cubicBezTo>
                      <a:pt x="3104" y="1385"/>
                      <a:pt x="3149" y="1380"/>
                      <a:pt x="3196" y="1368"/>
                    </a:cubicBezTo>
                    <a:cubicBezTo>
                      <a:pt x="3523" y="1282"/>
                      <a:pt x="3615" y="981"/>
                      <a:pt x="3684" y="740"/>
                    </a:cubicBezTo>
                    <a:cubicBezTo>
                      <a:pt x="3749" y="509"/>
                      <a:pt x="3792" y="401"/>
                      <a:pt x="3899" y="375"/>
                    </a:cubicBezTo>
                    <a:cubicBezTo>
                      <a:pt x="4130" y="321"/>
                      <a:pt x="4069" y="1"/>
                      <a:pt x="386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8" name="Google Shape;88;p6"/>
              <p:cNvSpPr/>
              <p:nvPr/>
            </p:nvSpPr>
            <p:spPr>
              <a:xfrm>
                <a:off x="15879000" y="-1854773"/>
                <a:ext cx="144990" cy="51520"/>
              </a:xfrm>
              <a:custGeom>
                <a:avLst/>
                <a:gdLst/>
                <a:ahLst/>
                <a:cxnLst/>
                <a:rect l="l" t="t" r="r" b="b"/>
                <a:pathLst>
                  <a:path w="4182" h="1486" extrusionOk="0">
                    <a:moveTo>
                      <a:pt x="250" y="0"/>
                    </a:moveTo>
                    <a:cubicBezTo>
                      <a:pt x="28" y="0"/>
                      <a:pt x="1" y="348"/>
                      <a:pt x="241" y="374"/>
                    </a:cubicBezTo>
                    <a:cubicBezTo>
                      <a:pt x="354" y="384"/>
                      <a:pt x="408" y="486"/>
                      <a:pt x="504" y="707"/>
                    </a:cubicBezTo>
                    <a:cubicBezTo>
                      <a:pt x="606" y="937"/>
                      <a:pt x="724" y="1227"/>
                      <a:pt x="1063" y="1265"/>
                    </a:cubicBezTo>
                    <a:cubicBezTo>
                      <a:pt x="1089" y="1268"/>
                      <a:pt x="1113" y="1270"/>
                      <a:pt x="1137" y="1270"/>
                    </a:cubicBezTo>
                    <a:cubicBezTo>
                      <a:pt x="1429" y="1270"/>
                      <a:pt x="1600" y="1040"/>
                      <a:pt x="1739" y="851"/>
                    </a:cubicBezTo>
                    <a:cubicBezTo>
                      <a:pt x="1877" y="673"/>
                      <a:pt x="1956" y="582"/>
                      <a:pt x="2056" y="582"/>
                    </a:cubicBezTo>
                    <a:cubicBezTo>
                      <a:pt x="2061" y="582"/>
                      <a:pt x="2067" y="582"/>
                      <a:pt x="2072" y="583"/>
                    </a:cubicBezTo>
                    <a:cubicBezTo>
                      <a:pt x="2185" y="599"/>
                      <a:pt x="2244" y="701"/>
                      <a:pt x="2341" y="921"/>
                    </a:cubicBezTo>
                    <a:cubicBezTo>
                      <a:pt x="2437" y="1152"/>
                      <a:pt x="2566" y="1442"/>
                      <a:pt x="2899" y="1480"/>
                    </a:cubicBezTo>
                    <a:cubicBezTo>
                      <a:pt x="2921" y="1480"/>
                      <a:pt x="2942" y="1485"/>
                      <a:pt x="2969" y="1485"/>
                    </a:cubicBezTo>
                    <a:cubicBezTo>
                      <a:pt x="3259" y="1485"/>
                      <a:pt x="3426" y="1260"/>
                      <a:pt x="3571" y="1066"/>
                    </a:cubicBezTo>
                    <a:cubicBezTo>
                      <a:pt x="3705" y="888"/>
                      <a:pt x="3784" y="796"/>
                      <a:pt x="3884" y="796"/>
                    </a:cubicBezTo>
                    <a:cubicBezTo>
                      <a:pt x="3892" y="796"/>
                      <a:pt x="3900" y="797"/>
                      <a:pt x="3909" y="798"/>
                    </a:cubicBezTo>
                    <a:cubicBezTo>
                      <a:pt x="3916" y="798"/>
                      <a:pt x="3923" y="799"/>
                      <a:pt x="3929" y="799"/>
                    </a:cubicBezTo>
                    <a:cubicBezTo>
                      <a:pt x="4147" y="799"/>
                      <a:pt x="4181" y="464"/>
                      <a:pt x="3952" y="427"/>
                    </a:cubicBezTo>
                    <a:cubicBezTo>
                      <a:pt x="3930" y="425"/>
                      <a:pt x="3908" y="424"/>
                      <a:pt x="3887" y="424"/>
                    </a:cubicBezTo>
                    <a:cubicBezTo>
                      <a:pt x="3593" y="424"/>
                      <a:pt x="3411" y="660"/>
                      <a:pt x="3275" y="841"/>
                    </a:cubicBezTo>
                    <a:cubicBezTo>
                      <a:pt x="3138" y="1023"/>
                      <a:pt x="3059" y="1110"/>
                      <a:pt x="2955" y="1110"/>
                    </a:cubicBezTo>
                    <a:cubicBezTo>
                      <a:pt x="2949" y="1110"/>
                      <a:pt x="2943" y="1110"/>
                      <a:pt x="2937" y="1109"/>
                    </a:cubicBezTo>
                    <a:cubicBezTo>
                      <a:pt x="2830" y="1099"/>
                      <a:pt x="2770" y="991"/>
                      <a:pt x="2674" y="776"/>
                    </a:cubicBezTo>
                    <a:cubicBezTo>
                      <a:pt x="2577" y="540"/>
                      <a:pt x="2448" y="255"/>
                      <a:pt x="2115" y="218"/>
                    </a:cubicBezTo>
                    <a:cubicBezTo>
                      <a:pt x="2090" y="215"/>
                      <a:pt x="2065" y="213"/>
                      <a:pt x="2042" y="213"/>
                    </a:cubicBezTo>
                    <a:cubicBezTo>
                      <a:pt x="1754" y="213"/>
                      <a:pt x="1583" y="443"/>
                      <a:pt x="1444" y="631"/>
                    </a:cubicBezTo>
                    <a:cubicBezTo>
                      <a:pt x="1307" y="809"/>
                      <a:pt x="1227" y="901"/>
                      <a:pt x="1123" y="901"/>
                    </a:cubicBezTo>
                    <a:cubicBezTo>
                      <a:pt x="1118" y="901"/>
                      <a:pt x="1112" y="900"/>
                      <a:pt x="1106" y="900"/>
                    </a:cubicBezTo>
                    <a:cubicBezTo>
                      <a:pt x="998" y="884"/>
                      <a:pt x="939" y="782"/>
                      <a:pt x="848" y="562"/>
                    </a:cubicBezTo>
                    <a:cubicBezTo>
                      <a:pt x="746" y="331"/>
                      <a:pt x="622" y="41"/>
                      <a:pt x="284" y="3"/>
                    </a:cubicBezTo>
                    <a:cubicBezTo>
                      <a:pt x="272" y="1"/>
                      <a:pt x="261" y="0"/>
                      <a:pt x="25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9" name="Google Shape;89;p6"/>
              <p:cNvSpPr/>
              <p:nvPr/>
            </p:nvSpPr>
            <p:spPr>
              <a:xfrm>
                <a:off x="15083468" y="-1791191"/>
                <a:ext cx="1045439" cy="379498"/>
              </a:xfrm>
              <a:custGeom>
                <a:avLst/>
                <a:gdLst/>
                <a:ahLst/>
                <a:cxnLst/>
                <a:rect l="l" t="t" r="r" b="b"/>
                <a:pathLst>
                  <a:path w="30154" h="10946" extrusionOk="0">
                    <a:moveTo>
                      <a:pt x="15047" y="0"/>
                    </a:moveTo>
                    <a:cubicBezTo>
                      <a:pt x="14984" y="0"/>
                      <a:pt x="14921" y="22"/>
                      <a:pt x="14870" y="65"/>
                    </a:cubicBezTo>
                    <a:cubicBezTo>
                      <a:pt x="14274" y="543"/>
                      <a:pt x="12368" y="2207"/>
                      <a:pt x="11879" y="4296"/>
                    </a:cubicBezTo>
                    <a:cubicBezTo>
                      <a:pt x="11261" y="3663"/>
                      <a:pt x="10574" y="3104"/>
                      <a:pt x="9827" y="2632"/>
                    </a:cubicBezTo>
                    <a:cubicBezTo>
                      <a:pt x="7318" y="1054"/>
                      <a:pt x="4410" y="720"/>
                      <a:pt x="2404" y="720"/>
                    </a:cubicBezTo>
                    <a:cubicBezTo>
                      <a:pt x="1452" y="720"/>
                      <a:pt x="703" y="795"/>
                      <a:pt x="296" y="849"/>
                    </a:cubicBezTo>
                    <a:cubicBezTo>
                      <a:pt x="113" y="870"/>
                      <a:pt x="0" y="1053"/>
                      <a:pt x="59" y="1225"/>
                    </a:cubicBezTo>
                    <a:cubicBezTo>
                      <a:pt x="462" y="2438"/>
                      <a:pt x="2105" y="6713"/>
                      <a:pt x="5805" y="9038"/>
                    </a:cubicBezTo>
                    <a:cubicBezTo>
                      <a:pt x="8317" y="10613"/>
                      <a:pt x="11221" y="10946"/>
                      <a:pt x="13228" y="10946"/>
                    </a:cubicBezTo>
                    <a:cubicBezTo>
                      <a:pt x="13397" y="10946"/>
                      <a:pt x="13560" y="10943"/>
                      <a:pt x="13715" y="10939"/>
                    </a:cubicBezTo>
                    <a:cubicBezTo>
                      <a:pt x="14062" y="10931"/>
                      <a:pt x="14569" y="10927"/>
                      <a:pt x="15076" y="10927"/>
                    </a:cubicBezTo>
                    <a:cubicBezTo>
                      <a:pt x="15583" y="10927"/>
                      <a:pt x="16089" y="10931"/>
                      <a:pt x="16433" y="10939"/>
                    </a:cubicBezTo>
                    <a:cubicBezTo>
                      <a:pt x="16588" y="10943"/>
                      <a:pt x="16751" y="10946"/>
                      <a:pt x="16920" y="10946"/>
                    </a:cubicBezTo>
                    <a:cubicBezTo>
                      <a:pt x="18928" y="10946"/>
                      <a:pt x="21837" y="10613"/>
                      <a:pt x="24348" y="9038"/>
                    </a:cubicBezTo>
                    <a:cubicBezTo>
                      <a:pt x="28048" y="6713"/>
                      <a:pt x="29691" y="2438"/>
                      <a:pt x="30094" y="1225"/>
                    </a:cubicBezTo>
                    <a:cubicBezTo>
                      <a:pt x="30153" y="1047"/>
                      <a:pt x="30035" y="865"/>
                      <a:pt x="29852" y="849"/>
                    </a:cubicBezTo>
                    <a:cubicBezTo>
                      <a:pt x="29446" y="795"/>
                      <a:pt x="28701" y="721"/>
                      <a:pt x="27755" y="721"/>
                    </a:cubicBezTo>
                    <a:cubicBezTo>
                      <a:pt x="25748" y="721"/>
                      <a:pt x="22835" y="1055"/>
                      <a:pt x="20321" y="2632"/>
                    </a:cubicBezTo>
                    <a:cubicBezTo>
                      <a:pt x="19558" y="3115"/>
                      <a:pt x="18855" y="3689"/>
                      <a:pt x="18226" y="4339"/>
                    </a:cubicBezTo>
                    <a:cubicBezTo>
                      <a:pt x="17759" y="2229"/>
                      <a:pt x="15826" y="548"/>
                      <a:pt x="15224" y="65"/>
                    </a:cubicBezTo>
                    <a:cubicBezTo>
                      <a:pt x="15173" y="22"/>
                      <a:pt x="15110" y="0"/>
                      <a:pt x="15047"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0" name="Google Shape;90;p6"/>
              <p:cNvSpPr/>
              <p:nvPr/>
            </p:nvSpPr>
            <p:spPr>
              <a:xfrm>
                <a:off x="15090818" y="-1781068"/>
                <a:ext cx="1028035" cy="353322"/>
              </a:xfrm>
              <a:custGeom>
                <a:avLst/>
                <a:gdLst/>
                <a:ahLst/>
                <a:cxnLst/>
                <a:rect l="l" t="t" r="r" b="b"/>
                <a:pathLst>
                  <a:path w="29652" h="10191" extrusionOk="0">
                    <a:moveTo>
                      <a:pt x="14838" y="1"/>
                    </a:moveTo>
                    <a:cubicBezTo>
                      <a:pt x="14745" y="1"/>
                      <a:pt x="14653" y="63"/>
                      <a:pt x="14653" y="186"/>
                    </a:cubicBezTo>
                    <a:lnTo>
                      <a:pt x="14653" y="5857"/>
                    </a:lnTo>
                    <a:lnTo>
                      <a:pt x="12451" y="3301"/>
                    </a:lnTo>
                    <a:cubicBezTo>
                      <a:pt x="12409" y="3249"/>
                      <a:pt x="12359" y="3228"/>
                      <a:pt x="12310" y="3228"/>
                    </a:cubicBezTo>
                    <a:cubicBezTo>
                      <a:pt x="12171" y="3228"/>
                      <a:pt x="12044" y="3403"/>
                      <a:pt x="12172" y="3542"/>
                    </a:cubicBezTo>
                    <a:lnTo>
                      <a:pt x="14653" y="6426"/>
                    </a:lnTo>
                    <a:lnTo>
                      <a:pt x="14653" y="9750"/>
                    </a:lnTo>
                    <a:lnTo>
                      <a:pt x="12859" y="8622"/>
                    </a:lnTo>
                    <a:lnTo>
                      <a:pt x="11436" y="4010"/>
                    </a:lnTo>
                    <a:cubicBezTo>
                      <a:pt x="11405" y="3923"/>
                      <a:pt x="11335" y="3885"/>
                      <a:pt x="11264" y="3885"/>
                    </a:cubicBezTo>
                    <a:cubicBezTo>
                      <a:pt x="11151" y="3885"/>
                      <a:pt x="11037" y="3980"/>
                      <a:pt x="11076" y="4122"/>
                    </a:cubicBezTo>
                    <a:lnTo>
                      <a:pt x="12376" y="8322"/>
                    </a:lnTo>
                    <a:lnTo>
                      <a:pt x="8579" y="5937"/>
                    </a:lnTo>
                    <a:lnTo>
                      <a:pt x="7199" y="1470"/>
                    </a:lnTo>
                    <a:cubicBezTo>
                      <a:pt x="7172" y="1376"/>
                      <a:pt x="7099" y="1335"/>
                      <a:pt x="7026" y="1335"/>
                    </a:cubicBezTo>
                    <a:cubicBezTo>
                      <a:pt x="6910" y="1335"/>
                      <a:pt x="6792" y="1435"/>
                      <a:pt x="6845" y="1582"/>
                    </a:cubicBezTo>
                    <a:lnTo>
                      <a:pt x="8096" y="5637"/>
                    </a:lnTo>
                    <a:lnTo>
                      <a:pt x="4305" y="3252"/>
                    </a:lnTo>
                    <a:lnTo>
                      <a:pt x="3526" y="745"/>
                    </a:lnTo>
                    <a:cubicBezTo>
                      <a:pt x="3499" y="651"/>
                      <a:pt x="3427" y="610"/>
                      <a:pt x="3354" y="610"/>
                    </a:cubicBezTo>
                    <a:cubicBezTo>
                      <a:pt x="3239" y="610"/>
                      <a:pt x="3122" y="710"/>
                      <a:pt x="3171" y="857"/>
                    </a:cubicBezTo>
                    <a:lnTo>
                      <a:pt x="3821" y="2952"/>
                    </a:lnTo>
                    <a:lnTo>
                      <a:pt x="374" y="788"/>
                    </a:lnTo>
                    <a:cubicBezTo>
                      <a:pt x="338" y="765"/>
                      <a:pt x="303" y="755"/>
                      <a:pt x="270" y="755"/>
                    </a:cubicBezTo>
                    <a:cubicBezTo>
                      <a:pt x="109" y="755"/>
                      <a:pt x="1" y="992"/>
                      <a:pt x="175" y="1099"/>
                    </a:cubicBezTo>
                    <a:lnTo>
                      <a:pt x="3623" y="3269"/>
                    </a:lnTo>
                    <a:lnTo>
                      <a:pt x="1469" y="3591"/>
                    </a:lnTo>
                    <a:cubicBezTo>
                      <a:pt x="1244" y="3623"/>
                      <a:pt x="1265" y="3961"/>
                      <a:pt x="1496" y="3961"/>
                    </a:cubicBezTo>
                    <a:lnTo>
                      <a:pt x="1528" y="3961"/>
                    </a:lnTo>
                    <a:lnTo>
                      <a:pt x="4106" y="3575"/>
                    </a:lnTo>
                    <a:lnTo>
                      <a:pt x="7897" y="5954"/>
                    </a:lnTo>
                    <a:lnTo>
                      <a:pt x="3719" y="6582"/>
                    </a:lnTo>
                    <a:cubicBezTo>
                      <a:pt x="3494" y="6614"/>
                      <a:pt x="3515" y="6952"/>
                      <a:pt x="3746" y="6952"/>
                    </a:cubicBezTo>
                    <a:lnTo>
                      <a:pt x="3773" y="6952"/>
                    </a:lnTo>
                    <a:lnTo>
                      <a:pt x="8380" y="6260"/>
                    </a:lnTo>
                    <a:lnTo>
                      <a:pt x="12172" y="8639"/>
                    </a:lnTo>
                    <a:lnTo>
                      <a:pt x="7929" y="9278"/>
                    </a:lnTo>
                    <a:cubicBezTo>
                      <a:pt x="7698" y="9310"/>
                      <a:pt x="7725" y="9648"/>
                      <a:pt x="7956" y="9648"/>
                    </a:cubicBezTo>
                    <a:lnTo>
                      <a:pt x="7983" y="9648"/>
                    </a:lnTo>
                    <a:lnTo>
                      <a:pt x="12655" y="8945"/>
                    </a:lnTo>
                    <a:lnTo>
                      <a:pt x="14588" y="10158"/>
                    </a:lnTo>
                    <a:cubicBezTo>
                      <a:pt x="14620" y="10180"/>
                      <a:pt x="14653" y="10191"/>
                      <a:pt x="14690" y="10191"/>
                    </a:cubicBezTo>
                    <a:lnTo>
                      <a:pt x="15023" y="10191"/>
                    </a:lnTo>
                    <a:cubicBezTo>
                      <a:pt x="15055" y="10191"/>
                      <a:pt x="15093" y="10180"/>
                      <a:pt x="15120" y="10158"/>
                    </a:cubicBezTo>
                    <a:lnTo>
                      <a:pt x="17058" y="8945"/>
                    </a:lnTo>
                    <a:lnTo>
                      <a:pt x="21730" y="9648"/>
                    </a:lnTo>
                    <a:lnTo>
                      <a:pt x="21757" y="9648"/>
                    </a:lnTo>
                    <a:cubicBezTo>
                      <a:pt x="21988" y="9648"/>
                      <a:pt x="22010" y="9310"/>
                      <a:pt x="21784" y="9278"/>
                    </a:cubicBezTo>
                    <a:lnTo>
                      <a:pt x="17542" y="8639"/>
                    </a:lnTo>
                    <a:lnTo>
                      <a:pt x="21333" y="6254"/>
                    </a:lnTo>
                    <a:lnTo>
                      <a:pt x="25940" y="6947"/>
                    </a:lnTo>
                    <a:lnTo>
                      <a:pt x="25967" y="6947"/>
                    </a:lnTo>
                    <a:cubicBezTo>
                      <a:pt x="26198" y="6947"/>
                      <a:pt x="26220" y="6609"/>
                      <a:pt x="25994" y="6577"/>
                    </a:cubicBezTo>
                    <a:lnTo>
                      <a:pt x="21816" y="5948"/>
                    </a:lnTo>
                    <a:lnTo>
                      <a:pt x="25607" y="3569"/>
                    </a:lnTo>
                    <a:lnTo>
                      <a:pt x="28185" y="3956"/>
                    </a:lnTo>
                    <a:lnTo>
                      <a:pt x="28212" y="3956"/>
                    </a:lnTo>
                    <a:cubicBezTo>
                      <a:pt x="28443" y="3956"/>
                      <a:pt x="28470" y="3618"/>
                      <a:pt x="28244" y="3585"/>
                    </a:cubicBezTo>
                    <a:lnTo>
                      <a:pt x="26091" y="3263"/>
                    </a:lnTo>
                    <a:lnTo>
                      <a:pt x="29538" y="1094"/>
                    </a:lnTo>
                    <a:cubicBezTo>
                      <a:pt x="29624" y="1040"/>
                      <a:pt x="29651" y="933"/>
                      <a:pt x="29603" y="847"/>
                    </a:cubicBezTo>
                    <a:cubicBezTo>
                      <a:pt x="29565" y="788"/>
                      <a:pt x="29506" y="759"/>
                      <a:pt x="29445" y="759"/>
                    </a:cubicBezTo>
                    <a:cubicBezTo>
                      <a:pt x="29411" y="759"/>
                      <a:pt x="29376" y="768"/>
                      <a:pt x="29345" y="788"/>
                    </a:cubicBezTo>
                    <a:lnTo>
                      <a:pt x="25897" y="2952"/>
                    </a:lnTo>
                    <a:lnTo>
                      <a:pt x="26547" y="857"/>
                    </a:lnTo>
                    <a:cubicBezTo>
                      <a:pt x="26596" y="710"/>
                      <a:pt x="26479" y="610"/>
                      <a:pt x="26365" y="610"/>
                    </a:cubicBezTo>
                    <a:cubicBezTo>
                      <a:pt x="26292" y="610"/>
                      <a:pt x="26220" y="651"/>
                      <a:pt x="26193" y="745"/>
                    </a:cubicBezTo>
                    <a:lnTo>
                      <a:pt x="25414" y="3252"/>
                    </a:lnTo>
                    <a:lnTo>
                      <a:pt x="21623" y="5637"/>
                    </a:lnTo>
                    <a:lnTo>
                      <a:pt x="22879" y="1577"/>
                    </a:lnTo>
                    <a:cubicBezTo>
                      <a:pt x="22929" y="1433"/>
                      <a:pt x="22810" y="1333"/>
                      <a:pt x="22694" y="1333"/>
                    </a:cubicBezTo>
                    <a:cubicBezTo>
                      <a:pt x="22620" y="1333"/>
                      <a:pt x="22547" y="1373"/>
                      <a:pt x="22520" y="1470"/>
                    </a:cubicBezTo>
                    <a:lnTo>
                      <a:pt x="21140" y="5937"/>
                    </a:lnTo>
                    <a:lnTo>
                      <a:pt x="17348" y="8316"/>
                    </a:lnTo>
                    <a:lnTo>
                      <a:pt x="18648" y="4117"/>
                    </a:lnTo>
                    <a:cubicBezTo>
                      <a:pt x="18691" y="3976"/>
                      <a:pt x="18579" y="3881"/>
                      <a:pt x="18467" y="3881"/>
                    </a:cubicBezTo>
                    <a:cubicBezTo>
                      <a:pt x="18396" y="3881"/>
                      <a:pt x="18325" y="3920"/>
                      <a:pt x="18293" y="4010"/>
                    </a:cubicBezTo>
                    <a:lnTo>
                      <a:pt x="16865" y="8617"/>
                    </a:lnTo>
                    <a:lnTo>
                      <a:pt x="15023" y="9782"/>
                    </a:lnTo>
                    <a:lnTo>
                      <a:pt x="15023" y="6426"/>
                    </a:lnTo>
                    <a:lnTo>
                      <a:pt x="17520" y="3521"/>
                    </a:lnTo>
                    <a:cubicBezTo>
                      <a:pt x="17648" y="3382"/>
                      <a:pt x="17521" y="3207"/>
                      <a:pt x="17381" y="3207"/>
                    </a:cubicBezTo>
                    <a:cubicBezTo>
                      <a:pt x="17333" y="3207"/>
                      <a:pt x="17283" y="3228"/>
                      <a:pt x="17241" y="3279"/>
                    </a:cubicBezTo>
                    <a:lnTo>
                      <a:pt x="15023" y="5857"/>
                    </a:lnTo>
                    <a:lnTo>
                      <a:pt x="15023" y="186"/>
                    </a:lnTo>
                    <a:cubicBezTo>
                      <a:pt x="15023" y="63"/>
                      <a:pt x="14930" y="1"/>
                      <a:pt x="1483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91" name="Google Shape;91;p6"/>
            <p:cNvGrpSpPr/>
            <p:nvPr/>
          </p:nvGrpSpPr>
          <p:grpSpPr>
            <a:xfrm flipH="1">
              <a:off x="238867" y="127282"/>
              <a:ext cx="563959" cy="542609"/>
              <a:chOff x="12678708" y="-3130701"/>
              <a:chExt cx="334774" cy="322119"/>
            </a:xfrm>
          </p:grpSpPr>
          <p:sp>
            <p:nvSpPr>
              <p:cNvPr id="92" name="Google Shape;92;p6"/>
              <p:cNvSpPr/>
              <p:nvPr/>
            </p:nvSpPr>
            <p:spPr>
              <a:xfrm>
                <a:off x="12678708" y="-3130701"/>
                <a:ext cx="334774" cy="322119"/>
              </a:xfrm>
              <a:custGeom>
                <a:avLst/>
                <a:gdLst/>
                <a:ahLst/>
                <a:cxnLst/>
                <a:rect l="l" t="t" r="r" b="b"/>
                <a:pathLst>
                  <a:path w="9656" h="9291" extrusionOk="0">
                    <a:moveTo>
                      <a:pt x="5010" y="1"/>
                    </a:moveTo>
                    <a:cubicBezTo>
                      <a:pt x="3801" y="1"/>
                      <a:pt x="2611" y="472"/>
                      <a:pt x="1724" y="1359"/>
                    </a:cubicBezTo>
                    <a:cubicBezTo>
                      <a:pt x="398" y="2691"/>
                      <a:pt x="1" y="4689"/>
                      <a:pt x="715" y="6423"/>
                    </a:cubicBezTo>
                    <a:cubicBezTo>
                      <a:pt x="1434" y="8158"/>
                      <a:pt x="3131" y="9291"/>
                      <a:pt x="5011" y="9291"/>
                    </a:cubicBezTo>
                    <a:cubicBezTo>
                      <a:pt x="7572" y="9291"/>
                      <a:pt x="9651" y="7213"/>
                      <a:pt x="9656" y="4646"/>
                    </a:cubicBezTo>
                    <a:cubicBezTo>
                      <a:pt x="9656" y="2766"/>
                      <a:pt x="8523" y="1075"/>
                      <a:pt x="6788" y="355"/>
                    </a:cubicBezTo>
                    <a:cubicBezTo>
                      <a:pt x="6214" y="117"/>
                      <a:pt x="5609" y="1"/>
                      <a:pt x="501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3" name="Google Shape;93;p6"/>
              <p:cNvSpPr/>
              <p:nvPr/>
            </p:nvSpPr>
            <p:spPr>
              <a:xfrm>
                <a:off x="12720414" y="-3101476"/>
                <a:ext cx="263839" cy="263873"/>
              </a:xfrm>
              <a:custGeom>
                <a:avLst/>
                <a:gdLst/>
                <a:ahLst/>
                <a:cxnLst/>
                <a:rect l="l" t="t" r="r" b="b"/>
                <a:pathLst>
                  <a:path w="7610" h="7611" extrusionOk="0">
                    <a:moveTo>
                      <a:pt x="3808" y="1"/>
                    </a:moveTo>
                    <a:cubicBezTo>
                      <a:pt x="1703" y="1"/>
                      <a:pt x="0" y="1703"/>
                      <a:pt x="0" y="3803"/>
                    </a:cubicBezTo>
                    <a:cubicBezTo>
                      <a:pt x="0" y="5908"/>
                      <a:pt x="1703" y="7610"/>
                      <a:pt x="3808" y="7610"/>
                    </a:cubicBezTo>
                    <a:cubicBezTo>
                      <a:pt x="5907" y="7610"/>
                      <a:pt x="7610" y="5908"/>
                      <a:pt x="7610" y="3803"/>
                    </a:cubicBezTo>
                    <a:cubicBezTo>
                      <a:pt x="7610" y="1703"/>
                      <a:pt x="5907" y="1"/>
                      <a:pt x="3808"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4" name="Google Shape;94;p6"/>
              <p:cNvSpPr/>
              <p:nvPr/>
            </p:nvSpPr>
            <p:spPr>
              <a:xfrm>
                <a:off x="12724366" y="-3024859"/>
                <a:ext cx="68369" cy="51693"/>
              </a:xfrm>
              <a:custGeom>
                <a:avLst/>
                <a:gdLst/>
                <a:ahLst/>
                <a:cxnLst/>
                <a:rect l="l" t="t" r="r" b="b"/>
                <a:pathLst>
                  <a:path w="1972" h="1491" extrusionOk="0">
                    <a:moveTo>
                      <a:pt x="1706" y="1"/>
                    </a:moveTo>
                    <a:cubicBezTo>
                      <a:pt x="1670" y="1"/>
                      <a:pt x="1631" y="13"/>
                      <a:pt x="1594" y="41"/>
                    </a:cubicBezTo>
                    <a:lnTo>
                      <a:pt x="144" y="1158"/>
                    </a:lnTo>
                    <a:cubicBezTo>
                      <a:pt x="1" y="1264"/>
                      <a:pt x="73" y="1491"/>
                      <a:pt x="251" y="1491"/>
                    </a:cubicBezTo>
                    <a:cubicBezTo>
                      <a:pt x="253" y="1491"/>
                      <a:pt x="255" y="1491"/>
                      <a:pt x="257" y="1491"/>
                    </a:cubicBezTo>
                    <a:cubicBezTo>
                      <a:pt x="300" y="1491"/>
                      <a:pt x="338" y="1480"/>
                      <a:pt x="375" y="1453"/>
                    </a:cubicBezTo>
                    <a:lnTo>
                      <a:pt x="1820" y="336"/>
                    </a:lnTo>
                    <a:cubicBezTo>
                      <a:pt x="1971" y="211"/>
                      <a:pt x="1857" y="1"/>
                      <a:pt x="170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5" name="Google Shape;95;p6"/>
              <p:cNvSpPr/>
              <p:nvPr/>
            </p:nvSpPr>
            <p:spPr>
              <a:xfrm>
                <a:off x="12746103" y="-2952749"/>
                <a:ext cx="70692" cy="56651"/>
              </a:xfrm>
              <a:custGeom>
                <a:avLst/>
                <a:gdLst/>
                <a:ahLst/>
                <a:cxnLst/>
                <a:rect l="l" t="t" r="r" b="b"/>
                <a:pathLst>
                  <a:path w="2039" h="1634" extrusionOk="0">
                    <a:moveTo>
                      <a:pt x="1767" y="0"/>
                    </a:moveTo>
                    <a:cubicBezTo>
                      <a:pt x="1726" y="0"/>
                      <a:pt x="1684" y="15"/>
                      <a:pt x="1644" y="50"/>
                    </a:cubicBezTo>
                    <a:lnTo>
                      <a:pt x="135" y="1301"/>
                    </a:lnTo>
                    <a:cubicBezTo>
                      <a:pt x="1" y="1414"/>
                      <a:pt x="81" y="1634"/>
                      <a:pt x="253" y="1634"/>
                    </a:cubicBezTo>
                    <a:cubicBezTo>
                      <a:pt x="296" y="1634"/>
                      <a:pt x="339" y="1618"/>
                      <a:pt x="371" y="1591"/>
                    </a:cubicBezTo>
                    <a:lnTo>
                      <a:pt x="1885" y="334"/>
                    </a:lnTo>
                    <a:cubicBezTo>
                      <a:pt x="2038" y="211"/>
                      <a:pt x="1919" y="0"/>
                      <a:pt x="1767"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6" name="Google Shape;96;p6"/>
              <p:cNvSpPr/>
              <p:nvPr/>
            </p:nvSpPr>
            <p:spPr>
              <a:xfrm>
                <a:off x="12806599" y="-2893675"/>
                <a:ext cx="46215" cy="41708"/>
              </a:xfrm>
              <a:custGeom>
                <a:avLst/>
                <a:gdLst/>
                <a:ahLst/>
                <a:cxnLst/>
                <a:rect l="l" t="t" r="r" b="b"/>
                <a:pathLst>
                  <a:path w="1333" h="1203" extrusionOk="0">
                    <a:moveTo>
                      <a:pt x="1060" y="1"/>
                    </a:moveTo>
                    <a:cubicBezTo>
                      <a:pt x="1014" y="1"/>
                      <a:pt x="967" y="20"/>
                      <a:pt x="924" y="64"/>
                    </a:cubicBezTo>
                    <a:lnTo>
                      <a:pt x="114" y="886"/>
                    </a:lnTo>
                    <a:cubicBezTo>
                      <a:pt x="1" y="1004"/>
                      <a:pt x="87" y="1203"/>
                      <a:pt x="248" y="1203"/>
                    </a:cubicBezTo>
                    <a:cubicBezTo>
                      <a:pt x="296" y="1203"/>
                      <a:pt x="344" y="1181"/>
                      <a:pt x="382" y="1149"/>
                    </a:cubicBezTo>
                    <a:lnTo>
                      <a:pt x="1193" y="327"/>
                    </a:lnTo>
                    <a:cubicBezTo>
                      <a:pt x="1332" y="192"/>
                      <a:pt x="1206" y="1"/>
                      <a:pt x="106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7" name="Google Shape;97;p6"/>
              <p:cNvSpPr/>
              <p:nvPr/>
            </p:nvSpPr>
            <p:spPr>
              <a:xfrm>
                <a:off x="12789819" y="-3084870"/>
                <a:ext cx="140552" cy="239327"/>
              </a:xfrm>
              <a:custGeom>
                <a:avLst/>
                <a:gdLst/>
                <a:ahLst/>
                <a:cxnLst/>
                <a:rect l="l" t="t" r="r" b="b"/>
                <a:pathLst>
                  <a:path w="4054" h="6903" extrusionOk="0">
                    <a:moveTo>
                      <a:pt x="262" y="1"/>
                    </a:moveTo>
                    <a:cubicBezTo>
                      <a:pt x="79" y="1"/>
                      <a:pt x="1" y="277"/>
                      <a:pt x="200" y="360"/>
                    </a:cubicBezTo>
                    <a:cubicBezTo>
                      <a:pt x="624" y="510"/>
                      <a:pt x="1129" y="843"/>
                      <a:pt x="1151" y="1579"/>
                    </a:cubicBezTo>
                    <a:cubicBezTo>
                      <a:pt x="1172" y="2314"/>
                      <a:pt x="1607" y="2588"/>
                      <a:pt x="2021" y="2846"/>
                    </a:cubicBezTo>
                    <a:cubicBezTo>
                      <a:pt x="2466" y="3120"/>
                      <a:pt x="2923" y="3404"/>
                      <a:pt x="3046" y="4307"/>
                    </a:cubicBezTo>
                    <a:cubicBezTo>
                      <a:pt x="3175" y="5128"/>
                      <a:pt x="2934" y="5966"/>
                      <a:pt x="2391" y="6600"/>
                    </a:cubicBezTo>
                    <a:cubicBezTo>
                      <a:pt x="2282" y="6740"/>
                      <a:pt x="2406" y="6902"/>
                      <a:pt x="2543" y="6902"/>
                    </a:cubicBezTo>
                    <a:cubicBezTo>
                      <a:pt x="2588" y="6902"/>
                      <a:pt x="2635" y="6884"/>
                      <a:pt x="2676" y="6841"/>
                    </a:cubicBezTo>
                    <a:cubicBezTo>
                      <a:pt x="3288" y="6132"/>
                      <a:pt x="3562" y="5193"/>
                      <a:pt x="3422" y="4264"/>
                    </a:cubicBezTo>
                    <a:cubicBezTo>
                      <a:pt x="3320" y="3506"/>
                      <a:pt x="3003" y="3104"/>
                      <a:pt x="2660" y="2830"/>
                    </a:cubicBezTo>
                    <a:cubicBezTo>
                      <a:pt x="2665" y="2438"/>
                      <a:pt x="2767" y="1589"/>
                      <a:pt x="3197" y="1525"/>
                    </a:cubicBezTo>
                    <a:cubicBezTo>
                      <a:pt x="3632" y="1455"/>
                      <a:pt x="3927" y="1101"/>
                      <a:pt x="4029" y="515"/>
                    </a:cubicBezTo>
                    <a:cubicBezTo>
                      <a:pt x="4053" y="378"/>
                      <a:pt x="3946" y="296"/>
                      <a:pt x="3840" y="296"/>
                    </a:cubicBezTo>
                    <a:cubicBezTo>
                      <a:pt x="3760" y="296"/>
                      <a:pt x="3679" y="344"/>
                      <a:pt x="3658" y="451"/>
                    </a:cubicBezTo>
                    <a:cubicBezTo>
                      <a:pt x="3610" y="741"/>
                      <a:pt x="3476" y="1101"/>
                      <a:pt x="3138" y="1149"/>
                    </a:cubicBezTo>
                    <a:cubicBezTo>
                      <a:pt x="2493" y="1251"/>
                      <a:pt x="2332" y="2083"/>
                      <a:pt x="2294" y="2572"/>
                    </a:cubicBezTo>
                    <a:lnTo>
                      <a:pt x="2225" y="2529"/>
                    </a:lnTo>
                    <a:cubicBezTo>
                      <a:pt x="1822" y="2282"/>
                      <a:pt x="1537" y="2105"/>
                      <a:pt x="1521" y="1568"/>
                    </a:cubicBezTo>
                    <a:cubicBezTo>
                      <a:pt x="1500" y="832"/>
                      <a:pt x="1075" y="279"/>
                      <a:pt x="324" y="10"/>
                    </a:cubicBezTo>
                    <a:cubicBezTo>
                      <a:pt x="302" y="4"/>
                      <a:pt x="282" y="1"/>
                      <a:pt x="26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8" name="Google Shape;98;p6"/>
              <p:cNvSpPr/>
              <p:nvPr/>
            </p:nvSpPr>
            <p:spPr>
              <a:xfrm>
                <a:off x="12918577" y="-3004335"/>
                <a:ext cx="62337" cy="42713"/>
              </a:xfrm>
              <a:custGeom>
                <a:avLst/>
                <a:gdLst/>
                <a:ahLst/>
                <a:cxnLst/>
                <a:rect l="l" t="t" r="r" b="b"/>
                <a:pathLst>
                  <a:path w="1798" h="1232" extrusionOk="0">
                    <a:moveTo>
                      <a:pt x="269" y="0"/>
                    </a:moveTo>
                    <a:cubicBezTo>
                      <a:pt x="111" y="0"/>
                      <a:pt x="1" y="225"/>
                      <a:pt x="165" y="340"/>
                    </a:cubicBezTo>
                    <a:lnTo>
                      <a:pt x="1443" y="1200"/>
                    </a:lnTo>
                    <a:cubicBezTo>
                      <a:pt x="1470" y="1221"/>
                      <a:pt x="1507" y="1232"/>
                      <a:pt x="1545" y="1232"/>
                    </a:cubicBezTo>
                    <a:cubicBezTo>
                      <a:pt x="1727" y="1232"/>
                      <a:pt x="1797" y="995"/>
                      <a:pt x="1647" y="893"/>
                    </a:cubicBezTo>
                    <a:lnTo>
                      <a:pt x="374" y="34"/>
                    </a:lnTo>
                    <a:cubicBezTo>
                      <a:pt x="338" y="11"/>
                      <a:pt x="302" y="0"/>
                      <a:pt x="26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99" name="Google Shape;99;p6"/>
              <p:cNvSpPr/>
              <p:nvPr/>
            </p:nvSpPr>
            <p:spPr>
              <a:xfrm>
                <a:off x="12921663" y="-2926193"/>
                <a:ext cx="39316" cy="31792"/>
              </a:xfrm>
              <a:custGeom>
                <a:avLst/>
                <a:gdLst/>
                <a:ahLst/>
                <a:cxnLst/>
                <a:rect l="l" t="t" r="r" b="b"/>
                <a:pathLst>
                  <a:path w="1134" h="917" extrusionOk="0">
                    <a:moveTo>
                      <a:pt x="263" y="1"/>
                    </a:moveTo>
                    <a:cubicBezTo>
                      <a:pt x="115" y="1"/>
                      <a:pt x="1" y="191"/>
                      <a:pt x="129" y="320"/>
                    </a:cubicBezTo>
                    <a:lnTo>
                      <a:pt x="763" y="868"/>
                    </a:lnTo>
                    <a:cubicBezTo>
                      <a:pt x="795" y="900"/>
                      <a:pt x="838" y="916"/>
                      <a:pt x="881" y="916"/>
                    </a:cubicBezTo>
                    <a:cubicBezTo>
                      <a:pt x="1053" y="916"/>
                      <a:pt x="1134" y="702"/>
                      <a:pt x="1005" y="589"/>
                    </a:cubicBezTo>
                    <a:lnTo>
                      <a:pt x="376" y="41"/>
                    </a:lnTo>
                    <a:cubicBezTo>
                      <a:pt x="339" y="13"/>
                      <a:pt x="300" y="1"/>
                      <a:pt x="26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00" name="Google Shape;100;p6"/>
            <p:cNvGrpSpPr/>
            <p:nvPr/>
          </p:nvGrpSpPr>
          <p:grpSpPr>
            <a:xfrm flipH="1">
              <a:off x="8349786" y="45591"/>
              <a:ext cx="824745" cy="872398"/>
              <a:chOff x="15806543" y="-2789115"/>
              <a:chExt cx="417635" cy="441765"/>
            </a:xfrm>
          </p:grpSpPr>
          <p:sp>
            <p:nvSpPr>
              <p:cNvPr id="101" name="Google Shape;101;p6"/>
              <p:cNvSpPr/>
              <p:nvPr/>
            </p:nvSpPr>
            <p:spPr>
              <a:xfrm>
                <a:off x="15806543" y="-2789115"/>
                <a:ext cx="417635" cy="441765"/>
              </a:xfrm>
              <a:custGeom>
                <a:avLst/>
                <a:gdLst/>
                <a:ahLst/>
                <a:cxnLst/>
                <a:rect l="l" t="t" r="r" b="b"/>
                <a:pathLst>
                  <a:path w="12046" h="12742" extrusionOk="0">
                    <a:moveTo>
                      <a:pt x="6533" y="1"/>
                    </a:moveTo>
                    <a:cubicBezTo>
                      <a:pt x="6134" y="1"/>
                      <a:pt x="5829" y="179"/>
                      <a:pt x="5623" y="297"/>
                    </a:cubicBezTo>
                    <a:cubicBezTo>
                      <a:pt x="5591" y="319"/>
                      <a:pt x="5542" y="345"/>
                      <a:pt x="5516" y="362"/>
                    </a:cubicBezTo>
                    <a:cubicBezTo>
                      <a:pt x="5473" y="362"/>
                      <a:pt x="5408" y="351"/>
                      <a:pt x="5365" y="345"/>
                    </a:cubicBezTo>
                    <a:cubicBezTo>
                      <a:pt x="5261" y="332"/>
                      <a:pt x="5134" y="315"/>
                      <a:pt x="4994" y="315"/>
                    </a:cubicBezTo>
                    <a:cubicBezTo>
                      <a:pt x="4801" y="315"/>
                      <a:pt x="4584" y="346"/>
                      <a:pt x="4366" y="458"/>
                    </a:cubicBezTo>
                    <a:cubicBezTo>
                      <a:pt x="3948" y="668"/>
                      <a:pt x="3770" y="1038"/>
                      <a:pt x="3647" y="1285"/>
                    </a:cubicBezTo>
                    <a:cubicBezTo>
                      <a:pt x="3631" y="1323"/>
                      <a:pt x="3598" y="1382"/>
                      <a:pt x="3582" y="1414"/>
                    </a:cubicBezTo>
                    <a:cubicBezTo>
                      <a:pt x="3556" y="1436"/>
                      <a:pt x="3496" y="1473"/>
                      <a:pt x="3459" y="1500"/>
                    </a:cubicBezTo>
                    <a:cubicBezTo>
                      <a:pt x="3233" y="1656"/>
                      <a:pt x="2863" y="1919"/>
                      <a:pt x="2739" y="2402"/>
                    </a:cubicBezTo>
                    <a:cubicBezTo>
                      <a:pt x="2723" y="2461"/>
                      <a:pt x="2712" y="2520"/>
                      <a:pt x="2707" y="2579"/>
                    </a:cubicBezTo>
                    <a:cubicBezTo>
                      <a:pt x="2602" y="2554"/>
                      <a:pt x="2496" y="2540"/>
                      <a:pt x="2389" y="2540"/>
                    </a:cubicBezTo>
                    <a:cubicBezTo>
                      <a:pt x="2273" y="2540"/>
                      <a:pt x="2156" y="2556"/>
                      <a:pt x="2041" y="2590"/>
                    </a:cubicBezTo>
                    <a:cubicBezTo>
                      <a:pt x="1595" y="2724"/>
                      <a:pt x="1359" y="3063"/>
                      <a:pt x="1220" y="3267"/>
                    </a:cubicBezTo>
                    <a:cubicBezTo>
                      <a:pt x="1203" y="3294"/>
                      <a:pt x="1182" y="3320"/>
                      <a:pt x="1166" y="3347"/>
                    </a:cubicBezTo>
                    <a:cubicBezTo>
                      <a:pt x="1139" y="3358"/>
                      <a:pt x="1101" y="3374"/>
                      <a:pt x="1075" y="3385"/>
                    </a:cubicBezTo>
                    <a:cubicBezTo>
                      <a:pt x="828" y="3487"/>
                      <a:pt x="419" y="3653"/>
                      <a:pt x="210" y="4104"/>
                    </a:cubicBezTo>
                    <a:cubicBezTo>
                      <a:pt x="1" y="4556"/>
                      <a:pt x="135" y="4974"/>
                      <a:pt x="215" y="5227"/>
                    </a:cubicBezTo>
                    <a:cubicBezTo>
                      <a:pt x="226" y="5254"/>
                      <a:pt x="237" y="5291"/>
                      <a:pt x="248" y="5323"/>
                    </a:cubicBezTo>
                    <a:cubicBezTo>
                      <a:pt x="242" y="5350"/>
                      <a:pt x="231" y="5383"/>
                      <a:pt x="221" y="5409"/>
                    </a:cubicBezTo>
                    <a:cubicBezTo>
                      <a:pt x="156" y="5651"/>
                      <a:pt x="44" y="6054"/>
                      <a:pt x="231" y="6478"/>
                    </a:cubicBezTo>
                    <a:cubicBezTo>
                      <a:pt x="398" y="6865"/>
                      <a:pt x="720" y="7053"/>
                      <a:pt x="935" y="7171"/>
                    </a:cubicBezTo>
                    <a:lnTo>
                      <a:pt x="1005" y="7219"/>
                    </a:lnTo>
                    <a:lnTo>
                      <a:pt x="1026" y="7278"/>
                    </a:lnTo>
                    <a:cubicBezTo>
                      <a:pt x="1085" y="7482"/>
                      <a:pt x="1177" y="7681"/>
                      <a:pt x="1300" y="7858"/>
                    </a:cubicBezTo>
                    <a:lnTo>
                      <a:pt x="1789" y="10817"/>
                    </a:lnTo>
                    <a:cubicBezTo>
                      <a:pt x="1848" y="11322"/>
                      <a:pt x="2159" y="11757"/>
                      <a:pt x="2621" y="11972"/>
                    </a:cubicBezTo>
                    <a:lnTo>
                      <a:pt x="3974" y="12605"/>
                    </a:lnTo>
                    <a:cubicBezTo>
                      <a:pt x="4170" y="12696"/>
                      <a:pt x="4380" y="12741"/>
                      <a:pt x="4588" y="12741"/>
                    </a:cubicBezTo>
                    <a:cubicBezTo>
                      <a:pt x="4871" y="12741"/>
                      <a:pt x="5153" y="12659"/>
                      <a:pt x="5397" y="12498"/>
                    </a:cubicBezTo>
                    <a:lnTo>
                      <a:pt x="8152" y="10865"/>
                    </a:lnTo>
                    <a:cubicBezTo>
                      <a:pt x="8281" y="10924"/>
                      <a:pt x="8426" y="10967"/>
                      <a:pt x="8576" y="10978"/>
                    </a:cubicBezTo>
                    <a:cubicBezTo>
                      <a:pt x="8622" y="10983"/>
                      <a:pt x="8667" y="10985"/>
                      <a:pt x="8711" y="10985"/>
                    </a:cubicBezTo>
                    <a:cubicBezTo>
                      <a:pt x="9113" y="10985"/>
                      <a:pt x="9427" y="10798"/>
                      <a:pt x="9645" y="10672"/>
                    </a:cubicBezTo>
                    <a:cubicBezTo>
                      <a:pt x="9688" y="10645"/>
                      <a:pt x="9758" y="10608"/>
                      <a:pt x="9790" y="10591"/>
                    </a:cubicBezTo>
                    <a:cubicBezTo>
                      <a:pt x="9822" y="10581"/>
                      <a:pt x="9908" y="10581"/>
                      <a:pt x="9967" y="10575"/>
                    </a:cubicBezTo>
                    <a:cubicBezTo>
                      <a:pt x="10263" y="10559"/>
                      <a:pt x="10703" y="10532"/>
                      <a:pt x="11074" y="10194"/>
                    </a:cubicBezTo>
                    <a:cubicBezTo>
                      <a:pt x="11439" y="9850"/>
                      <a:pt x="11498" y="9405"/>
                      <a:pt x="11535" y="9120"/>
                    </a:cubicBezTo>
                    <a:cubicBezTo>
                      <a:pt x="11541" y="9061"/>
                      <a:pt x="11551" y="8975"/>
                      <a:pt x="11562" y="8943"/>
                    </a:cubicBezTo>
                    <a:cubicBezTo>
                      <a:pt x="11568" y="8911"/>
                      <a:pt x="11621" y="8846"/>
                      <a:pt x="11654" y="8803"/>
                    </a:cubicBezTo>
                    <a:cubicBezTo>
                      <a:pt x="11809" y="8572"/>
                      <a:pt x="12046" y="8229"/>
                      <a:pt x="12029" y="7756"/>
                    </a:cubicBezTo>
                    <a:cubicBezTo>
                      <a:pt x="12024" y="7332"/>
                      <a:pt x="11804" y="7015"/>
                      <a:pt x="11659" y="6811"/>
                    </a:cubicBezTo>
                    <a:cubicBezTo>
                      <a:pt x="11627" y="6763"/>
                      <a:pt x="11578" y="6693"/>
                      <a:pt x="11557" y="6655"/>
                    </a:cubicBezTo>
                    <a:lnTo>
                      <a:pt x="11557" y="6505"/>
                    </a:lnTo>
                    <a:cubicBezTo>
                      <a:pt x="11557" y="6252"/>
                      <a:pt x="11562" y="5871"/>
                      <a:pt x="11347" y="5506"/>
                    </a:cubicBezTo>
                    <a:cubicBezTo>
                      <a:pt x="11186" y="5259"/>
                      <a:pt x="10966" y="5060"/>
                      <a:pt x="10703" y="4931"/>
                    </a:cubicBezTo>
                    <a:cubicBezTo>
                      <a:pt x="10800" y="4803"/>
                      <a:pt x="10870" y="4658"/>
                      <a:pt x="10907" y="4496"/>
                    </a:cubicBezTo>
                    <a:cubicBezTo>
                      <a:pt x="11031" y="4013"/>
                      <a:pt x="10832" y="3605"/>
                      <a:pt x="10714" y="3363"/>
                    </a:cubicBezTo>
                    <a:cubicBezTo>
                      <a:pt x="10692" y="3320"/>
                      <a:pt x="10660" y="3256"/>
                      <a:pt x="10644" y="3224"/>
                    </a:cubicBezTo>
                    <a:cubicBezTo>
                      <a:pt x="10644" y="3192"/>
                      <a:pt x="10644" y="3127"/>
                      <a:pt x="10649" y="3079"/>
                    </a:cubicBezTo>
                    <a:cubicBezTo>
                      <a:pt x="10660" y="2810"/>
                      <a:pt x="10682" y="2397"/>
                      <a:pt x="10418" y="2010"/>
                    </a:cubicBezTo>
                    <a:cubicBezTo>
                      <a:pt x="10182" y="1661"/>
                      <a:pt x="9833" y="1521"/>
                      <a:pt x="9597" y="1430"/>
                    </a:cubicBezTo>
                    <a:cubicBezTo>
                      <a:pt x="9554" y="1414"/>
                      <a:pt x="9495" y="1393"/>
                      <a:pt x="9457" y="1371"/>
                    </a:cubicBezTo>
                    <a:cubicBezTo>
                      <a:pt x="9441" y="1344"/>
                      <a:pt x="9414" y="1301"/>
                      <a:pt x="9393" y="1269"/>
                    </a:cubicBezTo>
                    <a:cubicBezTo>
                      <a:pt x="9264" y="1054"/>
                      <a:pt x="9071" y="732"/>
                      <a:pt x="8695" y="544"/>
                    </a:cubicBezTo>
                    <a:cubicBezTo>
                      <a:pt x="8471" y="434"/>
                      <a:pt x="8250" y="405"/>
                      <a:pt x="8057" y="405"/>
                    </a:cubicBezTo>
                    <a:cubicBezTo>
                      <a:pt x="7938" y="405"/>
                      <a:pt x="7830" y="416"/>
                      <a:pt x="7739" y="426"/>
                    </a:cubicBezTo>
                    <a:cubicBezTo>
                      <a:pt x="7696" y="426"/>
                      <a:pt x="7637" y="437"/>
                      <a:pt x="7594" y="437"/>
                    </a:cubicBezTo>
                    <a:cubicBezTo>
                      <a:pt x="7562" y="415"/>
                      <a:pt x="7513" y="383"/>
                      <a:pt x="7476" y="356"/>
                    </a:cubicBezTo>
                    <a:cubicBezTo>
                      <a:pt x="7277" y="222"/>
                      <a:pt x="6982" y="23"/>
                      <a:pt x="6584" y="2"/>
                    </a:cubicBezTo>
                    <a:cubicBezTo>
                      <a:pt x="6567" y="1"/>
                      <a:pt x="6550" y="1"/>
                      <a:pt x="6533" y="1"/>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2" name="Google Shape;102;p6"/>
              <p:cNvSpPr/>
              <p:nvPr/>
            </p:nvSpPr>
            <p:spPr>
              <a:xfrm>
                <a:off x="15874874" y="-2562697"/>
                <a:ext cx="222893" cy="186109"/>
              </a:xfrm>
              <a:custGeom>
                <a:avLst/>
                <a:gdLst/>
                <a:ahLst/>
                <a:cxnLst/>
                <a:rect l="l" t="t" r="r" b="b"/>
                <a:pathLst>
                  <a:path w="6429" h="5368" extrusionOk="0">
                    <a:moveTo>
                      <a:pt x="1311" y="1"/>
                    </a:moveTo>
                    <a:lnTo>
                      <a:pt x="0" y="216"/>
                    </a:lnTo>
                    <a:lnTo>
                      <a:pt x="650" y="4173"/>
                    </a:lnTo>
                    <a:cubicBezTo>
                      <a:pt x="672" y="4393"/>
                      <a:pt x="806" y="4587"/>
                      <a:pt x="1005" y="4678"/>
                    </a:cubicBezTo>
                    <a:lnTo>
                      <a:pt x="2363" y="5312"/>
                    </a:lnTo>
                    <a:cubicBezTo>
                      <a:pt x="2445" y="5349"/>
                      <a:pt x="2534" y="5368"/>
                      <a:pt x="2622" y="5368"/>
                    </a:cubicBezTo>
                    <a:cubicBezTo>
                      <a:pt x="2748" y="5368"/>
                      <a:pt x="2874" y="5331"/>
                      <a:pt x="2981" y="5258"/>
                    </a:cubicBezTo>
                    <a:lnTo>
                      <a:pt x="6428" y="3212"/>
                    </a:lnTo>
                    <a:lnTo>
                      <a:pt x="5746" y="2068"/>
                    </a:lnTo>
                    <a:lnTo>
                      <a:pt x="3770" y="3244"/>
                    </a:lnTo>
                    <a:cubicBezTo>
                      <a:pt x="3727" y="3268"/>
                      <a:pt x="3682" y="3279"/>
                      <a:pt x="3639" y="3279"/>
                    </a:cubicBezTo>
                    <a:cubicBezTo>
                      <a:pt x="3459" y="3279"/>
                      <a:pt x="3306" y="3092"/>
                      <a:pt x="3389" y="2906"/>
                    </a:cubicBezTo>
                    <a:lnTo>
                      <a:pt x="4130" y="1311"/>
                    </a:lnTo>
                    <a:lnTo>
                      <a:pt x="2927" y="753"/>
                    </a:lnTo>
                    <a:lnTo>
                      <a:pt x="2186" y="2342"/>
                    </a:lnTo>
                    <a:cubicBezTo>
                      <a:pt x="2136" y="2444"/>
                      <a:pt x="2042" y="2492"/>
                      <a:pt x="1949" y="2492"/>
                    </a:cubicBezTo>
                    <a:cubicBezTo>
                      <a:pt x="1830" y="2492"/>
                      <a:pt x="1711" y="2416"/>
                      <a:pt x="1681" y="2278"/>
                    </a:cubicBezTo>
                    <a:lnTo>
                      <a:pt x="1311" y="1"/>
                    </a:ln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3" name="Google Shape;103;p6"/>
              <p:cNvSpPr/>
              <p:nvPr/>
            </p:nvSpPr>
            <p:spPr>
              <a:xfrm>
                <a:off x="15836323" y="-2760237"/>
                <a:ext cx="358800" cy="322951"/>
              </a:xfrm>
              <a:custGeom>
                <a:avLst/>
                <a:gdLst/>
                <a:ahLst/>
                <a:cxnLst/>
                <a:rect l="l" t="t" r="r" b="b"/>
                <a:pathLst>
                  <a:path w="10349" h="9315" extrusionOk="0">
                    <a:moveTo>
                      <a:pt x="5677" y="1"/>
                    </a:moveTo>
                    <a:cubicBezTo>
                      <a:pt x="5377" y="1"/>
                      <a:pt x="5103" y="297"/>
                      <a:pt x="4828" y="350"/>
                    </a:cubicBezTo>
                    <a:cubicBezTo>
                      <a:pt x="4781" y="359"/>
                      <a:pt x="4731" y="363"/>
                      <a:pt x="4681" y="363"/>
                    </a:cubicBezTo>
                    <a:cubicBezTo>
                      <a:pt x="4501" y="363"/>
                      <a:pt x="4309" y="317"/>
                      <a:pt x="4137" y="317"/>
                    </a:cubicBezTo>
                    <a:cubicBezTo>
                      <a:pt x="4049" y="317"/>
                      <a:pt x="3967" y="329"/>
                      <a:pt x="3894" y="366"/>
                    </a:cubicBezTo>
                    <a:cubicBezTo>
                      <a:pt x="3620" y="506"/>
                      <a:pt x="3556" y="914"/>
                      <a:pt x="3362" y="1129"/>
                    </a:cubicBezTo>
                    <a:cubicBezTo>
                      <a:pt x="3174" y="1344"/>
                      <a:pt x="2772" y="1483"/>
                      <a:pt x="2697" y="1773"/>
                    </a:cubicBezTo>
                    <a:cubicBezTo>
                      <a:pt x="2632" y="2026"/>
                      <a:pt x="2825" y="2278"/>
                      <a:pt x="2927" y="2530"/>
                    </a:cubicBezTo>
                    <a:cubicBezTo>
                      <a:pt x="2707" y="2568"/>
                      <a:pt x="2476" y="2724"/>
                      <a:pt x="2272" y="2724"/>
                    </a:cubicBezTo>
                    <a:cubicBezTo>
                      <a:pt x="2026" y="2724"/>
                      <a:pt x="1760" y="2543"/>
                      <a:pt x="1532" y="2543"/>
                    </a:cubicBezTo>
                    <a:cubicBezTo>
                      <a:pt x="1497" y="2543"/>
                      <a:pt x="1462" y="2547"/>
                      <a:pt x="1429" y="2557"/>
                    </a:cubicBezTo>
                    <a:cubicBezTo>
                      <a:pt x="1161" y="2638"/>
                      <a:pt x="1048" y="3008"/>
                      <a:pt x="844" y="3169"/>
                    </a:cubicBezTo>
                    <a:cubicBezTo>
                      <a:pt x="634" y="3331"/>
                      <a:pt x="237" y="3374"/>
                      <a:pt x="119" y="3621"/>
                    </a:cubicBezTo>
                    <a:cubicBezTo>
                      <a:pt x="1" y="3868"/>
                      <a:pt x="232" y="4190"/>
                      <a:pt x="237" y="4464"/>
                    </a:cubicBezTo>
                    <a:cubicBezTo>
                      <a:pt x="248" y="4721"/>
                      <a:pt x="38" y="5049"/>
                      <a:pt x="146" y="5307"/>
                    </a:cubicBezTo>
                    <a:cubicBezTo>
                      <a:pt x="248" y="5548"/>
                      <a:pt x="640" y="5629"/>
                      <a:pt x="817" y="5844"/>
                    </a:cubicBezTo>
                    <a:cubicBezTo>
                      <a:pt x="983" y="6048"/>
                      <a:pt x="983" y="6440"/>
                      <a:pt x="1209" y="6606"/>
                    </a:cubicBezTo>
                    <a:cubicBezTo>
                      <a:pt x="1418" y="6767"/>
                      <a:pt x="1794" y="6660"/>
                      <a:pt x="2047" y="6778"/>
                    </a:cubicBezTo>
                    <a:cubicBezTo>
                      <a:pt x="2299" y="6896"/>
                      <a:pt x="2466" y="7256"/>
                      <a:pt x="2718" y="7315"/>
                    </a:cubicBezTo>
                    <a:cubicBezTo>
                      <a:pt x="2748" y="7322"/>
                      <a:pt x="2779" y="7325"/>
                      <a:pt x="2810" y="7325"/>
                    </a:cubicBezTo>
                    <a:cubicBezTo>
                      <a:pt x="3058" y="7325"/>
                      <a:pt x="3322" y="7122"/>
                      <a:pt x="3556" y="7122"/>
                    </a:cubicBezTo>
                    <a:cubicBezTo>
                      <a:pt x="3797" y="7122"/>
                      <a:pt x="4063" y="7303"/>
                      <a:pt x="4290" y="7303"/>
                    </a:cubicBezTo>
                    <a:cubicBezTo>
                      <a:pt x="4326" y="7303"/>
                      <a:pt x="4360" y="7298"/>
                      <a:pt x="4393" y="7288"/>
                    </a:cubicBezTo>
                    <a:cubicBezTo>
                      <a:pt x="4495" y="7251"/>
                      <a:pt x="4587" y="7186"/>
                      <a:pt x="4651" y="7095"/>
                    </a:cubicBezTo>
                    <a:cubicBezTo>
                      <a:pt x="4662" y="7138"/>
                      <a:pt x="4678" y="7181"/>
                      <a:pt x="4700" y="7218"/>
                    </a:cubicBezTo>
                    <a:cubicBezTo>
                      <a:pt x="4855" y="7476"/>
                      <a:pt x="5274" y="7551"/>
                      <a:pt x="5494" y="7788"/>
                    </a:cubicBezTo>
                    <a:cubicBezTo>
                      <a:pt x="5714" y="8024"/>
                      <a:pt x="5763" y="8443"/>
                      <a:pt x="6010" y="8620"/>
                    </a:cubicBezTo>
                    <a:cubicBezTo>
                      <a:pt x="6273" y="8803"/>
                      <a:pt x="6686" y="8701"/>
                      <a:pt x="6966" y="8808"/>
                    </a:cubicBezTo>
                    <a:cubicBezTo>
                      <a:pt x="7266" y="8932"/>
                      <a:pt x="7503" y="9281"/>
                      <a:pt x="7803" y="9313"/>
                    </a:cubicBezTo>
                    <a:cubicBezTo>
                      <a:pt x="7817" y="9314"/>
                      <a:pt x="7830" y="9314"/>
                      <a:pt x="7844" y="9314"/>
                    </a:cubicBezTo>
                    <a:cubicBezTo>
                      <a:pt x="8149" y="9314"/>
                      <a:pt x="8422" y="9030"/>
                      <a:pt x="8700" y="8953"/>
                    </a:cubicBezTo>
                    <a:cubicBezTo>
                      <a:pt x="9001" y="8867"/>
                      <a:pt x="9414" y="8958"/>
                      <a:pt x="9645" y="8744"/>
                    </a:cubicBezTo>
                    <a:cubicBezTo>
                      <a:pt x="9876" y="8529"/>
                      <a:pt x="9812" y="8110"/>
                      <a:pt x="9919" y="7815"/>
                    </a:cubicBezTo>
                    <a:cubicBezTo>
                      <a:pt x="10021" y="7530"/>
                      <a:pt x="10349" y="7267"/>
                      <a:pt x="10338" y="6945"/>
                    </a:cubicBezTo>
                    <a:cubicBezTo>
                      <a:pt x="10327" y="6644"/>
                      <a:pt x="9994" y="6381"/>
                      <a:pt x="9892" y="6069"/>
                    </a:cubicBezTo>
                    <a:cubicBezTo>
                      <a:pt x="9801" y="5785"/>
                      <a:pt x="9935" y="5382"/>
                      <a:pt x="9769" y="5103"/>
                    </a:cubicBezTo>
                    <a:cubicBezTo>
                      <a:pt x="9608" y="4845"/>
                      <a:pt x="9194" y="4770"/>
                      <a:pt x="8974" y="4533"/>
                    </a:cubicBezTo>
                    <a:cubicBezTo>
                      <a:pt x="8840" y="4394"/>
                      <a:pt x="8770" y="4184"/>
                      <a:pt x="8679" y="3996"/>
                    </a:cubicBezTo>
                    <a:cubicBezTo>
                      <a:pt x="8888" y="3830"/>
                      <a:pt x="9173" y="3696"/>
                      <a:pt x="9237" y="3454"/>
                    </a:cubicBezTo>
                    <a:cubicBezTo>
                      <a:pt x="9307" y="3159"/>
                      <a:pt x="9028" y="2858"/>
                      <a:pt x="8969" y="2568"/>
                    </a:cubicBezTo>
                    <a:cubicBezTo>
                      <a:pt x="8904" y="2289"/>
                      <a:pt x="9039" y="1902"/>
                      <a:pt x="8867" y="1644"/>
                    </a:cubicBezTo>
                    <a:cubicBezTo>
                      <a:pt x="8711" y="1408"/>
                      <a:pt x="8292" y="1381"/>
                      <a:pt x="8056" y="1183"/>
                    </a:cubicBezTo>
                    <a:cubicBezTo>
                      <a:pt x="7836" y="1000"/>
                      <a:pt x="7739" y="597"/>
                      <a:pt x="7465" y="458"/>
                    </a:cubicBezTo>
                    <a:cubicBezTo>
                      <a:pt x="7388" y="419"/>
                      <a:pt x="7299" y="407"/>
                      <a:pt x="7205" y="407"/>
                    </a:cubicBezTo>
                    <a:cubicBezTo>
                      <a:pt x="7049" y="407"/>
                      <a:pt x="6877" y="440"/>
                      <a:pt x="6717" y="440"/>
                    </a:cubicBezTo>
                    <a:cubicBezTo>
                      <a:pt x="6652" y="440"/>
                      <a:pt x="6590" y="435"/>
                      <a:pt x="6531" y="420"/>
                    </a:cubicBezTo>
                    <a:cubicBezTo>
                      <a:pt x="6235" y="339"/>
                      <a:pt x="5983" y="17"/>
                      <a:pt x="5693" y="1"/>
                    </a:cubicBezTo>
                    <a:cubicBezTo>
                      <a:pt x="5688" y="1"/>
                      <a:pt x="5682" y="1"/>
                      <a:pt x="5677"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4" name="Google Shape;104;p6"/>
              <p:cNvSpPr/>
              <p:nvPr/>
            </p:nvSpPr>
            <p:spPr>
              <a:xfrm>
                <a:off x="15960851" y="-2657168"/>
                <a:ext cx="51624" cy="107720"/>
              </a:xfrm>
              <a:custGeom>
                <a:avLst/>
                <a:gdLst/>
                <a:ahLst/>
                <a:cxnLst/>
                <a:rect l="l" t="t" r="r" b="b"/>
                <a:pathLst>
                  <a:path w="1489" h="3107" extrusionOk="0">
                    <a:moveTo>
                      <a:pt x="232" y="0"/>
                    </a:moveTo>
                    <a:cubicBezTo>
                      <a:pt x="117" y="0"/>
                      <a:pt x="1" y="101"/>
                      <a:pt x="50" y="250"/>
                    </a:cubicBezTo>
                    <a:cubicBezTo>
                      <a:pt x="125" y="497"/>
                      <a:pt x="318" y="583"/>
                      <a:pt x="452" y="648"/>
                    </a:cubicBezTo>
                    <a:cubicBezTo>
                      <a:pt x="576" y="701"/>
                      <a:pt x="624" y="728"/>
                      <a:pt x="646" y="814"/>
                    </a:cubicBezTo>
                    <a:cubicBezTo>
                      <a:pt x="673" y="895"/>
                      <a:pt x="656" y="932"/>
                      <a:pt x="576" y="1061"/>
                    </a:cubicBezTo>
                    <a:cubicBezTo>
                      <a:pt x="495" y="1185"/>
                      <a:pt x="388" y="1362"/>
                      <a:pt x="463" y="1609"/>
                    </a:cubicBezTo>
                    <a:cubicBezTo>
                      <a:pt x="538" y="1861"/>
                      <a:pt x="726" y="1947"/>
                      <a:pt x="861" y="2006"/>
                    </a:cubicBezTo>
                    <a:cubicBezTo>
                      <a:pt x="984" y="2065"/>
                      <a:pt x="1032" y="2092"/>
                      <a:pt x="1059" y="2173"/>
                    </a:cubicBezTo>
                    <a:cubicBezTo>
                      <a:pt x="1081" y="2259"/>
                      <a:pt x="1065" y="2296"/>
                      <a:pt x="984" y="2420"/>
                    </a:cubicBezTo>
                    <a:cubicBezTo>
                      <a:pt x="903" y="2549"/>
                      <a:pt x="796" y="2720"/>
                      <a:pt x="871" y="2973"/>
                    </a:cubicBezTo>
                    <a:cubicBezTo>
                      <a:pt x="898" y="3053"/>
                      <a:pt x="968" y="3107"/>
                      <a:pt x="1048" y="3107"/>
                    </a:cubicBezTo>
                    <a:cubicBezTo>
                      <a:pt x="1177" y="3107"/>
                      <a:pt x="1263" y="2983"/>
                      <a:pt x="1231" y="2865"/>
                    </a:cubicBezTo>
                    <a:cubicBezTo>
                      <a:pt x="1204" y="2785"/>
                      <a:pt x="1226" y="2736"/>
                      <a:pt x="1301" y="2618"/>
                    </a:cubicBezTo>
                    <a:cubicBezTo>
                      <a:pt x="1381" y="2495"/>
                      <a:pt x="1489" y="2318"/>
                      <a:pt x="1414" y="2071"/>
                    </a:cubicBezTo>
                    <a:cubicBezTo>
                      <a:pt x="1338" y="1818"/>
                      <a:pt x="1150" y="1732"/>
                      <a:pt x="1016" y="1673"/>
                    </a:cubicBezTo>
                    <a:cubicBezTo>
                      <a:pt x="887" y="1614"/>
                      <a:pt x="844" y="1587"/>
                      <a:pt x="818" y="1501"/>
                    </a:cubicBezTo>
                    <a:cubicBezTo>
                      <a:pt x="791" y="1421"/>
                      <a:pt x="823" y="1367"/>
                      <a:pt x="887" y="1254"/>
                    </a:cubicBezTo>
                    <a:cubicBezTo>
                      <a:pt x="968" y="1131"/>
                      <a:pt x="1075" y="959"/>
                      <a:pt x="1000" y="707"/>
                    </a:cubicBezTo>
                    <a:cubicBezTo>
                      <a:pt x="925" y="454"/>
                      <a:pt x="737" y="368"/>
                      <a:pt x="603" y="309"/>
                    </a:cubicBezTo>
                    <a:cubicBezTo>
                      <a:pt x="479" y="250"/>
                      <a:pt x="431" y="223"/>
                      <a:pt x="409" y="143"/>
                    </a:cubicBezTo>
                    <a:cubicBezTo>
                      <a:pt x="382" y="43"/>
                      <a:pt x="307" y="0"/>
                      <a:pt x="232"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5" name="Google Shape;105;p6"/>
              <p:cNvSpPr/>
              <p:nvPr/>
            </p:nvSpPr>
            <p:spPr>
              <a:xfrm>
                <a:off x="16013929" y="-2623089"/>
                <a:ext cx="90801" cy="80365"/>
              </a:xfrm>
              <a:custGeom>
                <a:avLst/>
                <a:gdLst/>
                <a:ahLst/>
                <a:cxnLst/>
                <a:rect l="l" t="t" r="r" b="b"/>
                <a:pathLst>
                  <a:path w="2619" h="2318" extrusionOk="0">
                    <a:moveTo>
                      <a:pt x="2346" y="1"/>
                    </a:moveTo>
                    <a:cubicBezTo>
                      <a:pt x="2302" y="1"/>
                      <a:pt x="2255" y="19"/>
                      <a:pt x="2213" y="62"/>
                    </a:cubicBezTo>
                    <a:cubicBezTo>
                      <a:pt x="2174" y="101"/>
                      <a:pt x="2136" y="114"/>
                      <a:pt x="2075" y="114"/>
                    </a:cubicBezTo>
                    <a:cubicBezTo>
                      <a:pt x="2044" y="114"/>
                      <a:pt x="2007" y="110"/>
                      <a:pt x="1961" y="105"/>
                    </a:cubicBezTo>
                    <a:cubicBezTo>
                      <a:pt x="1914" y="100"/>
                      <a:pt x="1863" y="94"/>
                      <a:pt x="1809" y="94"/>
                    </a:cubicBezTo>
                    <a:cubicBezTo>
                      <a:pt x="1688" y="94"/>
                      <a:pt x="1552" y="122"/>
                      <a:pt x="1418" y="244"/>
                    </a:cubicBezTo>
                    <a:cubicBezTo>
                      <a:pt x="1225" y="422"/>
                      <a:pt x="1231" y="631"/>
                      <a:pt x="1236" y="776"/>
                    </a:cubicBezTo>
                    <a:cubicBezTo>
                      <a:pt x="1236" y="916"/>
                      <a:pt x="1236" y="969"/>
                      <a:pt x="1171" y="1029"/>
                    </a:cubicBezTo>
                    <a:cubicBezTo>
                      <a:pt x="1129" y="1067"/>
                      <a:pt x="1091" y="1081"/>
                      <a:pt x="1032" y="1081"/>
                    </a:cubicBezTo>
                    <a:cubicBezTo>
                      <a:pt x="1002" y="1081"/>
                      <a:pt x="965" y="1077"/>
                      <a:pt x="919" y="1071"/>
                    </a:cubicBezTo>
                    <a:cubicBezTo>
                      <a:pt x="873" y="1067"/>
                      <a:pt x="821" y="1061"/>
                      <a:pt x="766" y="1061"/>
                    </a:cubicBezTo>
                    <a:cubicBezTo>
                      <a:pt x="644" y="1061"/>
                      <a:pt x="505" y="1089"/>
                      <a:pt x="371" y="1211"/>
                    </a:cubicBezTo>
                    <a:cubicBezTo>
                      <a:pt x="178" y="1388"/>
                      <a:pt x="183" y="1598"/>
                      <a:pt x="189" y="1743"/>
                    </a:cubicBezTo>
                    <a:cubicBezTo>
                      <a:pt x="194" y="1882"/>
                      <a:pt x="189" y="1936"/>
                      <a:pt x="124" y="1995"/>
                    </a:cubicBezTo>
                    <a:cubicBezTo>
                      <a:pt x="1" y="2108"/>
                      <a:pt x="81" y="2317"/>
                      <a:pt x="253" y="2317"/>
                    </a:cubicBezTo>
                    <a:cubicBezTo>
                      <a:pt x="296" y="2317"/>
                      <a:pt x="344" y="2296"/>
                      <a:pt x="377" y="2269"/>
                    </a:cubicBezTo>
                    <a:cubicBezTo>
                      <a:pt x="570" y="2092"/>
                      <a:pt x="565" y="1882"/>
                      <a:pt x="559" y="1737"/>
                    </a:cubicBezTo>
                    <a:cubicBezTo>
                      <a:pt x="559" y="1608"/>
                      <a:pt x="559" y="1544"/>
                      <a:pt x="624" y="1485"/>
                    </a:cubicBezTo>
                    <a:cubicBezTo>
                      <a:pt x="666" y="1446"/>
                      <a:pt x="704" y="1433"/>
                      <a:pt x="763" y="1433"/>
                    </a:cubicBezTo>
                    <a:cubicBezTo>
                      <a:pt x="793" y="1433"/>
                      <a:pt x="830" y="1436"/>
                      <a:pt x="876" y="1442"/>
                    </a:cubicBezTo>
                    <a:cubicBezTo>
                      <a:pt x="922" y="1447"/>
                      <a:pt x="974" y="1452"/>
                      <a:pt x="1029" y="1452"/>
                    </a:cubicBezTo>
                    <a:cubicBezTo>
                      <a:pt x="1151" y="1452"/>
                      <a:pt x="1290" y="1425"/>
                      <a:pt x="1424" y="1302"/>
                    </a:cubicBezTo>
                    <a:cubicBezTo>
                      <a:pt x="1617" y="1120"/>
                      <a:pt x="1606" y="916"/>
                      <a:pt x="1606" y="765"/>
                    </a:cubicBezTo>
                    <a:cubicBezTo>
                      <a:pt x="1601" y="631"/>
                      <a:pt x="1606" y="577"/>
                      <a:pt x="1671" y="518"/>
                    </a:cubicBezTo>
                    <a:cubicBezTo>
                      <a:pt x="1710" y="480"/>
                      <a:pt x="1748" y="466"/>
                      <a:pt x="1809" y="466"/>
                    </a:cubicBezTo>
                    <a:cubicBezTo>
                      <a:pt x="1840" y="466"/>
                      <a:pt x="1877" y="470"/>
                      <a:pt x="1923" y="475"/>
                    </a:cubicBezTo>
                    <a:cubicBezTo>
                      <a:pt x="1968" y="480"/>
                      <a:pt x="2018" y="486"/>
                      <a:pt x="2072" y="486"/>
                    </a:cubicBezTo>
                    <a:cubicBezTo>
                      <a:pt x="2193" y="486"/>
                      <a:pt x="2332" y="458"/>
                      <a:pt x="2466" y="336"/>
                    </a:cubicBezTo>
                    <a:cubicBezTo>
                      <a:pt x="2619" y="203"/>
                      <a:pt x="2494" y="1"/>
                      <a:pt x="234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106" name="Google Shape;10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60641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7"/>
        <p:cNvGrpSpPr/>
        <p:nvPr/>
      </p:nvGrpSpPr>
      <p:grpSpPr>
        <a:xfrm>
          <a:off x="0" y="0"/>
          <a:ext cx="0" cy="0"/>
          <a:chOff x="0" y="0"/>
          <a:chExt cx="0" cy="0"/>
        </a:xfrm>
      </p:grpSpPr>
      <p:sp>
        <p:nvSpPr>
          <p:cNvPr id="108" name="Google Shape;108;p7"/>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9" name="Google Shape;10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7"/>
          <p:cNvSpPr txBox="1">
            <a:spLocks noGrp="1"/>
          </p:cNvSpPr>
          <p:nvPr>
            <p:ph type="subTitle" idx="1"/>
          </p:nvPr>
        </p:nvSpPr>
        <p:spPr>
          <a:xfrm>
            <a:off x="2614350" y="1700300"/>
            <a:ext cx="39153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11" name="Google Shape;111;p7"/>
          <p:cNvGrpSpPr/>
          <p:nvPr/>
        </p:nvGrpSpPr>
        <p:grpSpPr>
          <a:xfrm>
            <a:off x="-109873" y="1783532"/>
            <a:ext cx="1000261" cy="3450577"/>
            <a:chOff x="-109873" y="1783532"/>
            <a:chExt cx="1000261" cy="3450577"/>
          </a:xfrm>
        </p:grpSpPr>
        <p:grpSp>
          <p:nvGrpSpPr>
            <p:cNvPr id="112" name="Google Shape;112;p7"/>
            <p:cNvGrpSpPr/>
            <p:nvPr/>
          </p:nvGrpSpPr>
          <p:grpSpPr>
            <a:xfrm flipH="1">
              <a:off x="4666" y="4365279"/>
              <a:ext cx="885722" cy="868830"/>
              <a:chOff x="8622460" y="4544229"/>
              <a:chExt cx="670849" cy="658104"/>
            </a:xfrm>
          </p:grpSpPr>
          <p:sp>
            <p:nvSpPr>
              <p:cNvPr id="113" name="Google Shape;113;p7"/>
              <p:cNvSpPr/>
              <p:nvPr/>
            </p:nvSpPr>
            <p:spPr>
              <a:xfrm rot="-542939" flipH="1">
                <a:off x="8663840" y="4586911"/>
                <a:ext cx="588089" cy="572739"/>
              </a:xfrm>
              <a:custGeom>
                <a:avLst/>
                <a:gdLst/>
                <a:ahLst/>
                <a:cxnLst/>
                <a:rect l="l" t="t" r="r" b="b"/>
                <a:pathLst>
                  <a:path w="13371" h="13022" extrusionOk="0">
                    <a:moveTo>
                      <a:pt x="7667" y="5705"/>
                    </a:moveTo>
                    <a:cubicBezTo>
                      <a:pt x="7872" y="5938"/>
                      <a:pt x="8124" y="6125"/>
                      <a:pt x="8404" y="6256"/>
                    </a:cubicBezTo>
                    <a:cubicBezTo>
                      <a:pt x="8227" y="6708"/>
                      <a:pt x="7896" y="7365"/>
                      <a:pt x="7266" y="8191"/>
                    </a:cubicBezTo>
                    <a:cubicBezTo>
                      <a:pt x="7159" y="8331"/>
                      <a:pt x="7047" y="8466"/>
                      <a:pt x="6926" y="8596"/>
                    </a:cubicBezTo>
                    <a:cubicBezTo>
                      <a:pt x="7038" y="8312"/>
                      <a:pt x="7140" y="8018"/>
                      <a:pt x="7229" y="7724"/>
                    </a:cubicBezTo>
                    <a:cubicBezTo>
                      <a:pt x="7425" y="7062"/>
                      <a:pt x="7569" y="6386"/>
                      <a:pt x="7667" y="5705"/>
                    </a:cubicBezTo>
                    <a:close/>
                    <a:moveTo>
                      <a:pt x="6644" y="0"/>
                    </a:moveTo>
                    <a:cubicBezTo>
                      <a:pt x="6548" y="0"/>
                      <a:pt x="6452" y="3"/>
                      <a:pt x="6357" y="7"/>
                    </a:cubicBezTo>
                    <a:cubicBezTo>
                      <a:pt x="6068" y="25"/>
                      <a:pt x="5779" y="63"/>
                      <a:pt x="5494" y="123"/>
                    </a:cubicBezTo>
                    <a:cubicBezTo>
                      <a:pt x="4986" y="230"/>
                      <a:pt x="4501" y="408"/>
                      <a:pt x="4044" y="655"/>
                    </a:cubicBezTo>
                    <a:cubicBezTo>
                      <a:pt x="3046" y="1205"/>
                      <a:pt x="2552" y="1998"/>
                      <a:pt x="2715" y="2767"/>
                    </a:cubicBezTo>
                    <a:cubicBezTo>
                      <a:pt x="2864" y="3476"/>
                      <a:pt x="3536" y="3966"/>
                      <a:pt x="4515" y="4115"/>
                    </a:cubicBezTo>
                    <a:cubicBezTo>
                      <a:pt x="4533" y="4656"/>
                      <a:pt x="4473" y="5547"/>
                      <a:pt x="4100" y="6820"/>
                    </a:cubicBezTo>
                    <a:cubicBezTo>
                      <a:pt x="3382" y="9296"/>
                      <a:pt x="1554" y="9734"/>
                      <a:pt x="1456" y="9753"/>
                    </a:cubicBezTo>
                    <a:cubicBezTo>
                      <a:pt x="574" y="9926"/>
                      <a:pt x="1" y="10779"/>
                      <a:pt x="173" y="11660"/>
                    </a:cubicBezTo>
                    <a:cubicBezTo>
                      <a:pt x="325" y="12437"/>
                      <a:pt x="1006" y="12978"/>
                      <a:pt x="1768" y="12978"/>
                    </a:cubicBezTo>
                    <a:cubicBezTo>
                      <a:pt x="1871" y="12978"/>
                      <a:pt x="1976" y="12968"/>
                      <a:pt x="2081" y="12947"/>
                    </a:cubicBezTo>
                    <a:cubicBezTo>
                      <a:pt x="2393" y="12882"/>
                      <a:pt x="2691" y="12784"/>
                      <a:pt x="2985" y="12663"/>
                    </a:cubicBezTo>
                    <a:cubicBezTo>
                      <a:pt x="3186" y="12817"/>
                      <a:pt x="3424" y="12919"/>
                      <a:pt x="3675" y="12966"/>
                    </a:cubicBezTo>
                    <a:cubicBezTo>
                      <a:pt x="3927" y="13003"/>
                      <a:pt x="4179" y="13022"/>
                      <a:pt x="4431" y="13022"/>
                    </a:cubicBezTo>
                    <a:cubicBezTo>
                      <a:pt x="5648" y="13022"/>
                      <a:pt x="7970" y="12654"/>
                      <a:pt x="9854" y="10168"/>
                    </a:cubicBezTo>
                    <a:cubicBezTo>
                      <a:pt x="11076" y="8564"/>
                      <a:pt x="11552" y="7291"/>
                      <a:pt x="11734" y="6484"/>
                    </a:cubicBezTo>
                    <a:cubicBezTo>
                      <a:pt x="12312" y="6307"/>
                      <a:pt x="12769" y="6027"/>
                      <a:pt x="13053" y="5668"/>
                    </a:cubicBezTo>
                    <a:lnTo>
                      <a:pt x="13058" y="5659"/>
                    </a:lnTo>
                    <a:cubicBezTo>
                      <a:pt x="13077" y="5631"/>
                      <a:pt x="13100" y="5607"/>
                      <a:pt x="13114" y="5579"/>
                    </a:cubicBezTo>
                    <a:lnTo>
                      <a:pt x="13123" y="5565"/>
                    </a:lnTo>
                    <a:lnTo>
                      <a:pt x="13128" y="5561"/>
                    </a:lnTo>
                    <a:cubicBezTo>
                      <a:pt x="13147" y="5528"/>
                      <a:pt x="13165" y="5500"/>
                      <a:pt x="13179" y="5472"/>
                    </a:cubicBezTo>
                    <a:cubicBezTo>
                      <a:pt x="13189" y="5453"/>
                      <a:pt x="13198" y="5439"/>
                      <a:pt x="13207" y="5421"/>
                    </a:cubicBezTo>
                    <a:lnTo>
                      <a:pt x="13212" y="5416"/>
                    </a:lnTo>
                    <a:cubicBezTo>
                      <a:pt x="13217" y="5402"/>
                      <a:pt x="13226" y="5383"/>
                      <a:pt x="13231" y="5369"/>
                    </a:cubicBezTo>
                    <a:cubicBezTo>
                      <a:pt x="13240" y="5355"/>
                      <a:pt x="13249" y="5332"/>
                      <a:pt x="13259" y="5309"/>
                    </a:cubicBezTo>
                    <a:cubicBezTo>
                      <a:pt x="13268" y="5295"/>
                      <a:pt x="13273" y="5281"/>
                      <a:pt x="13277" y="5267"/>
                    </a:cubicBezTo>
                    <a:lnTo>
                      <a:pt x="13277" y="5262"/>
                    </a:lnTo>
                    <a:cubicBezTo>
                      <a:pt x="13291" y="5225"/>
                      <a:pt x="13301" y="5188"/>
                      <a:pt x="13310" y="5150"/>
                    </a:cubicBezTo>
                    <a:cubicBezTo>
                      <a:pt x="13315" y="5132"/>
                      <a:pt x="13319" y="5113"/>
                      <a:pt x="13324" y="5104"/>
                    </a:cubicBezTo>
                    <a:cubicBezTo>
                      <a:pt x="13329" y="5080"/>
                      <a:pt x="13333" y="5057"/>
                      <a:pt x="13338" y="5034"/>
                    </a:cubicBezTo>
                    <a:cubicBezTo>
                      <a:pt x="13342" y="5010"/>
                      <a:pt x="13342" y="5001"/>
                      <a:pt x="13347" y="4978"/>
                    </a:cubicBezTo>
                    <a:cubicBezTo>
                      <a:pt x="13352" y="4959"/>
                      <a:pt x="13352" y="4936"/>
                      <a:pt x="13356" y="4917"/>
                    </a:cubicBezTo>
                    <a:cubicBezTo>
                      <a:pt x="13356" y="4898"/>
                      <a:pt x="13356" y="4880"/>
                      <a:pt x="13356" y="4861"/>
                    </a:cubicBezTo>
                    <a:cubicBezTo>
                      <a:pt x="13361" y="4843"/>
                      <a:pt x="13356" y="4819"/>
                      <a:pt x="13356" y="4796"/>
                    </a:cubicBezTo>
                    <a:cubicBezTo>
                      <a:pt x="13370" y="4078"/>
                      <a:pt x="12806" y="3462"/>
                      <a:pt x="11860" y="3140"/>
                    </a:cubicBezTo>
                    <a:cubicBezTo>
                      <a:pt x="11384" y="2986"/>
                      <a:pt x="10885" y="2907"/>
                      <a:pt x="10387" y="2907"/>
                    </a:cubicBezTo>
                    <a:cubicBezTo>
                      <a:pt x="10372" y="2907"/>
                      <a:pt x="10358" y="2907"/>
                      <a:pt x="10344" y="2907"/>
                    </a:cubicBezTo>
                    <a:cubicBezTo>
                      <a:pt x="9206" y="2907"/>
                      <a:pt x="8273" y="3238"/>
                      <a:pt x="7756" y="3770"/>
                    </a:cubicBezTo>
                    <a:cubicBezTo>
                      <a:pt x="7751" y="3686"/>
                      <a:pt x="7747" y="3602"/>
                      <a:pt x="7737" y="3527"/>
                    </a:cubicBezTo>
                    <a:cubicBezTo>
                      <a:pt x="8297" y="3229"/>
                      <a:pt x="8716" y="2847"/>
                      <a:pt x="8945" y="2427"/>
                    </a:cubicBezTo>
                    <a:lnTo>
                      <a:pt x="8945" y="2418"/>
                    </a:lnTo>
                    <a:cubicBezTo>
                      <a:pt x="8964" y="2385"/>
                      <a:pt x="8982" y="2352"/>
                      <a:pt x="8996" y="2324"/>
                    </a:cubicBezTo>
                    <a:lnTo>
                      <a:pt x="9010" y="2287"/>
                    </a:lnTo>
                    <a:cubicBezTo>
                      <a:pt x="9020" y="2264"/>
                      <a:pt x="9029" y="2240"/>
                      <a:pt x="9043" y="2217"/>
                    </a:cubicBezTo>
                    <a:cubicBezTo>
                      <a:pt x="9048" y="2198"/>
                      <a:pt x="9052" y="2184"/>
                      <a:pt x="9057" y="2166"/>
                    </a:cubicBezTo>
                    <a:cubicBezTo>
                      <a:pt x="9062" y="2152"/>
                      <a:pt x="9071" y="2124"/>
                      <a:pt x="9080" y="2100"/>
                    </a:cubicBezTo>
                    <a:cubicBezTo>
                      <a:pt x="9085" y="2077"/>
                      <a:pt x="9090" y="2068"/>
                      <a:pt x="9090" y="2054"/>
                    </a:cubicBezTo>
                    <a:cubicBezTo>
                      <a:pt x="9099" y="2026"/>
                      <a:pt x="9104" y="1998"/>
                      <a:pt x="9113" y="1965"/>
                    </a:cubicBezTo>
                    <a:cubicBezTo>
                      <a:pt x="9113" y="1951"/>
                      <a:pt x="9118" y="1937"/>
                      <a:pt x="9122" y="1919"/>
                    </a:cubicBezTo>
                    <a:cubicBezTo>
                      <a:pt x="9127" y="1886"/>
                      <a:pt x="9132" y="1853"/>
                      <a:pt x="9136" y="1816"/>
                    </a:cubicBezTo>
                    <a:cubicBezTo>
                      <a:pt x="9136" y="1802"/>
                      <a:pt x="9136" y="1788"/>
                      <a:pt x="9136" y="1774"/>
                    </a:cubicBezTo>
                    <a:cubicBezTo>
                      <a:pt x="9136" y="1746"/>
                      <a:pt x="9136" y="1723"/>
                      <a:pt x="9141" y="1695"/>
                    </a:cubicBezTo>
                    <a:lnTo>
                      <a:pt x="9141" y="1648"/>
                    </a:lnTo>
                    <a:cubicBezTo>
                      <a:pt x="9141" y="1616"/>
                      <a:pt x="9141" y="1588"/>
                      <a:pt x="9136" y="1560"/>
                    </a:cubicBezTo>
                    <a:cubicBezTo>
                      <a:pt x="9136" y="1546"/>
                      <a:pt x="9136" y="1532"/>
                      <a:pt x="9132" y="1518"/>
                    </a:cubicBezTo>
                    <a:cubicBezTo>
                      <a:pt x="9127" y="1476"/>
                      <a:pt x="9118" y="1434"/>
                      <a:pt x="9113" y="1392"/>
                    </a:cubicBezTo>
                    <a:cubicBezTo>
                      <a:pt x="9104" y="1350"/>
                      <a:pt x="9090" y="1303"/>
                      <a:pt x="9076" y="1256"/>
                    </a:cubicBezTo>
                    <a:cubicBezTo>
                      <a:pt x="9071" y="1242"/>
                      <a:pt x="9066" y="1228"/>
                      <a:pt x="9062" y="1214"/>
                    </a:cubicBezTo>
                    <a:cubicBezTo>
                      <a:pt x="9052" y="1191"/>
                      <a:pt x="9043" y="1163"/>
                      <a:pt x="9024" y="1131"/>
                    </a:cubicBezTo>
                    <a:cubicBezTo>
                      <a:pt x="8744" y="478"/>
                      <a:pt x="7980" y="67"/>
                      <a:pt x="6935" y="2"/>
                    </a:cubicBezTo>
                    <a:lnTo>
                      <a:pt x="6763" y="2"/>
                    </a:lnTo>
                    <a:cubicBezTo>
                      <a:pt x="6723" y="1"/>
                      <a:pt x="6683" y="0"/>
                      <a:pt x="6644"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4" name="Google Shape;114;p7"/>
              <p:cNvSpPr/>
              <p:nvPr/>
            </p:nvSpPr>
            <p:spPr>
              <a:xfrm rot="-542939" flipH="1">
                <a:off x="8875818" y="4604638"/>
                <a:ext cx="337829" cy="506501"/>
              </a:xfrm>
              <a:custGeom>
                <a:avLst/>
                <a:gdLst/>
                <a:ahLst/>
                <a:cxnLst/>
                <a:rect l="l" t="t" r="r" b="b"/>
                <a:pathLst>
                  <a:path w="7681" h="11516" extrusionOk="0">
                    <a:moveTo>
                      <a:pt x="5804" y="1"/>
                    </a:moveTo>
                    <a:cubicBezTo>
                      <a:pt x="5491" y="1"/>
                      <a:pt x="5154" y="35"/>
                      <a:pt x="4808" y="109"/>
                    </a:cubicBezTo>
                    <a:cubicBezTo>
                      <a:pt x="3437" y="403"/>
                      <a:pt x="2444" y="1196"/>
                      <a:pt x="2588" y="1886"/>
                    </a:cubicBezTo>
                    <a:cubicBezTo>
                      <a:pt x="2700" y="2399"/>
                      <a:pt x="3414" y="2707"/>
                      <a:pt x="4337" y="2712"/>
                    </a:cubicBezTo>
                    <a:cubicBezTo>
                      <a:pt x="4416" y="3099"/>
                      <a:pt x="4552" y="4278"/>
                      <a:pt x="3964" y="6298"/>
                    </a:cubicBezTo>
                    <a:cubicBezTo>
                      <a:pt x="3115" y="9212"/>
                      <a:pt x="872" y="9716"/>
                      <a:pt x="770" y="9739"/>
                    </a:cubicBezTo>
                    <a:cubicBezTo>
                      <a:pt x="313" y="9828"/>
                      <a:pt x="0" y="10247"/>
                      <a:pt x="47" y="10709"/>
                    </a:cubicBezTo>
                    <a:cubicBezTo>
                      <a:pt x="93" y="11163"/>
                      <a:pt x="475" y="11516"/>
                      <a:pt x="933" y="11516"/>
                    </a:cubicBezTo>
                    <a:cubicBezTo>
                      <a:pt x="936" y="11516"/>
                      <a:pt x="939" y="11516"/>
                      <a:pt x="942" y="11516"/>
                    </a:cubicBezTo>
                    <a:cubicBezTo>
                      <a:pt x="998" y="11516"/>
                      <a:pt x="1054" y="11511"/>
                      <a:pt x="1110" y="11502"/>
                    </a:cubicBezTo>
                    <a:cubicBezTo>
                      <a:pt x="1250" y="11474"/>
                      <a:pt x="4519" y="10812"/>
                      <a:pt x="5689" y="6801"/>
                    </a:cubicBezTo>
                    <a:cubicBezTo>
                      <a:pt x="6352" y="4526"/>
                      <a:pt x="6235" y="3066"/>
                      <a:pt x="6100" y="2376"/>
                    </a:cubicBezTo>
                    <a:cubicBezTo>
                      <a:pt x="7060" y="1998"/>
                      <a:pt x="7681" y="1378"/>
                      <a:pt x="7564" y="823"/>
                    </a:cubicBezTo>
                    <a:cubicBezTo>
                      <a:pt x="7452"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5" name="Google Shape;115;p7"/>
              <p:cNvSpPr/>
              <p:nvPr/>
            </p:nvSpPr>
            <p:spPr>
              <a:xfrm rot="-542939" flipH="1">
                <a:off x="8848214" y="4615326"/>
                <a:ext cx="226685" cy="100192"/>
              </a:xfrm>
              <a:custGeom>
                <a:avLst/>
                <a:gdLst/>
                <a:ahLst/>
                <a:cxnLst/>
                <a:rect l="l" t="t" r="r" b="b"/>
                <a:pathLst>
                  <a:path w="5154" h="2278" extrusionOk="0">
                    <a:moveTo>
                      <a:pt x="3359" y="1"/>
                    </a:moveTo>
                    <a:cubicBezTo>
                      <a:pt x="3046" y="1"/>
                      <a:pt x="2710" y="35"/>
                      <a:pt x="2365" y="109"/>
                    </a:cubicBezTo>
                    <a:cubicBezTo>
                      <a:pt x="994" y="403"/>
                      <a:pt x="1" y="1196"/>
                      <a:pt x="145" y="1886"/>
                    </a:cubicBezTo>
                    <a:cubicBezTo>
                      <a:pt x="183" y="2040"/>
                      <a:pt x="267" y="2180"/>
                      <a:pt x="388" y="2278"/>
                    </a:cubicBezTo>
                    <a:lnTo>
                      <a:pt x="5023" y="1359"/>
                    </a:lnTo>
                    <a:cubicBezTo>
                      <a:pt x="5121" y="1196"/>
                      <a:pt x="5154" y="1005"/>
                      <a:pt x="5121" y="823"/>
                    </a:cubicBezTo>
                    <a:cubicBezTo>
                      <a:pt x="5009" y="310"/>
                      <a:pt x="4289" y="1"/>
                      <a:pt x="335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6" name="Google Shape;116;p7"/>
              <p:cNvSpPr/>
              <p:nvPr/>
            </p:nvSpPr>
            <p:spPr>
              <a:xfrm rot="-542939" flipH="1">
                <a:off x="8928036" y="4717637"/>
                <a:ext cx="69272" cy="24982"/>
              </a:xfrm>
              <a:custGeom>
                <a:avLst/>
                <a:gdLst/>
                <a:ahLst/>
                <a:cxnLst/>
                <a:rect l="l" t="t" r="r" b="b"/>
                <a:pathLst>
                  <a:path w="1575" h="568" extrusionOk="0">
                    <a:moveTo>
                      <a:pt x="1326" y="0"/>
                    </a:moveTo>
                    <a:cubicBezTo>
                      <a:pt x="1316" y="0"/>
                      <a:pt x="1304" y="1"/>
                      <a:pt x="1292" y="3"/>
                    </a:cubicBezTo>
                    <a:lnTo>
                      <a:pt x="215" y="208"/>
                    </a:lnTo>
                    <a:cubicBezTo>
                      <a:pt x="1" y="250"/>
                      <a:pt x="29" y="567"/>
                      <a:pt x="248" y="567"/>
                    </a:cubicBezTo>
                    <a:cubicBezTo>
                      <a:pt x="262" y="563"/>
                      <a:pt x="271" y="563"/>
                      <a:pt x="285" y="563"/>
                    </a:cubicBezTo>
                    <a:lnTo>
                      <a:pt x="1358" y="358"/>
                    </a:lnTo>
                    <a:cubicBezTo>
                      <a:pt x="1574" y="309"/>
                      <a:pt x="1527" y="0"/>
                      <a:pt x="13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7" name="Google Shape;117;p7"/>
              <p:cNvSpPr/>
              <p:nvPr/>
            </p:nvSpPr>
            <p:spPr>
              <a:xfrm rot="-542939" flipH="1">
                <a:off x="8706676" y="4753795"/>
                <a:ext cx="423814" cy="380360"/>
              </a:xfrm>
              <a:custGeom>
                <a:avLst/>
                <a:gdLst/>
                <a:ahLst/>
                <a:cxnLst/>
                <a:rect l="l" t="t" r="r" b="b"/>
                <a:pathLst>
                  <a:path w="9636" h="8648" extrusionOk="0">
                    <a:moveTo>
                      <a:pt x="7341" y="1"/>
                    </a:moveTo>
                    <a:cubicBezTo>
                      <a:pt x="6068" y="1"/>
                      <a:pt x="5042" y="518"/>
                      <a:pt x="5042" y="1153"/>
                    </a:cubicBezTo>
                    <a:cubicBezTo>
                      <a:pt x="5042" y="1600"/>
                      <a:pt x="5550" y="1987"/>
                      <a:pt x="6292" y="2178"/>
                    </a:cubicBezTo>
                    <a:cubicBezTo>
                      <a:pt x="6217" y="2575"/>
                      <a:pt x="5923" y="3577"/>
                      <a:pt x="4846" y="4995"/>
                    </a:cubicBezTo>
                    <a:cubicBezTo>
                      <a:pt x="3583" y="6656"/>
                      <a:pt x="2092" y="6857"/>
                      <a:pt x="1442" y="6857"/>
                    </a:cubicBezTo>
                    <a:cubicBezTo>
                      <a:pt x="1255" y="6857"/>
                      <a:pt x="1137" y="6840"/>
                      <a:pt x="1115" y="6837"/>
                    </a:cubicBezTo>
                    <a:cubicBezTo>
                      <a:pt x="1067" y="6829"/>
                      <a:pt x="1018" y="6825"/>
                      <a:pt x="970" y="6825"/>
                    </a:cubicBezTo>
                    <a:cubicBezTo>
                      <a:pt x="542" y="6825"/>
                      <a:pt x="165" y="7133"/>
                      <a:pt x="85" y="7565"/>
                    </a:cubicBezTo>
                    <a:cubicBezTo>
                      <a:pt x="1" y="8050"/>
                      <a:pt x="318" y="8511"/>
                      <a:pt x="803" y="8605"/>
                    </a:cubicBezTo>
                    <a:cubicBezTo>
                      <a:pt x="983" y="8633"/>
                      <a:pt x="1166" y="8647"/>
                      <a:pt x="1349" y="8647"/>
                    </a:cubicBezTo>
                    <a:cubicBezTo>
                      <a:pt x="1375" y="8647"/>
                      <a:pt x="1402" y="8647"/>
                      <a:pt x="1428" y="8647"/>
                    </a:cubicBezTo>
                    <a:cubicBezTo>
                      <a:pt x="2458" y="8647"/>
                      <a:pt x="4562" y="8334"/>
                      <a:pt x="6273" y="6082"/>
                    </a:cubicBezTo>
                    <a:cubicBezTo>
                      <a:pt x="7733" y="4160"/>
                      <a:pt x="8036" y="2775"/>
                      <a:pt x="8101" y="2239"/>
                    </a:cubicBezTo>
                    <a:cubicBezTo>
                      <a:pt x="8996" y="2081"/>
                      <a:pt x="9635" y="1652"/>
                      <a:pt x="9635" y="1153"/>
                    </a:cubicBezTo>
                    <a:cubicBezTo>
                      <a:pt x="9635" y="518"/>
                      <a:pt x="8609" y="1"/>
                      <a:pt x="734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8" name="Google Shape;118;p7"/>
              <p:cNvSpPr/>
              <p:nvPr/>
            </p:nvSpPr>
            <p:spPr>
              <a:xfrm rot="-542939" flipH="1">
                <a:off x="8683603" y="4773167"/>
                <a:ext cx="202275" cy="71427"/>
              </a:xfrm>
              <a:custGeom>
                <a:avLst/>
                <a:gdLst/>
                <a:ahLst/>
                <a:cxnLst/>
                <a:rect l="l" t="t" r="r" b="b"/>
                <a:pathLst>
                  <a:path w="4599" h="1624" extrusionOk="0">
                    <a:moveTo>
                      <a:pt x="2300" y="1"/>
                    </a:moveTo>
                    <a:cubicBezTo>
                      <a:pt x="1032" y="1"/>
                      <a:pt x="1" y="518"/>
                      <a:pt x="1" y="1153"/>
                    </a:cubicBezTo>
                    <a:cubicBezTo>
                      <a:pt x="1" y="1264"/>
                      <a:pt x="34" y="1376"/>
                      <a:pt x="90" y="1474"/>
                    </a:cubicBezTo>
                    <a:lnTo>
                      <a:pt x="4394" y="1624"/>
                    </a:lnTo>
                    <a:cubicBezTo>
                      <a:pt x="4520" y="1498"/>
                      <a:pt x="4590" y="1330"/>
                      <a:pt x="4599" y="1153"/>
                    </a:cubicBezTo>
                    <a:cubicBezTo>
                      <a:pt x="4599" y="518"/>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19" name="Google Shape;119;p7"/>
              <p:cNvSpPr/>
              <p:nvPr/>
            </p:nvSpPr>
            <p:spPr>
              <a:xfrm rot="-542939" flipH="1">
                <a:off x="8765428" y="4860923"/>
                <a:ext cx="69404" cy="18912"/>
              </a:xfrm>
              <a:custGeom>
                <a:avLst/>
                <a:gdLst/>
                <a:ahLst/>
                <a:cxnLst/>
                <a:rect l="l" t="t" r="r" b="b"/>
                <a:pathLst>
                  <a:path w="1578" h="430" extrusionOk="0">
                    <a:moveTo>
                      <a:pt x="248" y="1"/>
                    </a:moveTo>
                    <a:cubicBezTo>
                      <a:pt x="19" y="1"/>
                      <a:pt x="1" y="346"/>
                      <a:pt x="239" y="360"/>
                    </a:cubicBezTo>
                    <a:lnTo>
                      <a:pt x="1330" y="430"/>
                    </a:lnTo>
                    <a:lnTo>
                      <a:pt x="1339" y="430"/>
                    </a:lnTo>
                    <a:cubicBezTo>
                      <a:pt x="1568" y="425"/>
                      <a:pt x="1577" y="90"/>
                      <a:pt x="1353" y="71"/>
                    </a:cubicBezTo>
                    <a:lnTo>
                      <a:pt x="262" y="1"/>
                    </a:lnTo>
                    <a:cubicBezTo>
                      <a:pt x="257" y="1"/>
                      <a:pt x="253" y="1"/>
                      <a:pt x="24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20" name="Google Shape;120;p7"/>
            <p:cNvGrpSpPr/>
            <p:nvPr/>
          </p:nvGrpSpPr>
          <p:grpSpPr>
            <a:xfrm rot="10800000" flipH="1">
              <a:off x="-54504" y="2564409"/>
              <a:ext cx="598435" cy="616296"/>
              <a:chOff x="-4868013" y="-7472689"/>
              <a:chExt cx="439234" cy="452305"/>
            </a:xfrm>
          </p:grpSpPr>
          <p:sp>
            <p:nvSpPr>
              <p:cNvPr id="121" name="Google Shape;121;p7"/>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 name="Google Shape;122;p7"/>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 name="Google Shape;123;p7"/>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 name="Google Shape;124;p7"/>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5" name="Google Shape;125;p7"/>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6" name="Google Shape;126;p7"/>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7" name="Google Shape;127;p7"/>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8" name="Google Shape;128;p7"/>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9" name="Google Shape;129;p7"/>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0" name="Google Shape;130;p7"/>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1" name="Google Shape;131;p7"/>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2" name="Google Shape;132;p7"/>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3" name="Google Shape;133;p7"/>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34" name="Google Shape;134;p7"/>
            <p:cNvGrpSpPr/>
            <p:nvPr/>
          </p:nvGrpSpPr>
          <p:grpSpPr>
            <a:xfrm rot="-1799957">
              <a:off x="167936" y="1892259"/>
              <a:ext cx="559190" cy="463820"/>
              <a:chOff x="672195" y="-1729204"/>
              <a:chExt cx="406852" cy="337408"/>
            </a:xfrm>
          </p:grpSpPr>
          <p:sp>
            <p:nvSpPr>
              <p:cNvPr id="135" name="Google Shape;135;p7"/>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6" name="Google Shape;136;p7"/>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7" name="Google Shape;137;p7"/>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8" name="Google Shape;138;p7"/>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39" name="Google Shape;139;p7"/>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0" name="Google Shape;140;p7"/>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 name="Google Shape;141;p7"/>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 name="Google Shape;142;p7"/>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143" name="Google Shape;143;p7"/>
            <p:cNvSpPr/>
            <p:nvPr/>
          </p:nvSpPr>
          <p:spPr>
            <a:xfrm>
              <a:off x="-109873"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Tree>
    <p:extLst>
      <p:ext uri="{BB962C8B-B14F-4D97-AF65-F5344CB8AC3E}">
        <p14:creationId xmlns:p14="http://schemas.microsoft.com/office/powerpoint/2010/main" val="3695314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4"/>
        <p:cNvGrpSpPr/>
        <p:nvPr/>
      </p:nvGrpSpPr>
      <p:grpSpPr>
        <a:xfrm>
          <a:off x="0" y="0"/>
          <a:ext cx="0" cy="0"/>
          <a:chOff x="0" y="0"/>
          <a:chExt cx="0" cy="0"/>
        </a:xfrm>
      </p:grpSpPr>
      <p:sp>
        <p:nvSpPr>
          <p:cNvPr id="145" name="Google Shape;145;p8"/>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146" name="Google Shape;146;p8"/>
          <p:cNvGrpSpPr/>
          <p:nvPr/>
        </p:nvGrpSpPr>
        <p:grpSpPr>
          <a:xfrm>
            <a:off x="12" y="-118356"/>
            <a:ext cx="9129748" cy="2771261"/>
            <a:chOff x="12" y="-118356"/>
            <a:chExt cx="9129748" cy="2771261"/>
          </a:xfrm>
        </p:grpSpPr>
        <p:grpSp>
          <p:nvGrpSpPr>
            <p:cNvPr id="147" name="Google Shape;147;p8"/>
            <p:cNvGrpSpPr/>
            <p:nvPr/>
          </p:nvGrpSpPr>
          <p:grpSpPr>
            <a:xfrm rot="10800000">
              <a:off x="8413604" y="-118356"/>
              <a:ext cx="716156" cy="716156"/>
              <a:chOff x="8133572" y="1009826"/>
              <a:chExt cx="594419" cy="594419"/>
            </a:xfrm>
          </p:grpSpPr>
          <p:sp>
            <p:nvSpPr>
              <p:cNvPr id="148" name="Google Shape;148;p8"/>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19050"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 name="Google Shape;149;p8"/>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 name="Google Shape;150;p8"/>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1" name="Google Shape;151;p8"/>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2" name="Google Shape;152;p8"/>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3" name="Google Shape;153;p8"/>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4" name="Google Shape;154;p8"/>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5" name="Google Shape;155;p8"/>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56" name="Google Shape;156;p8"/>
            <p:cNvGrpSpPr/>
            <p:nvPr/>
          </p:nvGrpSpPr>
          <p:grpSpPr>
            <a:xfrm rot="10800000" flipH="1">
              <a:off x="12" y="709570"/>
              <a:ext cx="598457" cy="616311"/>
              <a:chOff x="-4868013" y="-7472689"/>
              <a:chExt cx="439234" cy="452305"/>
            </a:xfrm>
          </p:grpSpPr>
          <p:sp>
            <p:nvSpPr>
              <p:cNvPr id="157" name="Google Shape;157;p8"/>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19050"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8" name="Google Shape;158;p8"/>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9" name="Google Shape;159;p8"/>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0" name="Google Shape;160;p8"/>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1" name="Google Shape;161;p8"/>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2" name="Google Shape;162;p8"/>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3" name="Google Shape;163;p8"/>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4" name="Google Shape;164;p8"/>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5" name="Google Shape;165;p8"/>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6" name="Google Shape;166;p8"/>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7" name="Google Shape;167;p8"/>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8" name="Google Shape;168;p8"/>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69" name="Google Shape;169;p8"/>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70" name="Google Shape;170;p8"/>
            <p:cNvGrpSpPr/>
            <p:nvPr/>
          </p:nvGrpSpPr>
          <p:grpSpPr>
            <a:xfrm rot="-1799957">
              <a:off x="167936" y="2080359"/>
              <a:ext cx="559190" cy="463820"/>
              <a:chOff x="672195" y="-1729204"/>
              <a:chExt cx="406852" cy="337408"/>
            </a:xfrm>
          </p:grpSpPr>
          <p:sp>
            <p:nvSpPr>
              <p:cNvPr id="171" name="Google Shape;171;p8"/>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19050"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2" name="Google Shape;172;p8"/>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3" name="Google Shape;173;p8"/>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4" name="Google Shape;174;p8"/>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5" name="Google Shape;175;p8"/>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6" name="Google Shape;176;p8"/>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7" name="Google Shape;177;p8"/>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78" name="Google Shape;178;p8"/>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179" name="Google Shape;179;p8"/>
          <p:cNvSpPr txBox="1">
            <a:spLocks noGrp="1"/>
          </p:cNvSpPr>
          <p:nvPr>
            <p:ph type="title"/>
          </p:nvPr>
        </p:nvSpPr>
        <p:spPr>
          <a:xfrm>
            <a:off x="2657575" y="1672125"/>
            <a:ext cx="3828900" cy="1799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410527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7"/>
        <p:cNvGrpSpPr/>
        <p:nvPr/>
      </p:nvGrpSpPr>
      <p:grpSpPr>
        <a:xfrm>
          <a:off x="0" y="0"/>
          <a:ext cx="0" cy="0"/>
          <a:chOff x="0" y="0"/>
          <a:chExt cx="0" cy="0"/>
        </a:xfrm>
      </p:grpSpPr>
      <p:sp>
        <p:nvSpPr>
          <p:cNvPr id="188" name="Google Shape;188;p10"/>
          <p:cNvSpPr/>
          <p:nvPr/>
        </p:nvSpPr>
        <p:spPr>
          <a:xfrm>
            <a:off x="0" y="0"/>
            <a:ext cx="9144000" cy="5143500"/>
          </a:xfrm>
          <a:prstGeom prst="frame">
            <a:avLst>
              <a:gd name="adj1" fmla="val 2735"/>
            </a:avLst>
          </a:prstGeom>
          <a:solidFill>
            <a:srgbClr val="BFD369">
              <a:alpha val="45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 name="Google Shape;189;p10"/>
          <p:cNvSpPr>
            <a:spLocks noGrp="1"/>
          </p:cNvSpPr>
          <p:nvPr>
            <p:ph type="pic" idx="2"/>
          </p:nvPr>
        </p:nvSpPr>
        <p:spPr>
          <a:xfrm>
            <a:off x="146050" y="127375"/>
            <a:ext cx="8851800" cy="4874700"/>
          </a:xfrm>
          <a:prstGeom prst="rect">
            <a:avLst/>
          </a:prstGeom>
          <a:no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sp>
      <p:sp>
        <p:nvSpPr>
          <p:cNvPr id="190" name="Google Shape;190;p10"/>
          <p:cNvSpPr txBox="1">
            <a:spLocks noGrp="1"/>
          </p:cNvSpPr>
          <p:nvPr>
            <p:ph type="title"/>
          </p:nvPr>
        </p:nvSpPr>
        <p:spPr>
          <a:xfrm>
            <a:off x="713225" y="1017725"/>
            <a:ext cx="3574500" cy="1458000"/>
          </a:xfrm>
          <a:prstGeom prst="rect">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1013289415"/>
      </p:ext>
    </p:extLst>
  </p:cSld>
  <p:clrMapOvr>
    <a:masterClrMapping/>
  </p:clrMapOvr>
  <p:extLst mod="1">
    <p:ext uri="{DCECCB84-F9BA-43D5-87BE-67443E8EF086}">
      <p15:sldGuideLst xmlns:p15="http://schemas.microsoft.com/office/powerpoint/2012/main">
        <p15:guide id="1" pos="92">
          <p15:clr>
            <a:srgbClr val="E46962"/>
          </p15:clr>
        </p15:guide>
        <p15:guide id="2" orient="horz" pos="80">
          <p15:clr>
            <a:srgbClr val="E46962"/>
          </p15:clr>
        </p15:guide>
        <p15:guide id="3" pos="5668">
          <p15:clr>
            <a:srgbClr val="E46962"/>
          </p15:clr>
        </p15:guide>
        <p15:guide id="4" orient="horz" pos="3151">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91"/>
        <p:cNvGrpSpPr/>
        <p:nvPr/>
      </p:nvGrpSpPr>
      <p:grpSpPr>
        <a:xfrm>
          <a:off x="0" y="0"/>
          <a:ext cx="0" cy="0"/>
          <a:chOff x="0" y="0"/>
          <a:chExt cx="0" cy="0"/>
        </a:xfrm>
      </p:grpSpPr>
      <p:sp>
        <p:nvSpPr>
          <p:cNvPr id="192" name="Google Shape;192;p11"/>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 name="Google Shape;193;p11"/>
          <p:cNvSpPr txBox="1">
            <a:spLocks noGrp="1"/>
          </p:cNvSpPr>
          <p:nvPr>
            <p:ph type="title" hasCustomPrompt="1"/>
          </p:nvPr>
        </p:nvSpPr>
        <p:spPr>
          <a:xfrm>
            <a:off x="2267175" y="1719163"/>
            <a:ext cx="4609500" cy="1076700"/>
          </a:xfrm>
          <a:prstGeom prst="rect">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a:spcBef>
                <a:spcPts val="0"/>
              </a:spcBef>
              <a:spcAft>
                <a:spcPts val="0"/>
              </a:spcAft>
              <a:buSzPts val="9600"/>
              <a:buNone/>
              <a:defRPr sz="5500" u="sng"/>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4" name="Google Shape;194;p11"/>
          <p:cNvSpPr txBox="1">
            <a:spLocks noGrp="1"/>
          </p:cNvSpPr>
          <p:nvPr>
            <p:ph type="subTitle" idx="1"/>
          </p:nvPr>
        </p:nvSpPr>
        <p:spPr>
          <a:xfrm>
            <a:off x="2267250" y="3052938"/>
            <a:ext cx="4609500" cy="37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803728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5"/>
        <p:cNvGrpSpPr/>
        <p:nvPr/>
      </p:nvGrpSpPr>
      <p:grpSpPr>
        <a:xfrm>
          <a:off x="0" y="0"/>
          <a:ext cx="0" cy="0"/>
          <a:chOff x="0" y="0"/>
          <a:chExt cx="0" cy="0"/>
        </a:xfrm>
      </p:grpSpPr>
    </p:spTree>
    <p:extLst>
      <p:ext uri="{BB962C8B-B14F-4D97-AF65-F5344CB8AC3E}">
        <p14:creationId xmlns:p14="http://schemas.microsoft.com/office/powerpoint/2010/main" val="365460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6"/>
        <p:cNvGrpSpPr/>
        <p:nvPr/>
      </p:nvGrpSpPr>
      <p:grpSpPr>
        <a:xfrm>
          <a:off x="0" y="0"/>
          <a:ext cx="0" cy="0"/>
          <a:chOff x="0" y="0"/>
          <a:chExt cx="0" cy="0"/>
        </a:xfrm>
      </p:grpSpPr>
      <p:sp>
        <p:nvSpPr>
          <p:cNvPr id="197" name="Google Shape;197;p13"/>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198" name="Google Shape;198;p13"/>
          <p:cNvGrpSpPr/>
          <p:nvPr/>
        </p:nvGrpSpPr>
        <p:grpSpPr>
          <a:xfrm>
            <a:off x="-260734" y="-98539"/>
            <a:ext cx="9710309" cy="5332588"/>
            <a:chOff x="-260734" y="-98539"/>
            <a:chExt cx="9710309" cy="5332588"/>
          </a:xfrm>
        </p:grpSpPr>
        <p:grpSp>
          <p:nvGrpSpPr>
            <p:cNvPr id="199" name="Google Shape;199;p13"/>
            <p:cNvGrpSpPr/>
            <p:nvPr/>
          </p:nvGrpSpPr>
          <p:grpSpPr>
            <a:xfrm>
              <a:off x="-260734" y="3767193"/>
              <a:ext cx="1083844" cy="1330619"/>
              <a:chOff x="-472880" y="3936850"/>
              <a:chExt cx="945763" cy="1161098"/>
            </a:xfrm>
          </p:grpSpPr>
          <p:sp>
            <p:nvSpPr>
              <p:cNvPr id="200" name="Google Shape;200;p13"/>
              <p:cNvSpPr/>
              <p:nvPr/>
            </p:nvSpPr>
            <p:spPr>
              <a:xfrm>
                <a:off x="-472880" y="3936850"/>
                <a:ext cx="945763" cy="1161098"/>
              </a:xfrm>
              <a:custGeom>
                <a:avLst/>
                <a:gdLst/>
                <a:ahLst/>
                <a:cxnLst/>
                <a:rect l="l" t="t" r="r" b="b"/>
                <a:pathLst>
                  <a:path w="27279" h="33490" extrusionOk="0">
                    <a:moveTo>
                      <a:pt x="10369" y="0"/>
                    </a:moveTo>
                    <a:cubicBezTo>
                      <a:pt x="10332" y="0"/>
                      <a:pt x="10294" y="14"/>
                      <a:pt x="10265" y="41"/>
                    </a:cubicBezTo>
                    <a:lnTo>
                      <a:pt x="9848" y="427"/>
                    </a:lnTo>
                    <a:cubicBezTo>
                      <a:pt x="9794" y="472"/>
                      <a:pt x="8594" y="1587"/>
                      <a:pt x="8223" y="3133"/>
                    </a:cubicBezTo>
                    <a:cubicBezTo>
                      <a:pt x="7547" y="2894"/>
                      <a:pt x="6841" y="2770"/>
                      <a:pt x="6129" y="2770"/>
                    </a:cubicBezTo>
                    <a:cubicBezTo>
                      <a:pt x="6088" y="2770"/>
                      <a:pt x="6048" y="2771"/>
                      <a:pt x="6007" y="2772"/>
                    </a:cubicBezTo>
                    <a:lnTo>
                      <a:pt x="5438" y="2796"/>
                    </a:lnTo>
                    <a:cubicBezTo>
                      <a:pt x="5358" y="2796"/>
                      <a:pt x="5294" y="2861"/>
                      <a:pt x="5289" y="2945"/>
                    </a:cubicBezTo>
                    <a:lnTo>
                      <a:pt x="5264" y="3510"/>
                    </a:lnTo>
                    <a:cubicBezTo>
                      <a:pt x="5254" y="4278"/>
                      <a:pt x="5378" y="5046"/>
                      <a:pt x="5641" y="5770"/>
                    </a:cubicBezTo>
                    <a:cubicBezTo>
                      <a:pt x="5400" y="5745"/>
                      <a:pt x="5159" y="5734"/>
                      <a:pt x="4918" y="5734"/>
                    </a:cubicBezTo>
                    <a:cubicBezTo>
                      <a:pt x="4872" y="5734"/>
                      <a:pt x="4825" y="5735"/>
                      <a:pt x="4778" y="5735"/>
                    </a:cubicBezTo>
                    <a:lnTo>
                      <a:pt x="4208" y="5760"/>
                    </a:lnTo>
                    <a:cubicBezTo>
                      <a:pt x="4129" y="5765"/>
                      <a:pt x="4065" y="5830"/>
                      <a:pt x="4065" y="5909"/>
                    </a:cubicBezTo>
                    <a:lnTo>
                      <a:pt x="4040" y="6474"/>
                    </a:lnTo>
                    <a:cubicBezTo>
                      <a:pt x="4025" y="7078"/>
                      <a:pt x="4085" y="7683"/>
                      <a:pt x="4213" y="8273"/>
                    </a:cubicBezTo>
                    <a:cubicBezTo>
                      <a:pt x="3876" y="8236"/>
                      <a:pt x="3538" y="8216"/>
                      <a:pt x="3200" y="8216"/>
                    </a:cubicBezTo>
                    <a:cubicBezTo>
                      <a:pt x="3132" y="8216"/>
                      <a:pt x="3063" y="8217"/>
                      <a:pt x="2994" y="8218"/>
                    </a:cubicBezTo>
                    <a:lnTo>
                      <a:pt x="2424" y="8243"/>
                    </a:lnTo>
                    <a:cubicBezTo>
                      <a:pt x="2345" y="8243"/>
                      <a:pt x="2281" y="8308"/>
                      <a:pt x="2276" y="8392"/>
                    </a:cubicBezTo>
                    <a:lnTo>
                      <a:pt x="2251" y="8957"/>
                    </a:lnTo>
                    <a:cubicBezTo>
                      <a:pt x="2246" y="9086"/>
                      <a:pt x="2137" y="12079"/>
                      <a:pt x="3772" y="14299"/>
                    </a:cubicBezTo>
                    <a:cubicBezTo>
                      <a:pt x="3351" y="14651"/>
                      <a:pt x="2960" y="15033"/>
                      <a:pt x="2593" y="15439"/>
                    </a:cubicBezTo>
                    <a:cubicBezTo>
                      <a:pt x="977" y="17268"/>
                      <a:pt x="60" y="19612"/>
                      <a:pt x="1" y="22051"/>
                    </a:cubicBezTo>
                    <a:cubicBezTo>
                      <a:pt x="1" y="22135"/>
                      <a:pt x="1" y="22224"/>
                      <a:pt x="1" y="22308"/>
                    </a:cubicBezTo>
                    <a:lnTo>
                      <a:pt x="1" y="28989"/>
                    </a:lnTo>
                    <a:cubicBezTo>
                      <a:pt x="1" y="31412"/>
                      <a:pt x="1963" y="33375"/>
                      <a:pt x="4382" y="33375"/>
                    </a:cubicBezTo>
                    <a:lnTo>
                      <a:pt x="16559" y="33375"/>
                    </a:lnTo>
                    <a:cubicBezTo>
                      <a:pt x="16876" y="33449"/>
                      <a:pt x="17193" y="33489"/>
                      <a:pt x="17515" y="33489"/>
                    </a:cubicBezTo>
                    <a:lnTo>
                      <a:pt x="22461" y="33489"/>
                    </a:lnTo>
                    <a:cubicBezTo>
                      <a:pt x="23606" y="33489"/>
                      <a:pt x="24697" y="33003"/>
                      <a:pt x="25534" y="32116"/>
                    </a:cubicBezTo>
                    <a:cubicBezTo>
                      <a:pt x="26337" y="31264"/>
                      <a:pt x="26838" y="30104"/>
                      <a:pt x="26937" y="28855"/>
                    </a:cubicBezTo>
                    <a:lnTo>
                      <a:pt x="27150" y="26144"/>
                    </a:lnTo>
                    <a:cubicBezTo>
                      <a:pt x="27279" y="24484"/>
                      <a:pt x="26684" y="22858"/>
                      <a:pt x="25554" y="21788"/>
                    </a:cubicBezTo>
                    <a:cubicBezTo>
                      <a:pt x="24994" y="21253"/>
                      <a:pt x="24300" y="20876"/>
                      <a:pt x="23547" y="20703"/>
                    </a:cubicBezTo>
                    <a:cubicBezTo>
                      <a:pt x="24196" y="19825"/>
                      <a:pt x="24310" y="18755"/>
                      <a:pt x="24315" y="18705"/>
                    </a:cubicBezTo>
                    <a:lnTo>
                      <a:pt x="24374" y="18140"/>
                    </a:lnTo>
                    <a:cubicBezTo>
                      <a:pt x="24379" y="18061"/>
                      <a:pt x="24330" y="17987"/>
                      <a:pt x="24250" y="17972"/>
                    </a:cubicBezTo>
                    <a:lnTo>
                      <a:pt x="23690" y="17868"/>
                    </a:lnTo>
                    <a:cubicBezTo>
                      <a:pt x="23665" y="17863"/>
                      <a:pt x="23370" y="17808"/>
                      <a:pt x="22949" y="17808"/>
                    </a:cubicBezTo>
                    <a:cubicBezTo>
                      <a:pt x="22482" y="17808"/>
                      <a:pt x="21859" y="17876"/>
                      <a:pt x="21277" y="18155"/>
                    </a:cubicBezTo>
                    <a:lnTo>
                      <a:pt x="21321" y="17575"/>
                    </a:lnTo>
                    <a:cubicBezTo>
                      <a:pt x="21356" y="17090"/>
                      <a:pt x="21009" y="16653"/>
                      <a:pt x="20529" y="16579"/>
                    </a:cubicBezTo>
                    <a:cubicBezTo>
                      <a:pt x="20480" y="16572"/>
                      <a:pt x="20431" y="16568"/>
                      <a:pt x="20383" y="16568"/>
                    </a:cubicBezTo>
                    <a:cubicBezTo>
                      <a:pt x="19958" y="16568"/>
                      <a:pt x="19575" y="16855"/>
                      <a:pt x="19468" y="17283"/>
                    </a:cubicBezTo>
                    <a:cubicBezTo>
                      <a:pt x="19359" y="17085"/>
                      <a:pt x="19245" y="16896"/>
                      <a:pt x="19126" y="16708"/>
                    </a:cubicBezTo>
                    <a:cubicBezTo>
                      <a:pt x="19057" y="16599"/>
                      <a:pt x="18982" y="16485"/>
                      <a:pt x="18903" y="16376"/>
                    </a:cubicBezTo>
                    <a:cubicBezTo>
                      <a:pt x="18358" y="15588"/>
                      <a:pt x="17704" y="14884"/>
                      <a:pt x="16960" y="14275"/>
                    </a:cubicBezTo>
                    <a:cubicBezTo>
                      <a:pt x="18576" y="12054"/>
                      <a:pt x="18467" y="9086"/>
                      <a:pt x="18457" y="8957"/>
                    </a:cubicBezTo>
                    <a:lnTo>
                      <a:pt x="18432" y="8392"/>
                    </a:lnTo>
                    <a:cubicBezTo>
                      <a:pt x="18432" y="8312"/>
                      <a:pt x="18368" y="8248"/>
                      <a:pt x="18283" y="8243"/>
                    </a:cubicBezTo>
                    <a:lnTo>
                      <a:pt x="17718" y="8218"/>
                    </a:lnTo>
                    <a:cubicBezTo>
                      <a:pt x="17650" y="8217"/>
                      <a:pt x="17581" y="8216"/>
                      <a:pt x="17512" y="8216"/>
                    </a:cubicBezTo>
                    <a:cubicBezTo>
                      <a:pt x="17175" y="8216"/>
                      <a:pt x="16837" y="8236"/>
                      <a:pt x="16499" y="8273"/>
                    </a:cubicBezTo>
                    <a:cubicBezTo>
                      <a:pt x="16628" y="7683"/>
                      <a:pt x="16683" y="7078"/>
                      <a:pt x="16673" y="6474"/>
                    </a:cubicBezTo>
                    <a:lnTo>
                      <a:pt x="16648" y="5909"/>
                    </a:lnTo>
                    <a:cubicBezTo>
                      <a:pt x="16648" y="5830"/>
                      <a:pt x="16584" y="5765"/>
                      <a:pt x="16499" y="5760"/>
                    </a:cubicBezTo>
                    <a:lnTo>
                      <a:pt x="15934" y="5735"/>
                    </a:lnTo>
                    <a:cubicBezTo>
                      <a:pt x="15888" y="5735"/>
                      <a:pt x="15841" y="5734"/>
                      <a:pt x="15794" y="5734"/>
                    </a:cubicBezTo>
                    <a:cubicBezTo>
                      <a:pt x="15554" y="5734"/>
                      <a:pt x="15313" y="5745"/>
                      <a:pt x="15072" y="5770"/>
                    </a:cubicBezTo>
                    <a:cubicBezTo>
                      <a:pt x="15330" y="5046"/>
                      <a:pt x="15459" y="4278"/>
                      <a:pt x="15449" y="3510"/>
                    </a:cubicBezTo>
                    <a:lnTo>
                      <a:pt x="15424" y="2945"/>
                    </a:lnTo>
                    <a:cubicBezTo>
                      <a:pt x="15419" y="2861"/>
                      <a:pt x="15354" y="2796"/>
                      <a:pt x="15275" y="2796"/>
                    </a:cubicBezTo>
                    <a:lnTo>
                      <a:pt x="14705" y="2772"/>
                    </a:lnTo>
                    <a:cubicBezTo>
                      <a:pt x="14664" y="2771"/>
                      <a:pt x="14623" y="2770"/>
                      <a:pt x="14581" y="2770"/>
                    </a:cubicBezTo>
                    <a:cubicBezTo>
                      <a:pt x="13879" y="2770"/>
                      <a:pt x="13179" y="2890"/>
                      <a:pt x="12515" y="3124"/>
                    </a:cubicBezTo>
                    <a:cubicBezTo>
                      <a:pt x="12138" y="1582"/>
                      <a:pt x="10944" y="472"/>
                      <a:pt x="10894" y="427"/>
                    </a:cubicBezTo>
                    <a:lnTo>
                      <a:pt x="10473" y="41"/>
                    </a:lnTo>
                    <a:cubicBezTo>
                      <a:pt x="10443" y="14"/>
                      <a:pt x="10406" y="0"/>
                      <a:pt x="1036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1" name="Google Shape;201;p13"/>
              <p:cNvSpPr/>
              <p:nvPr/>
            </p:nvSpPr>
            <p:spPr>
              <a:xfrm>
                <a:off x="-266708" y="3967462"/>
                <a:ext cx="305547" cy="237698"/>
              </a:xfrm>
              <a:custGeom>
                <a:avLst/>
                <a:gdLst/>
                <a:ahLst/>
                <a:cxnLst/>
                <a:rect l="l" t="t" r="r" b="b"/>
                <a:pathLst>
                  <a:path w="8813" h="6856" extrusionOk="0">
                    <a:moveTo>
                      <a:pt x="4422" y="0"/>
                    </a:moveTo>
                    <a:cubicBezTo>
                      <a:pt x="4422" y="0"/>
                      <a:pt x="2935" y="1363"/>
                      <a:pt x="2935" y="3043"/>
                    </a:cubicBezTo>
                    <a:cubicBezTo>
                      <a:pt x="2935" y="3147"/>
                      <a:pt x="2940" y="3257"/>
                      <a:pt x="2955" y="3361"/>
                    </a:cubicBezTo>
                    <a:cubicBezTo>
                      <a:pt x="1928" y="2606"/>
                      <a:pt x="561" y="2551"/>
                      <a:pt x="188" y="2551"/>
                    </a:cubicBezTo>
                    <a:cubicBezTo>
                      <a:pt x="125" y="2551"/>
                      <a:pt x="90" y="2553"/>
                      <a:pt x="90" y="2553"/>
                    </a:cubicBezTo>
                    <a:cubicBezTo>
                      <a:pt x="90" y="2553"/>
                      <a:pt x="1" y="4565"/>
                      <a:pt x="1190" y="5749"/>
                    </a:cubicBezTo>
                    <a:cubicBezTo>
                      <a:pt x="2232" y="6791"/>
                      <a:pt x="3905" y="6856"/>
                      <a:pt x="4304" y="6856"/>
                    </a:cubicBezTo>
                    <a:cubicBezTo>
                      <a:pt x="4361" y="6856"/>
                      <a:pt x="4392" y="6855"/>
                      <a:pt x="4392" y="6855"/>
                    </a:cubicBezTo>
                    <a:lnTo>
                      <a:pt x="4422" y="6855"/>
                    </a:lnTo>
                    <a:cubicBezTo>
                      <a:pt x="4422" y="6855"/>
                      <a:pt x="4453" y="6856"/>
                      <a:pt x="4509" y="6856"/>
                    </a:cubicBezTo>
                    <a:cubicBezTo>
                      <a:pt x="4908" y="6856"/>
                      <a:pt x="6581" y="6791"/>
                      <a:pt x="7623" y="5749"/>
                    </a:cubicBezTo>
                    <a:cubicBezTo>
                      <a:pt x="8813" y="4565"/>
                      <a:pt x="8724" y="2553"/>
                      <a:pt x="8724" y="2553"/>
                    </a:cubicBezTo>
                    <a:cubicBezTo>
                      <a:pt x="8724" y="2553"/>
                      <a:pt x="8688" y="2551"/>
                      <a:pt x="8624" y="2551"/>
                    </a:cubicBezTo>
                    <a:cubicBezTo>
                      <a:pt x="8251" y="2551"/>
                      <a:pt x="6908" y="2605"/>
                      <a:pt x="5894" y="3341"/>
                    </a:cubicBezTo>
                    <a:cubicBezTo>
                      <a:pt x="5904" y="3242"/>
                      <a:pt x="5909" y="3143"/>
                      <a:pt x="5909" y="3043"/>
                    </a:cubicBezTo>
                    <a:cubicBezTo>
                      <a:pt x="5909" y="1363"/>
                      <a:pt x="4422" y="0"/>
                      <a:pt x="442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2" name="Google Shape;202;p13"/>
              <p:cNvSpPr/>
              <p:nvPr/>
            </p:nvSpPr>
            <p:spPr>
              <a:xfrm>
                <a:off x="-309974" y="4045119"/>
                <a:ext cx="392118" cy="305096"/>
              </a:xfrm>
              <a:custGeom>
                <a:avLst/>
                <a:gdLst/>
                <a:ahLst/>
                <a:cxnLst/>
                <a:rect l="l" t="t" r="r" b="b"/>
                <a:pathLst>
                  <a:path w="11310" h="8800" extrusionOk="0">
                    <a:moveTo>
                      <a:pt x="5675" y="1"/>
                    </a:moveTo>
                    <a:cubicBezTo>
                      <a:pt x="5675" y="1"/>
                      <a:pt x="3767" y="1750"/>
                      <a:pt x="3767" y="3906"/>
                    </a:cubicBezTo>
                    <a:cubicBezTo>
                      <a:pt x="3767" y="4045"/>
                      <a:pt x="3777" y="4183"/>
                      <a:pt x="3791" y="4317"/>
                    </a:cubicBezTo>
                    <a:cubicBezTo>
                      <a:pt x="2474" y="3344"/>
                      <a:pt x="711" y="3275"/>
                      <a:pt x="236" y="3275"/>
                    </a:cubicBezTo>
                    <a:cubicBezTo>
                      <a:pt x="157" y="3275"/>
                      <a:pt x="114" y="3276"/>
                      <a:pt x="114" y="3276"/>
                    </a:cubicBezTo>
                    <a:cubicBezTo>
                      <a:pt x="114" y="3276"/>
                      <a:pt x="0" y="5859"/>
                      <a:pt x="1527" y="7385"/>
                    </a:cubicBezTo>
                    <a:cubicBezTo>
                      <a:pt x="2855" y="8713"/>
                      <a:pt x="4982" y="8799"/>
                      <a:pt x="5512" y="8799"/>
                    </a:cubicBezTo>
                    <a:cubicBezTo>
                      <a:pt x="5591" y="8799"/>
                      <a:pt x="5635" y="8797"/>
                      <a:pt x="5635" y="8797"/>
                    </a:cubicBezTo>
                    <a:lnTo>
                      <a:pt x="5675" y="8797"/>
                    </a:lnTo>
                    <a:cubicBezTo>
                      <a:pt x="5675" y="8797"/>
                      <a:pt x="5718" y="8799"/>
                      <a:pt x="5798" y="8799"/>
                    </a:cubicBezTo>
                    <a:cubicBezTo>
                      <a:pt x="6329" y="8799"/>
                      <a:pt x="8460" y="8713"/>
                      <a:pt x="9788" y="7385"/>
                    </a:cubicBezTo>
                    <a:cubicBezTo>
                      <a:pt x="11310" y="5859"/>
                      <a:pt x="11201" y="3276"/>
                      <a:pt x="11201" y="3276"/>
                    </a:cubicBezTo>
                    <a:cubicBezTo>
                      <a:pt x="11201" y="3276"/>
                      <a:pt x="11156" y="3274"/>
                      <a:pt x="11075" y="3274"/>
                    </a:cubicBezTo>
                    <a:cubicBezTo>
                      <a:pt x="10599" y="3274"/>
                      <a:pt x="8871" y="3343"/>
                      <a:pt x="7563" y="4287"/>
                    </a:cubicBezTo>
                    <a:cubicBezTo>
                      <a:pt x="7573" y="4164"/>
                      <a:pt x="7583" y="4035"/>
                      <a:pt x="7583" y="3906"/>
                    </a:cubicBezTo>
                    <a:cubicBezTo>
                      <a:pt x="7583" y="1750"/>
                      <a:pt x="5675" y="1"/>
                      <a:pt x="5675"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3" name="Google Shape;203;p13"/>
              <p:cNvSpPr/>
              <p:nvPr/>
            </p:nvSpPr>
            <p:spPr>
              <a:xfrm>
                <a:off x="-373035" y="4139971"/>
                <a:ext cx="518074" cy="358037"/>
              </a:xfrm>
              <a:custGeom>
                <a:avLst/>
                <a:gdLst/>
                <a:ahLst/>
                <a:cxnLst/>
                <a:rect l="l" t="t" r="r" b="b"/>
                <a:pathLst>
                  <a:path w="14943" h="10327" extrusionOk="0">
                    <a:moveTo>
                      <a:pt x="7499" y="0"/>
                    </a:moveTo>
                    <a:cubicBezTo>
                      <a:pt x="7499" y="0"/>
                      <a:pt x="5407" y="1918"/>
                      <a:pt x="5036" y="4416"/>
                    </a:cubicBezTo>
                    <a:cubicBezTo>
                      <a:pt x="3279" y="3105"/>
                      <a:pt x="908" y="3016"/>
                      <a:pt x="297" y="3016"/>
                    </a:cubicBezTo>
                    <a:cubicBezTo>
                      <a:pt x="201" y="3016"/>
                      <a:pt x="149" y="3018"/>
                      <a:pt x="149" y="3018"/>
                    </a:cubicBezTo>
                    <a:cubicBezTo>
                      <a:pt x="149" y="3018"/>
                      <a:pt x="0" y="6438"/>
                      <a:pt x="2017" y="8455"/>
                    </a:cubicBezTo>
                    <a:cubicBezTo>
                      <a:pt x="3775" y="10213"/>
                      <a:pt x="6595" y="10326"/>
                      <a:pt x="7290" y="10326"/>
                    </a:cubicBezTo>
                    <a:cubicBezTo>
                      <a:pt x="7393" y="10326"/>
                      <a:pt x="7449" y="10324"/>
                      <a:pt x="7449" y="10324"/>
                    </a:cubicBezTo>
                    <a:lnTo>
                      <a:pt x="7449" y="10279"/>
                    </a:lnTo>
                    <a:lnTo>
                      <a:pt x="7499" y="10324"/>
                    </a:lnTo>
                    <a:cubicBezTo>
                      <a:pt x="7499" y="10324"/>
                      <a:pt x="7556" y="10326"/>
                      <a:pt x="7659" y="10326"/>
                    </a:cubicBezTo>
                    <a:cubicBezTo>
                      <a:pt x="8358" y="10326"/>
                      <a:pt x="11177" y="10213"/>
                      <a:pt x="12930" y="8455"/>
                    </a:cubicBezTo>
                    <a:cubicBezTo>
                      <a:pt x="14943" y="6443"/>
                      <a:pt x="14804" y="3023"/>
                      <a:pt x="14804" y="3023"/>
                    </a:cubicBezTo>
                    <a:cubicBezTo>
                      <a:pt x="14804" y="3023"/>
                      <a:pt x="14746" y="3021"/>
                      <a:pt x="14642" y="3021"/>
                    </a:cubicBezTo>
                    <a:cubicBezTo>
                      <a:pt x="14015" y="3021"/>
                      <a:pt x="11699" y="3112"/>
                      <a:pt x="9957" y="4386"/>
                    </a:cubicBezTo>
                    <a:cubicBezTo>
                      <a:pt x="9575" y="1903"/>
                      <a:pt x="7499" y="0"/>
                      <a:pt x="7499"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4" name="Google Shape;204;p13"/>
              <p:cNvSpPr/>
              <p:nvPr/>
            </p:nvSpPr>
            <p:spPr>
              <a:xfrm>
                <a:off x="-205692" y="4299375"/>
                <a:ext cx="69617" cy="181012"/>
              </a:xfrm>
              <a:custGeom>
                <a:avLst/>
                <a:gdLst/>
                <a:ahLst/>
                <a:cxnLst/>
                <a:rect l="l" t="t" r="r" b="b"/>
                <a:pathLst>
                  <a:path w="2008" h="5221" extrusionOk="0">
                    <a:moveTo>
                      <a:pt x="214" y="1"/>
                    </a:moveTo>
                    <a:cubicBezTo>
                      <a:pt x="108" y="1"/>
                      <a:pt x="0" y="95"/>
                      <a:pt x="55" y="229"/>
                    </a:cubicBezTo>
                    <a:lnTo>
                      <a:pt x="1666" y="5106"/>
                    </a:lnTo>
                    <a:cubicBezTo>
                      <a:pt x="1685" y="5176"/>
                      <a:pt x="1750" y="5220"/>
                      <a:pt x="1819" y="5220"/>
                    </a:cubicBezTo>
                    <a:cubicBezTo>
                      <a:pt x="1839" y="5220"/>
                      <a:pt x="1854" y="5220"/>
                      <a:pt x="1874" y="5210"/>
                    </a:cubicBezTo>
                    <a:cubicBezTo>
                      <a:pt x="1958" y="5185"/>
                      <a:pt x="2008" y="5091"/>
                      <a:pt x="1978" y="5002"/>
                    </a:cubicBezTo>
                    <a:lnTo>
                      <a:pt x="367" y="125"/>
                    </a:lnTo>
                    <a:cubicBezTo>
                      <a:pt x="344" y="38"/>
                      <a:pt x="280" y="1"/>
                      <a:pt x="21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5" name="Google Shape;205;p13"/>
              <p:cNvSpPr/>
              <p:nvPr/>
            </p:nvSpPr>
            <p:spPr>
              <a:xfrm>
                <a:off x="-91599" y="4299375"/>
                <a:ext cx="69617" cy="181012"/>
              </a:xfrm>
              <a:custGeom>
                <a:avLst/>
                <a:gdLst/>
                <a:ahLst/>
                <a:cxnLst/>
                <a:rect l="l" t="t" r="r" b="b"/>
                <a:pathLst>
                  <a:path w="2008" h="5221" extrusionOk="0">
                    <a:moveTo>
                      <a:pt x="1794" y="1"/>
                    </a:moveTo>
                    <a:cubicBezTo>
                      <a:pt x="1728" y="1"/>
                      <a:pt x="1663" y="38"/>
                      <a:pt x="1641" y="125"/>
                    </a:cubicBezTo>
                    <a:lnTo>
                      <a:pt x="30" y="5002"/>
                    </a:lnTo>
                    <a:cubicBezTo>
                      <a:pt x="0" y="5091"/>
                      <a:pt x="45" y="5185"/>
                      <a:pt x="134" y="5210"/>
                    </a:cubicBezTo>
                    <a:cubicBezTo>
                      <a:pt x="149" y="5220"/>
                      <a:pt x="169" y="5220"/>
                      <a:pt x="188" y="5220"/>
                    </a:cubicBezTo>
                    <a:cubicBezTo>
                      <a:pt x="258" y="5220"/>
                      <a:pt x="322" y="5176"/>
                      <a:pt x="342" y="5106"/>
                    </a:cubicBezTo>
                    <a:lnTo>
                      <a:pt x="1953" y="229"/>
                    </a:lnTo>
                    <a:cubicBezTo>
                      <a:pt x="2008" y="95"/>
                      <a:pt x="1899" y="1"/>
                      <a:pt x="179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6" name="Google Shape;206;p13"/>
              <p:cNvSpPr/>
              <p:nvPr/>
            </p:nvSpPr>
            <p:spPr>
              <a:xfrm>
                <a:off x="-445908" y="4374154"/>
                <a:ext cx="666219" cy="689205"/>
              </a:xfrm>
              <a:custGeom>
                <a:avLst/>
                <a:gdLst/>
                <a:ahLst/>
                <a:cxnLst/>
                <a:rect l="l" t="t" r="r" b="b"/>
                <a:pathLst>
                  <a:path w="19216" h="19879" extrusionOk="0">
                    <a:moveTo>
                      <a:pt x="9606" y="0"/>
                    </a:moveTo>
                    <a:cubicBezTo>
                      <a:pt x="4407" y="0"/>
                      <a:pt x="150" y="4139"/>
                      <a:pt x="6" y="9342"/>
                    </a:cubicBezTo>
                    <a:cubicBezTo>
                      <a:pt x="6" y="9422"/>
                      <a:pt x="1" y="9501"/>
                      <a:pt x="1" y="9580"/>
                    </a:cubicBezTo>
                    <a:lnTo>
                      <a:pt x="1" y="16266"/>
                    </a:lnTo>
                    <a:cubicBezTo>
                      <a:pt x="1" y="18258"/>
                      <a:pt x="1617" y="19879"/>
                      <a:pt x="3609" y="19879"/>
                    </a:cubicBezTo>
                    <a:lnTo>
                      <a:pt x="15602" y="19879"/>
                    </a:lnTo>
                    <a:cubicBezTo>
                      <a:pt x="17595" y="19879"/>
                      <a:pt x="19215" y="18263"/>
                      <a:pt x="19215" y="16266"/>
                    </a:cubicBezTo>
                    <a:lnTo>
                      <a:pt x="19215" y="9580"/>
                    </a:lnTo>
                    <a:cubicBezTo>
                      <a:pt x="19210" y="9501"/>
                      <a:pt x="19210" y="9422"/>
                      <a:pt x="19210" y="9342"/>
                    </a:cubicBezTo>
                    <a:cubicBezTo>
                      <a:pt x="19062" y="4139"/>
                      <a:pt x="14804" y="0"/>
                      <a:pt x="9606"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7" name="Google Shape;207;p13"/>
              <p:cNvSpPr/>
              <p:nvPr/>
            </p:nvSpPr>
            <p:spPr>
              <a:xfrm>
                <a:off x="-393316" y="4439435"/>
                <a:ext cx="560857" cy="163781"/>
              </a:xfrm>
              <a:custGeom>
                <a:avLst/>
                <a:gdLst/>
                <a:ahLst/>
                <a:cxnLst/>
                <a:rect l="l" t="t" r="r" b="b"/>
                <a:pathLst>
                  <a:path w="16177" h="4724" extrusionOk="0">
                    <a:moveTo>
                      <a:pt x="8089" y="1"/>
                    </a:moveTo>
                    <a:cubicBezTo>
                      <a:pt x="5690" y="1"/>
                      <a:pt x="5690" y="2692"/>
                      <a:pt x="3286" y="2692"/>
                    </a:cubicBezTo>
                    <a:cubicBezTo>
                      <a:pt x="2087" y="2692"/>
                      <a:pt x="1487" y="2023"/>
                      <a:pt x="888" y="1344"/>
                    </a:cubicBezTo>
                    <a:cubicBezTo>
                      <a:pt x="560" y="1710"/>
                      <a:pt x="268" y="2102"/>
                      <a:pt x="0" y="2513"/>
                    </a:cubicBezTo>
                    <a:cubicBezTo>
                      <a:pt x="1061" y="3291"/>
                      <a:pt x="1537" y="4724"/>
                      <a:pt x="3286" y="4724"/>
                    </a:cubicBezTo>
                    <a:cubicBezTo>
                      <a:pt x="5690" y="4724"/>
                      <a:pt x="5685" y="2033"/>
                      <a:pt x="8089" y="2033"/>
                    </a:cubicBezTo>
                    <a:cubicBezTo>
                      <a:pt x="10492" y="2033"/>
                      <a:pt x="10492" y="4724"/>
                      <a:pt x="12896" y="4724"/>
                    </a:cubicBezTo>
                    <a:cubicBezTo>
                      <a:pt x="14645" y="4724"/>
                      <a:pt x="15116" y="3291"/>
                      <a:pt x="16177" y="2518"/>
                    </a:cubicBezTo>
                    <a:cubicBezTo>
                      <a:pt x="15914" y="2102"/>
                      <a:pt x="15622" y="1710"/>
                      <a:pt x="15295" y="1344"/>
                    </a:cubicBezTo>
                    <a:cubicBezTo>
                      <a:pt x="14695" y="2023"/>
                      <a:pt x="14095" y="2692"/>
                      <a:pt x="12896" y="2692"/>
                    </a:cubicBezTo>
                    <a:cubicBezTo>
                      <a:pt x="10492" y="2692"/>
                      <a:pt x="10492" y="1"/>
                      <a:pt x="808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8" name="Google Shape;208;p13"/>
              <p:cNvSpPr/>
              <p:nvPr/>
            </p:nvSpPr>
            <p:spPr>
              <a:xfrm>
                <a:off x="-445908" y="4627579"/>
                <a:ext cx="666045" cy="163781"/>
              </a:xfrm>
              <a:custGeom>
                <a:avLst/>
                <a:gdLst/>
                <a:ahLst/>
                <a:cxnLst/>
                <a:rect l="l" t="t" r="r" b="b"/>
                <a:pathLst>
                  <a:path w="19211" h="4724" extrusionOk="0">
                    <a:moveTo>
                      <a:pt x="9606" y="0"/>
                    </a:moveTo>
                    <a:cubicBezTo>
                      <a:pt x="7202" y="0"/>
                      <a:pt x="7202" y="2692"/>
                      <a:pt x="4803" y="2692"/>
                    </a:cubicBezTo>
                    <a:cubicBezTo>
                      <a:pt x="2494" y="2692"/>
                      <a:pt x="2405" y="204"/>
                      <a:pt x="269" y="10"/>
                    </a:cubicBezTo>
                    <a:cubicBezTo>
                      <a:pt x="105" y="669"/>
                      <a:pt x="16" y="1348"/>
                      <a:pt x="1" y="2032"/>
                    </a:cubicBezTo>
                    <a:cubicBezTo>
                      <a:pt x="2400" y="2032"/>
                      <a:pt x="2400" y="4723"/>
                      <a:pt x="4803" y="4723"/>
                    </a:cubicBezTo>
                    <a:cubicBezTo>
                      <a:pt x="7202" y="4723"/>
                      <a:pt x="7202" y="2032"/>
                      <a:pt x="9606" y="2032"/>
                    </a:cubicBezTo>
                    <a:cubicBezTo>
                      <a:pt x="12004" y="2032"/>
                      <a:pt x="12009" y="4723"/>
                      <a:pt x="14408" y="4723"/>
                    </a:cubicBezTo>
                    <a:cubicBezTo>
                      <a:pt x="16807" y="4723"/>
                      <a:pt x="16812" y="2032"/>
                      <a:pt x="19210" y="2032"/>
                    </a:cubicBezTo>
                    <a:cubicBezTo>
                      <a:pt x="19191" y="1348"/>
                      <a:pt x="19101" y="669"/>
                      <a:pt x="18943" y="10"/>
                    </a:cubicBezTo>
                    <a:cubicBezTo>
                      <a:pt x="16807" y="204"/>
                      <a:pt x="16717" y="2692"/>
                      <a:pt x="14408" y="2692"/>
                    </a:cubicBezTo>
                    <a:cubicBezTo>
                      <a:pt x="12004" y="2692"/>
                      <a:pt x="12004" y="0"/>
                      <a:pt x="960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9" name="Google Shape;209;p13"/>
              <p:cNvSpPr/>
              <p:nvPr/>
            </p:nvSpPr>
            <p:spPr>
              <a:xfrm>
                <a:off x="-446081" y="4815723"/>
                <a:ext cx="666219" cy="163781"/>
              </a:xfrm>
              <a:custGeom>
                <a:avLst/>
                <a:gdLst/>
                <a:ahLst/>
                <a:cxnLst/>
                <a:rect l="l" t="t" r="r" b="b"/>
                <a:pathLst>
                  <a:path w="19216" h="4724" extrusionOk="0">
                    <a:moveTo>
                      <a:pt x="1" y="0"/>
                    </a:moveTo>
                    <a:lnTo>
                      <a:pt x="1" y="2027"/>
                    </a:lnTo>
                    <a:cubicBezTo>
                      <a:pt x="2405" y="2027"/>
                      <a:pt x="2405" y="4723"/>
                      <a:pt x="4803" y="4723"/>
                    </a:cubicBezTo>
                    <a:cubicBezTo>
                      <a:pt x="7207" y="4723"/>
                      <a:pt x="7207" y="2027"/>
                      <a:pt x="9611" y="2027"/>
                    </a:cubicBezTo>
                    <a:cubicBezTo>
                      <a:pt x="12009" y="2027"/>
                      <a:pt x="12009" y="4723"/>
                      <a:pt x="14413" y="4723"/>
                    </a:cubicBezTo>
                    <a:cubicBezTo>
                      <a:pt x="16817" y="4723"/>
                      <a:pt x="16817" y="2027"/>
                      <a:pt x="19215" y="2027"/>
                    </a:cubicBezTo>
                    <a:lnTo>
                      <a:pt x="19215" y="0"/>
                    </a:lnTo>
                    <a:cubicBezTo>
                      <a:pt x="16817" y="0"/>
                      <a:pt x="16817" y="2691"/>
                      <a:pt x="14413" y="2691"/>
                    </a:cubicBezTo>
                    <a:cubicBezTo>
                      <a:pt x="12009" y="2691"/>
                      <a:pt x="12009" y="0"/>
                      <a:pt x="9611" y="0"/>
                    </a:cubicBezTo>
                    <a:cubicBezTo>
                      <a:pt x="7207" y="0"/>
                      <a:pt x="7207" y="2691"/>
                      <a:pt x="4803" y="2691"/>
                    </a:cubicBezTo>
                    <a:cubicBezTo>
                      <a:pt x="2405" y="2691"/>
                      <a:pt x="2405" y="0"/>
                      <a:pt x="1"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0" name="Google Shape;210;p13"/>
              <p:cNvSpPr/>
              <p:nvPr/>
            </p:nvSpPr>
            <p:spPr>
              <a:xfrm>
                <a:off x="-142457" y="4935467"/>
                <a:ext cx="58974" cy="51069"/>
              </a:xfrm>
              <a:custGeom>
                <a:avLst/>
                <a:gdLst/>
                <a:ahLst/>
                <a:cxnLst/>
                <a:rect l="l" t="t" r="r" b="b"/>
                <a:pathLst>
                  <a:path w="1701" h="1473" extrusionOk="0">
                    <a:moveTo>
                      <a:pt x="853" y="1"/>
                    </a:moveTo>
                    <a:lnTo>
                      <a:pt x="426" y="739"/>
                    </a:lnTo>
                    <a:lnTo>
                      <a:pt x="0" y="1473"/>
                    </a:lnTo>
                    <a:lnTo>
                      <a:pt x="1700" y="1473"/>
                    </a:lnTo>
                    <a:lnTo>
                      <a:pt x="1274" y="739"/>
                    </a:lnTo>
                    <a:lnTo>
                      <a:pt x="853"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1" name="Google Shape;211;p13"/>
              <p:cNvSpPr/>
              <p:nvPr/>
            </p:nvSpPr>
            <p:spPr>
              <a:xfrm>
                <a:off x="-142457" y="4730682"/>
                <a:ext cx="58974" cy="51034"/>
              </a:xfrm>
              <a:custGeom>
                <a:avLst/>
                <a:gdLst/>
                <a:ahLst/>
                <a:cxnLst/>
                <a:rect l="l" t="t" r="r" b="b"/>
                <a:pathLst>
                  <a:path w="1701" h="1472" extrusionOk="0">
                    <a:moveTo>
                      <a:pt x="853" y="0"/>
                    </a:moveTo>
                    <a:lnTo>
                      <a:pt x="426" y="734"/>
                    </a:lnTo>
                    <a:lnTo>
                      <a:pt x="0" y="1472"/>
                    </a:lnTo>
                    <a:lnTo>
                      <a:pt x="1700" y="1472"/>
                    </a:lnTo>
                    <a:lnTo>
                      <a:pt x="1274" y="734"/>
                    </a:lnTo>
                    <a:lnTo>
                      <a:pt x="853"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2" name="Google Shape;212;p13"/>
              <p:cNvSpPr/>
              <p:nvPr/>
            </p:nvSpPr>
            <p:spPr>
              <a:xfrm>
                <a:off x="-142457" y="4542884"/>
                <a:ext cx="58974" cy="51069"/>
              </a:xfrm>
              <a:custGeom>
                <a:avLst/>
                <a:gdLst/>
                <a:ahLst/>
                <a:cxnLst/>
                <a:rect l="l" t="t" r="r" b="b"/>
                <a:pathLst>
                  <a:path w="1701" h="1473" extrusionOk="0">
                    <a:moveTo>
                      <a:pt x="853" y="0"/>
                    </a:moveTo>
                    <a:lnTo>
                      <a:pt x="426" y="734"/>
                    </a:lnTo>
                    <a:lnTo>
                      <a:pt x="0" y="1472"/>
                    </a:lnTo>
                    <a:lnTo>
                      <a:pt x="1700" y="1472"/>
                    </a:lnTo>
                    <a:lnTo>
                      <a:pt x="1274" y="734"/>
                    </a:lnTo>
                    <a:lnTo>
                      <a:pt x="853"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3" name="Google Shape;213;p13"/>
              <p:cNvSpPr/>
              <p:nvPr/>
            </p:nvSpPr>
            <p:spPr>
              <a:xfrm>
                <a:off x="-317219" y="4821547"/>
                <a:ext cx="58800" cy="50896"/>
              </a:xfrm>
              <a:custGeom>
                <a:avLst/>
                <a:gdLst/>
                <a:ahLst/>
                <a:cxnLst/>
                <a:rect l="l" t="t" r="r" b="b"/>
                <a:pathLst>
                  <a:path w="1696" h="1468" extrusionOk="0">
                    <a:moveTo>
                      <a:pt x="848" y="1"/>
                    </a:moveTo>
                    <a:lnTo>
                      <a:pt x="422" y="734"/>
                    </a:lnTo>
                    <a:lnTo>
                      <a:pt x="1" y="1468"/>
                    </a:lnTo>
                    <a:lnTo>
                      <a:pt x="1696" y="1468"/>
                    </a:lnTo>
                    <a:lnTo>
                      <a:pt x="1275" y="734"/>
                    </a:lnTo>
                    <a:lnTo>
                      <a:pt x="848"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4" name="Google Shape;214;p13"/>
              <p:cNvSpPr/>
              <p:nvPr/>
            </p:nvSpPr>
            <p:spPr>
              <a:xfrm>
                <a:off x="-317219" y="4629798"/>
                <a:ext cx="58800" cy="51069"/>
              </a:xfrm>
              <a:custGeom>
                <a:avLst/>
                <a:gdLst/>
                <a:ahLst/>
                <a:cxnLst/>
                <a:rect l="l" t="t" r="r" b="b"/>
                <a:pathLst>
                  <a:path w="1696" h="1473" extrusionOk="0">
                    <a:moveTo>
                      <a:pt x="848" y="1"/>
                    </a:moveTo>
                    <a:lnTo>
                      <a:pt x="422" y="734"/>
                    </a:lnTo>
                    <a:lnTo>
                      <a:pt x="1" y="1473"/>
                    </a:lnTo>
                    <a:lnTo>
                      <a:pt x="1696" y="1473"/>
                    </a:lnTo>
                    <a:lnTo>
                      <a:pt x="1275" y="734"/>
                    </a:lnTo>
                    <a:lnTo>
                      <a:pt x="848"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5" name="Google Shape;215;p13"/>
              <p:cNvSpPr/>
              <p:nvPr/>
            </p:nvSpPr>
            <p:spPr>
              <a:xfrm>
                <a:off x="38788" y="4629798"/>
                <a:ext cx="58800" cy="51069"/>
              </a:xfrm>
              <a:custGeom>
                <a:avLst/>
                <a:gdLst/>
                <a:ahLst/>
                <a:cxnLst/>
                <a:rect l="l" t="t" r="r" b="b"/>
                <a:pathLst>
                  <a:path w="1696" h="1473" extrusionOk="0">
                    <a:moveTo>
                      <a:pt x="848" y="1"/>
                    </a:moveTo>
                    <a:lnTo>
                      <a:pt x="422" y="734"/>
                    </a:lnTo>
                    <a:lnTo>
                      <a:pt x="1" y="1473"/>
                    </a:lnTo>
                    <a:lnTo>
                      <a:pt x="1696" y="1473"/>
                    </a:lnTo>
                    <a:lnTo>
                      <a:pt x="1269" y="734"/>
                    </a:lnTo>
                    <a:lnTo>
                      <a:pt x="848"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6" name="Google Shape;216;p13"/>
              <p:cNvSpPr/>
              <p:nvPr/>
            </p:nvSpPr>
            <p:spPr>
              <a:xfrm>
                <a:off x="-8326" y="4674450"/>
                <a:ext cx="456847" cy="392672"/>
              </a:xfrm>
              <a:custGeom>
                <a:avLst/>
                <a:gdLst/>
                <a:ahLst/>
                <a:cxnLst/>
                <a:rect l="l" t="t" r="r" b="b"/>
                <a:pathLst>
                  <a:path w="13177" h="11326" extrusionOk="0">
                    <a:moveTo>
                      <a:pt x="3893" y="1"/>
                    </a:moveTo>
                    <a:cubicBezTo>
                      <a:pt x="1747" y="1"/>
                      <a:pt x="1" y="2148"/>
                      <a:pt x="200" y="4700"/>
                    </a:cubicBezTo>
                    <a:lnTo>
                      <a:pt x="413" y="7411"/>
                    </a:lnTo>
                    <a:cubicBezTo>
                      <a:pt x="587" y="9626"/>
                      <a:pt x="2197" y="11326"/>
                      <a:pt x="4115" y="11326"/>
                    </a:cubicBezTo>
                    <a:lnTo>
                      <a:pt x="9061" y="11326"/>
                    </a:lnTo>
                    <a:cubicBezTo>
                      <a:pt x="10984" y="11326"/>
                      <a:pt x="12590" y="9626"/>
                      <a:pt x="12763" y="7406"/>
                    </a:cubicBezTo>
                    <a:lnTo>
                      <a:pt x="12977" y="4700"/>
                    </a:lnTo>
                    <a:cubicBezTo>
                      <a:pt x="13176" y="2148"/>
                      <a:pt x="11430" y="1"/>
                      <a:pt x="9283" y="1"/>
                    </a:cubicBezTo>
                    <a:cubicBezTo>
                      <a:pt x="9137" y="1"/>
                      <a:pt x="8988" y="11"/>
                      <a:pt x="8838" y="31"/>
                    </a:cubicBezTo>
                    <a:lnTo>
                      <a:pt x="7020" y="279"/>
                    </a:lnTo>
                    <a:cubicBezTo>
                      <a:pt x="6876" y="296"/>
                      <a:pt x="6731" y="305"/>
                      <a:pt x="6586" y="305"/>
                    </a:cubicBezTo>
                    <a:cubicBezTo>
                      <a:pt x="6441" y="305"/>
                      <a:pt x="6296" y="296"/>
                      <a:pt x="6152" y="279"/>
                    </a:cubicBezTo>
                    <a:lnTo>
                      <a:pt x="4338" y="31"/>
                    </a:lnTo>
                    <a:cubicBezTo>
                      <a:pt x="4188" y="11"/>
                      <a:pt x="4040" y="1"/>
                      <a:pt x="3893"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7" name="Google Shape;217;p13"/>
              <p:cNvSpPr/>
              <p:nvPr/>
            </p:nvSpPr>
            <p:spPr>
              <a:xfrm>
                <a:off x="168690" y="4924651"/>
                <a:ext cx="85254" cy="85254"/>
              </a:xfrm>
              <a:custGeom>
                <a:avLst/>
                <a:gdLst/>
                <a:ahLst/>
                <a:cxnLst/>
                <a:rect l="l" t="t" r="r" b="b"/>
                <a:pathLst>
                  <a:path w="2459" h="2459" extrusionOk="0">
                    <a:moveTo>
                      <a:pt x="1230" y="0"/>
                    </a:moveTo>
                    <a:cubicBezTo>
                      <a:pt x="551" y="0"/>
                      <a:pt x="0" y="550"/>
                      <a:pt x="0" y="1229"/>
                    </a:cubicBezTo>
                    <a:cubicBezTo>
                      <a:pt x="0" y="1908"/>
                      <a:pt x="551" y="2459"/>
                      <a:pt x="1230" y="2459"/>
                    </a:cubicBezTo>
                    <a:cubicBezTo>
                      <a:pt x="1909" y="2459"/>
                      <a:pt x="2459" y="1908"/>
                      <a:pt x="2459" y="1229"/>
                    </a:cubicBezTo>
                    <a:cubicBezTo>
                      <a:pt x="2459" y="550"/>
                      <a:pt x="1909" y="0"/>
                      <a:pt x="1230"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8" name="Google Shape;218;p13"/>
              <p:cNvSpPr/>
              <p:nvPr/>
            </p:nvSpPr>
            <p:spPr>
              <a:xfrm>
                <a:off x="264375" y="4872059"/>
                <a:ext cx="51069" cy="51069"/>
              </a:xfrm>
              <a:custGeom>
                <a:avLst/>
                <a:gdLst/>
                <a:ahLst/>
                <a:cxnLst/>
                <a:rect l="l" t="t" r="r" b="b"/>
                <a:pathLst>
                  <a:path w="1473" h="1473" extrusionOk="0">
                    <a:moveTo>
                      <a:pt x="739" y="1"/>
                    </a:moveTo>
                    <a:cubicBezTo>
                      <a:pt x="333" y="1"/>
                      <a:pt x="1" y="333"/>
                      <a:pt x="1" y="739"/>
                    </a:cubicBezTo>
                    <a:cubicBezTo>
                      <a:pt x="1" y="1146"/>
                      <a:pt x="333" y="1473"/>
                      <a:pt x="739" y="1473"/>
                    </a:cubicBezTo>
                    <a:cubicBezTo>
                      <a:pt x="1146" y="1473"/>
                      <a:pt x="1473" y="1146"/>
                      <a:pt x="1473" y="739"/>
                    </a:cubicBezTo>
                    <a:cubicBezTo>
                      <a:pt x="1473" y="333"/>
                      <a:pt x="1146" y="1"/>
                      <a:pt x="73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19" name="Google Shape;219;p13"/>
              <p:cNvSpPr/>
              <p:nvPr/>
            </p:nvSpPr>
            <p:spPr>
              <a:xfrm>
                <a:off x="298072" y="4954361"/>
                <a:ext cx="66358" cy="66358"/>
              </a:xfrm>
              <a:custGeom>
                <a:avLst/>
                <a:gdLst/>
                <a:ahLst/>
                <a:cxnLst/>
                <a:rect l="l" t="t" r="r" b="b"/>
                <a:pathLst>
                  <a:path w="1914" h="1914" extrusionOk="0">
                    <a:moveTo>
                      <a:pt x="957" y="1"/>
                    </a:moveTo>
                    <a:cubicBezTo>
                      <a:pt x="427" y="1"/>
                      <a:pt x="0" y="432"/>
                      <a:pt x="0" y="957"/>
                    </a:cubicBezTo>
                    <a:cubicBezTo>
                      <a:pt x="0" y="1488"/>
                      <a:pt x="427" y="1914"/>
                      <a:pt x="957" y="1914"/>
                    </a:cubicBezTo>
                    <a:cubicBezTo>
                      <a:pt x="1487" y="1914"/>
                      <a:pt x="1913" y="1488"/>
                      <a:pt x="1913" y="957"/>
                    </a:cubicBezTo>
                    <a:cubicBezTo>
                      <a:pt x="1913" y="432"/>
                      <a:pt x="1487" y="1"/>
                      <a:pt x="95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0" name="Google Shape;220;p13"/>
              <p:cNvSpPr/>
              <p:nvPr/>
            </p:nvSpPr>
            <p:spPr>
              <a:xfrm>
                <a:off x="94292" y="4539903"/>
                <a:ext cx="129770" cy="124708"/>
              </a:xfrm>
              <a:custGeom>
                <a:avLst/>
                <a:gdLst/>
                <a:ahLst/>
                <a:cxnLst/>
                <a:rect l="l" t="t" r="r" b="b"/>
                <a:pathLst>
                  <a:path w="3743" h="3597" extrusionOk="0">
                    <a:moveTo>
                      <a:pt x="155" y="1"/>
                    </a:moveTo>
                    <a:cubicBezTo>
                      <a:pt x="103" y="1"/>
                      <a:pt x="75" y="2"/>
                      <a:pt x="75" y="2"/>
                    </a:cubicBezTo>
                    <a:cubicBezTo>
                      <a:pt x="75" y="2"/>
                      <a:pt x="1" y="1682"/>
                      <a:pt x="992" y="2678"/>
                    </a:cubicBezTo>
                    <a:cubicBezTo>
                      <a:pt x="1858" y="3540"/>
                      <a:pt x="3241" y="3596"/>
                      <a:pt x="3587" y="3596"/>
                    </a:cubicBezTo>
                    <a:cubicBezTo>
                      <a:pt x="3639" y="3596"/>
                      <a:pt x="3668" y="3595"/>
                      <a:pt x="3668" y="3595"/>
                    </a:cubicBezTo>
                    <a:cubicBezTo>
                      <a:pt x="3668" y="3595"/>
                      <a:pt x="3742" y="1915"/>
                      <a:pt x="2751" y="924"/>
                    </a:cubicBezTo>
                    <a:cubicBezTo>
                      <a:pt x="1884" y="57"/>
                      <a:pt x="500" y="1"/>
                      <a:pt x="15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1" name="Google Shape;221;p13"/>
              <p:cNvSpPr/>
              <p:nvPr/>
            </p:nvSpPr>
            <p:spPr>
              <a:xfrm>
                <a:off x="227626" y="4577137"/>
                <a:ext cx="115832" cy="89726"/>
              </a:xfrm>
              <a:custGeom>
                <a:avLst/>
                <a:gdLst/>
                <a:ahLst/>
                <a:cxnLst/>
                <a:rect l="l" t="t" r="r" b="b"/>
                <a:pathLst>
                  <a:path w="3341" h="2588" extrusionOk="0">
                    <a:moveTo>
                      <a:pt x="2735" y="1"/>
                    </a:moveTo>
                    <a:cubicBezTo>
                      <a:pt x="2258" y="1"/>
                      <a:pt x="1588" y="85"/>
                      <a:pt x="1061" y="479"/>
                    </a:cubicBezTo>
                    <a:cubicBezTo>
                      <a:pt x="139" y="1168"/>
                      <a:pt x="0" y="2541"/>
                      <a:pt x="0" y="2541"/>
                    </a:cubicBezTo>
                    <a:cubicBezTo>
                      <a:pt x="0" y="2541"/>
                      <a:pt x="249" y="2588"/>
                      <a:pt x="606" y="2588"/>
                    </a:cubicBezTo>
                    <a:cubicBezTo>
                      <a:pt x="1083" y="2588"/>
                      <a:pt x="1753" y="2504"/>
                      <a:pt x="2280" y="2110"/>
                    </a:cubicBezTo>
                    <a:cubicBezTo>
                      <a:pt x="3202" y="1421"/>
                      <a:pt x="3341" y="48"/>
                      <a:pt x="3341" y="48"/>
                    </a:cubicBezTo>
                    <a:cubicBezTo>
                      <a:pt x="3341" y="48"/>
                      <a:pt x="3092" y="1"/>
                      <a:pt x="273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2" name="Google Shape;222;p13"/>
              <p:cNvSpPr/>
              <p:nvPr/>
            </p:nvSpPr>
            <p:spPr>
              <a:xfrm>
                <a:off x="100394" y="4534356"/>
                <a:ext cx="237420" cy="178828"/>
              </a:xfrm>
              <a:custGeom>
                <a:avLst/>
                <a:gdLst/>
                <a:ahLst/>
                <a:cxnLst/>
                <a:rect l="l" t="t" r="r" b="b"/>
                <a:pathLst>
                  <a:path w="6848" h="5158" extrusionOk="0">
                    <a:moveTo>
                      <a:pt x="3845" y="1"/>
                    </a:moveTo>
                    <a:cubicBezTo>
                      <a:pt x="3768" y="1"/>
                      <a:pt x="3692" y="48"/>
                      <a:pt x="3680" y="147"/>
                    </a:cubicBezTo>
                    <a:lnTo>
                      <a:pt x="3442" y="3468"/>
                    </a:lnTo>
                    <a:lnTo>
                      <a:pt x="345" y="425"/>
                    </a:lnTo>
                    <a:cubicBezTo>
                      <a:pt x="310" y="394"/>
                      <a:pt x="272" y="381"/>
                      <a:pt x="236" y="381"/>
                    </a:cubicBezTo>
                    <a:cubicBezTo>
                      <a:pt x="108" y="381"/>
                      <a:pt x="0" y="543"/>
                      <a:pt x="112" y="662"/>
                    </a:cubicBezTo>
                    <a:lnTo>
                      <a:pt x="3378" y="3874"/>
                    </a:lnTo>
                    <a:cubicBezTo>
                      <a:pt x="3388" y="3879"/>
                      <a:pt x="3398" y="3889"/>
                      <a:pt x="3413" y="3894"/>
                    </a:cubicBezTo>
                    <a:lnTo>
                      <a:pt x="3333" y="4979"/>
                    </a:lnTo>
                    <a:cubicBezTo>
                      <a:pt x="3323" y="5073"/>
                      <a:pt x="3393" y="5153"/>
                      <a:pt x="3487" y="5158"/>
                    </a:cubicBezTo>
                    <a:lnTo>
                      <a:pt x="3497" y="5158"/>
                    </a:lnTo>
                    <a:cubicBezTo>
                      <a:pt x="3586" y="5158"/>
                      <a:pt x="3656" y="5088"/>
                      <a:pt x="3665" y="5004"/>
                    </a:cubicBezTo>
                    <a:lnTo>
                      <a:pt x="3745" y="3919"/>
                    </a:lnTo>
                    <a:cubicBezTo>
                      <a:pt x="3755" y="3914"/>
                      <a:pt x="3765" y="3909"/>
                      <a:pt x="3774" y="3904"/>
                    </a:cubicBezTo>
                    <a:lnTo>
                      <a:pt x="6763" y="1629"/>
                    </a:lnTo>
                    <a:cubicBezTo>
                      <a:pt x="6837" y="1574"/>
                      <a:pt x="6847" y="1470"/>
                      <a:pt x="6793" y="1401"/>
                    </a:cubicBezTo>
                    <a:cubicBezTo>
                      <a:pt x="6760" y="1357"/>
                      <a:pt x="6710" y="1333"/>
                      <a:pt x="6659" y="1333"/>
                    </a:cubicBezTo>
                    <a:cubicBezTo>
                      <a:pt x="6625" y="1333"/>
                      <a:pt x="6590" y="1344"/>
                      <a:pt x="6560" y="1366"/>
                    </a:cubicBezTo>
                    <a:lnTo>
                      <a:pt x="3770" y="3487"/>
                    </a:lnTo>
                    <a:lnTo>
                      <a:pt x="4012" y="172"/>
                    </a:lnTo>
                    <a:cubicBezTo>
                      <a:pt x="4015" y="60"/>
                      <a:pt x="3930" y="1"/>
                      <a:pt x="384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3" name="Google Shape;223;p13"/>
              <p:cNvSpPr/>
              <p:nvPr/>
            </p:nvSpPr>
            <p:spPr>
              <a:xfrm>
                <a:off x="139465" y="4705548"/>
                <a:ext cx="166451" cy="34081"/>
              </a:xfrm>
              <a:custGeom>
                <a:avLst/>
                <a:gdLst/>
                <a:ahLst/>
                <a:cxnLst/>
                <a:rect l="l" t="t" r="r" b="b"/>
                <a:pathLst>
                  <a:path w="4801" h="983" extrusionOk="0">
                    <a:moveTo>
                      <a:pt x="4556" y="0"/>
                    </a:moveTo>
                    <a:cubicBezTo>
                      <a:pt x="4524" y="0"/>
                      <a:pt x="4490" y="11"/>
                      <a:pt x="4456" y="36"/>
                    </a:cubicBezTo>
                    <a:cubicBezTo>
                      <a:pt x="3857" y="428"/>
                      <a:pt x="3158" y="641"/>
                      <a:pt x="2444" y="656"/>
                    </a:cubicBezTo>
                    <a:lnTo>
                      <a:pt x="2390" y="656"/>
                    </a:lnTo>
                    <a:cubicBezTo>
                      <a:pt x="1656" y="651"/>
                      <a:pt x="938" y="433"/>
                      <a:pt x="323" y="36"/>
                    </a:cubicBezTo>
                    <a:cubicBezTo>
                      <a:pt x="293" y="18"/>
                      <a:pt x="263" y="10"/>
                      <a:pt x="235" y="10"/>
                    </a:cubicBezTo>
                    <a:cubicBezTo>
                      <a:pt x="96" y="10"/>
                      <a:pt x="0" y="206"/>
                      <a:pt x="145" y="314"/>
                    </a:cubicBezTo>
                    <a:cubicBezTo>
                      <a:pt x="814" y="745"/>
                      <a:pt x="1592" y="978"/>
                      <a:pt x="2390" y="983"/>
                    </a:cubicBezTo>
                    <a:lnTo>
                      <a:pt x="2449" y="983"/>
                    </a:lnTo>
                    <a:cubicBezTo>
                      <a:pt x="3227" y="973"/>
                      <a:pt x="3986" y="740"/>
                      <a:pt x="4635" y="314"/>
                    </a:cubicBezTo>
                    <a:cubicBezTo>
                      <a:pt x="4801" y="216"/>
                      <a:pt x="4699" y="0"/>
                      <a:pt x="455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224" name="Google Shape;224;p13"/>
            <p:cNvGrpSpPr/>
            <p:nvPr/>
          </p:nvGrpSpPr>
          <p:grpSpPr>
            <a:xfrm>
              <a:off x="8430671" y="4423198"/>
              <a:ext cx="1018904" cy="810851"/>
              <a:chOff x="8430671" y="4423198"/>
              <a:chExt cx="1018904" cy="810851"/>
            </a:xfrm>
          </p:grpSpPr>
          <p:sp>
            <p:nvSpPr>
              <p:cNvPr id="225" name="Google Shape;225;p13"/>
              <p:cNvSpPr/>
              <p:nvPr/>
            </p:nvSpPr>
            <p:spPr>
              <a:xfrm rot="-542896" flipH="1">
                <a:off x="8481661" y="4475787"/>
                <a:ext cx="724641" cy="705673"/>
              </a:xfrm>
              <a:custGeom>
                <a:avLst/>
                <a:gdLst/>
                <a:ahLst/>
                <a:cxnLst/>
                <a:rect l="l" t="t" r="r" b="b"/>
                <a:pathLst>
                  <a:path w="13371" h="13022" extrusionOk="0">
                    <a:moveTo>
                      <a:pt x="7667" y="5705"/>
                    </a:moveTo>
                    <a:cubicBezTo>
                      <a:pt x="7872" y="5938"/>
                      <a:pt x="8124" y="6125"/>
                      <a:pt x="8404" y="6256"/>
                    </a:cubicBezTo>
                    <a:cubicBezTo>
                      <a:pt x="8227" y="6708"/>
                      <a:pt x="7896" y="7365"/>
                      <a:pt x="7266" y="8191"/>
                    </a:cubicBezTo>
                    <a:cubicBezTo>
                      <a:pt x="7159" y="8331"/>
                      <a:pt x="7047" y="8466"/>
                      <a:pt x="6926" y="8596"/>
                    </a:cubicBezTo>
                    <a:cubicBezTo>
                      <a:pt x="7038" y="8312"/>
                      <a:pt x="7140" y="8018"/>
                      <a:pt x="7229" y="7724"/>
                    </a:cubicBezTo>
                    <a:cubicBezTo>
                      <a:pt x="7425" y="7062"/>
                      <a:pt x="7569" y="6386"/>
                      <a:pt x="7667" y="5705"/>
                    </a:cubicBezTo>
                    <a:close/>
                    <a:moveTo>
                      <a:pt x="6644" y="0"/>
                    </a:moveTo>
                    <a:cubicBezTo>
                      <a:pt x="6548" y="0"/>
                      <a:pt x="6452" y="3"/>
                      <a:pt x="6357" y="7"/>
                    </a:cubicBezTo>
                    <a:cubicBezTo>
                      <a:pt x="6068" y="25"/>
                      <a:pt x="5779" y="63"/>
                      <a:pt x="5494" y="123"/>
                    </a:cubicBezTo>
                    <a:cubicBezTo>
                      <a:pt x="4986" y="230"/>
                      <a:pt x="4501" y="408"/>
                      <a:pt x="4044" y="655"/>
                    </a:cubicBezTo>
                    <a:cubicBezTo>
                      <a:pt x="3046" y="1205"/>
                      <a:pt x="2552" y="1998"/>
                      <a:pt x="2715" y="2767"/>
                    </a:cubicBezTo>
                    <a:cubicBezTo>
                      <a:pt x="2864" y="3476"/>
                      <a:pt x="3536" y="3966"/>
                      <a:pt x="4515" y="4115"/>
                    </a:cubicBezTo>
                    <a:cubicBezTo>
                      <a:pt x="4533" y="4656"/>
                      <a:pt x="4473" y="5547"/>
                      <a:pt x="4100" y="6820"/>
                    </a:cubicBezTo>
                    <a:cubicBezTo>
                      <a:pt x="3382" y="9296"/>
                      <a:pt x="1554" y="9734"/>
                      <a:pt x="1456" y="9753"/>
                    </a:cubicBezTo>
                    <a:cubicBezTo>
                      <a:pt x="574" y="9926"/>
                      <a:pt x="1" y="10779"/>
                      <a:pt x="173" y="11660"/>
                    </a:cubicBezTo>
                    <a:cubicBezTo>
                      <a:pt x="325" y="12437"/>
                      <a:pt x="1006" y="12978"/>
                      <a:pt x="1768" y="12978"/>
                    </a:cubicBezTo>
                    <a:cubicBezTo>
                      <a:pt x="1871" y="12978"/>
                      <a:pt x="1976" y="12968"/>
                      <a:pt x="2081" y="12947"/>
                    </a:cubicBezTo>
                    <a:cubicBezTo>
                      <a:pt x="2393" y="12882"/>
                      <a:pt x="2691" y="12784"/>
                      <a:pt x="2985" y="12663"/>
                    </a:cubicBezTo>
                    <a:cubicBezTo>
                      <a:pt x="3186" y="12817"/>
                      <a:pt x="3424" y="12919"/>
                      <a:pt x="3675" y="12966"/>
                    </a:cubicBezTo>
                    <a:cubicBezTo>
                      <a:pt x="3927" y="13003"/>
                      <a:pt x="4179" y="13022"/>
                      <a:pt x="4431" y="13022"/>
                    </a:cubicBezTo>
                    <a:cubicBezTo>
                      <a:pt x="5648" y="13022"/>
                      <a:pt x="7970" y="12654"/>
                      <a:pt x="9854" y="10168"/>
                    </a:cubicBezTo>
                    <a:cubicBezTo>
                      <a:pt x="11076" y="8564"/>
                      <a:pt x="11552" y="7291"/>
                      <a:pt x="11734" y="6484"/>
                    </a:cubicBezTo>
                    <a:cubicBezTo>
                      <a:pt x="12312" y="6307"/>
                      <a:pt x="12769" y="6027"/>
                      <a:pt x="13053" y="5668"/>
                    </a:cubicBezTo>
                    <a:lnTo>
                      <a:pt x="13058" y="5659"/>
                    </a:lnTo>
                    <a:cubicBezTo>
                      <a:pt x="13077" y="5631"/>
                      <a:pt x="13100" y="5607"/>
                      <a:pt x="13114" y="5579"/>
                    </a:cubicBezTo>
                    <a:lnTo>
                      <a:pt x="13123" y="5565"/>
                    </a:lnTo>
                    <a:lnTo>
                      <a:pt x="13128" y="5561"/>
                    </a:lnTo>
                    <a:cubicBezTo>
                      <a:pt x="13147" y="5528"/>
                      <a:pt x="13165" y="5500"/>
                      <a:pt x="13179" y="5472"/>
                    </a:cubicBezTo>
                    <a:cubicBezTo>
                      <a:pt x="13189" y="5453"/>
                      <a:pt x="13198" y="5439"/>
                      <a:pt x="13207" y="5421"/>
                    </a:cubicBezTo>
                    <a:lnTo>
                      <a:pt x="13212" y="5416"/>
                    </a:lnTo>
                    <a:cubicBezTo>
                      <a:pt x="13217" y="5402"/>
                      <a:pt x="13226" y="5383"/>
                      <a:pt x="13231" y="5369"/>
                    </a:cubicBezTo>
                    <a:cubicBezTo>
                      <a:pt x="13240" y="5355"/>
                      <a:pt x="13249" y="5332"/>
                      <a:pt x="13259" y="5309"/>
                    </a:cubicBezTo>
                    <a:cubicBezTo>
                      <a:pt x="13268" y="5295"/>
                      <a:pt x="13273" y="5281"/>
                      <a:pt x="13277" y="5267"/>
                    </a:cubicBezTo>
                    <a:lnTo>
                      <a:pt x="13277" y="5262"/>
                    </a:lnTo>
                    <a:cubicBezTo>
                      <a:pt x="13291" y="5225"/>
                      <a:pt x="13301" y="5188"/>
                      <a:pt x="13310" y="5150"/>
                    </a:cubicBezTo>
                    <a:cubicBezTo>
                      <a:pt x="13315" y="5132"/>
                      <a:pt x="13319" y="5113"/>
                      <a:pt x="13324" y="5104"/>
                    </a:cubicBezTo>
                    <a:cubicBezTo>
                      <a:pt x="13329" y="5080"/>
                      <a:pt x="13333" y="5057"/>
                      <a:pt x="13338" y="5034"/>
                    </a:cubicBezTo>
                    <a:cubicBezTo>
                      <a:pt x="13342" y="5010"/>
                      <a:pt x="13342" y="5001"/>
                      <a:pt x="13347" y="4978"/>
                    </a:cubicBezTo>
                    <a:cubicBezTo>
                      <a:pt x="13352" y="4959"/>
                      <a:pt x="13352" y="4936"/>
                      <a:pt x="13356" y="4917"/>
                    </a:cubicBezTo>
                    <a:cubicBezTo>
                      <a:pt x="13356" y="4898"/>
                      <a:pt x="13356" y="4880"/>
                      <a:pt x="13356" y="4861"/>
                    </a:cubicBezTo>
                    <a:cubicBezTo>
                      <a:pt x="13361" y="4843"/>
                      <a:pt x="13356" y="4819"/>
                      <a:pt x="13356" y="4796"/>
                    </a:cubicBezTo>
                    <a:cubicBezTo>
                      <a:pt x="13370" y="4078"/>
                      <a:pt x="12806" y="3462"/>
                      <a:pt x="11860" y="3140"/>
                    </a:cubicBezTo>
                    <a:cubicBezTo>
                      <a:pt x="11384" y="2986"/>
                      <a:pt x="10885" y="2907"/>
                      <a:pt x="10387" y="2907"/>
                    </a:cubicBezTo>
                    <a:cubicBezTo>
                      <a:pt x="10372" y="2907"/>
                      <a:pt x="10358" y="2907"/>
                      <a:pt x="10344" y="2907"/>
                    </a:cubicBezTo>
                    <a:cubicBezTo>
                      <a:pt x="9206" y="2907"/>
                      <a:pt x="8273" y="3238"/>
                      <a:pt x="7756" y="3770"/>
                    </a:cubicBezTo>
                    <a:cubicBezTo>
                      <a:pt x="7751" y="3686"/>
                      <a:pt x="7747" y="3602"/>
                      <a:pt x="7737" y="3527"/>
                    </a:cubicBezTo>
                    <a:cubicBezTo>
                      <a:pt x="8297" y="3229"/>
                      <a:pt x="8716" y="2847"/>
                      <a:pt x="8945" y="2427"/>
                    </a:cubicBezTo>
                    <a:lnTo>
                      <a:pt x="8945" y="2418"/>
                    </a:lnTo>
                    <a:cubicBezTo>
                      <a:pt x="8964" y="2385"/>
                      <a:pt x="8982" y="2352"/>
                      <a:pt x="8996" y="2324"/>
                    </a:cubicBezTo>
                    <a:lnTo>
                      <a:pt x="9010" y="2287"/>
                    </a:lnTo>
                    <a:cubicBezTo>
                      <a:pt x="9020" y="2264"/>
                      <a:pt x="9029" y="2240"/>
                      <a:pt x="9043" y="2217"/>
                    </a:cubicBezTo>
                    <a:cubicBezTo>
                      <a:pt x="9048" y="2198"/>
                      <a:pt x="9052" y="2184"/>
                      <a:pt x="9057" y="2166"/>
                    </a:cubicBezTo>
                    <a:cubicBezTo>
                      <a:pt x="9062" y="2152"/>
                      <a:pt x="9071" y="2124"/>
                      <a:pt x="9080" y="2100"/>
                    </a:cubicBezTo>
                    <a:cubicBezTo>
                      <a:pt x="9085" y="2077"/>
                      <a:pt x="9090" y="2068"/>
                      <a:pt x="9090" y="2054"/>
                    </a:cubicBezTo>
                    <a:cubicBezTo>
                      <a:pt x="9099" y="2026"/>
                      <a:pt x="9104" y="1998"/>
                      <a:pt x="9113" y="1965"/>
                    </a:cubicBezTo>
                    <a:cubicBezTo>
                      <a:pt x="9113" y="1951"/>
                      <a:pt x="9118" y="1937"/>
                      <a:pt x="9122" y="1919"/>
                    </a:cubicBezTo>
                    <a:cubicBezTo>
                      <a:pt x="9127" y="1886"/>
                      <a:pt x="9132" y="1853"/>
                      <a:pt x="9136" y="1816"/>
                    </a:cubicBezTo>
                    <a:cubicBezTo>
                      <a:pt x="9136" y="1802"/>
                      <a:pt x="9136" y="1788"/>
                      <a:pt x="9136" y="1774"/>
                    </a:cubicBezTo>
                    <a:cubicBezTo>
                      <a:pt x="9136" y="1746"/>
                      <a:pt x="9136" y="1723"/>
                      <a:pt x="9141" y="1695"/>
                    </a:cubicBezTo>
                    <a:lnTo>
                      <a:pt x="9141" y="1648"/>
                    </a:lnTo>
                    <a:cubicBezTo>
                      <a:pt x="9141" y="1616"/>
                      <a:pt x="9141" y="1588"/>
                      <a:pt x="9136" y="1560"/>
                    </a:cubicBezTo>
                    <a:cubicBezTo>
                      <a:pt x="9136" y="1546"/>
                      <a:pt x="9136" y="1532"/>
                      <a:pt x="9132" y="1518"/>
                    </a:cubicBezTo>
                    <a:cubicBezTo>
                      <a:pt x="9127" y="1476"/>
                      <a:pt x="9118" y="1434"/>
                      <a:pt x="9113" y="1392"/>
                    </a:cubicBezTo>
                    <a:cubicBezTo>
                      <a:pt x="9104" y="1350"/>
                      <a:pt x="9090" y="1303"/>
                      <a:pt x="9076" y="1256"/>
                    </a:cubicBezTo>
                    <a:cubicBezTo>
                      <a:pt x="9071" y="1242"/>
                      <a:pt x="9066" y="1228"/>
                      <a:pt x="9062" y="1214"/>
                    </a:cubicBezTo>
                    <a:cubicBezTo>
                      <a:pt x="9052" y="1191"/>
                      <a:pt x="9043" y="1163"/>
                      <a:pt x="9024" y="1131"/>
                    </a:cubicBezTo>
                    <a:cubicBezTo>
                      <a:pt x="8744" y="478"/>
                      <a:pt x="7980" y="67"/>
                      <a:pt x="6935" y="2"/>
                    </a:cubicBezTo>
                    <a:lnTo>
                      <a:pt x="6763" y="2"/>
                    </a:lnTo>
                    <a:cubicBezTo>
                      <a:pt x="6723" y="1"/>
                      <a:pt x="6683" y="0"/>
                      <a:pt x="6644" y="0"/>
                    </a:cubicBezTo>
                    <a:close/>
                  </a:path>
                </a:pathLst>
              </a:custGeom>
              <a:solidFill>
                <a:schemeClr val="accent5"/>
              </a:solidFill>
              <a:ln w="28575"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6" name="Google Shape;226;p13"/>
              <p:cNvSpPr/>
              <p:nvPr/>
            </p:nvSpPr>
            <p:spPr>
              <a:xfrm rot="-542896" flipH="1">
                <a:off x="8742859" y="4497628"/>
                <a:ext cx="416272" cy="624061"/>
              </a:xfrm>
              <a:custGeom>
                <a:avLst/>
                <a:gdLst/>
                <a:ahLst/>
                <a:cxnLst/>
                <a:rect l="l" t="t" r="r" b="b"/>
                <a:pathLst>
                  <a:path w="7681" h="11516" extrusionOk="0">
                    <a:moveTo>
                      <a:pt x="5804" y="1"/>
                    </a:moveTo>
                    <a:cubicBezTo>
                      <a:pt x="5491" y="1"/>
                      <a:pt x="5154" y="35"/>
                      <a:pt x="4808" y="109"/>
                    </a:cubicBezTo>
                    <a:cubicBezTo>
                      <a:pt x="3437" y="403"/>
                      <a:pt x="2444" y="1196"/>
                      <a:pt x="2588" y="1886"/>
                    </a:cubicBezTo>
                    <a:cubicBezTo>
                      <a:pt x="2700" y="2399"/>
                      <a:pt x="3414" y="2707"/>
                      <a:pt x="4337" y="2712"/>
                    </a:cubicBezTo>
                    <a:cubicBezTo>
                      <a:pt x="4416" y="3099"/>
                      <a:pt x="4552" y="4278"/>
                      <a:pt x="3964" y="6298"/>
                    </a:cubicBezTo>
                    <a:cubicBezTo>
                      <a:pt x="3115" y="9212"/>
                      <a:pt x="872" y="9716"/>
                      <a:pt x="770" y="9739"/>
                    </a:cubicBezTo>
                    <a:cubicBezTo>
                      <a:pt x="313" y="9828"/>
                      <a:pt x="0" y="10247"/>
                      <a:pt x="47" y="10709"/>
                    </a:cubicBezTo>
                    <a:cubicBezTo>
                      <a:pt x="93" y="11163"/>
                      <a:pt x="475" y="11516"/>
                      <a:pt x="933" y="11516"/>
                    </a:cubicBezTo>
                    <a:cubicBezTo>
                      <a:pt x="936" y="11516"/>
                      <a:pt x="939" y="11516"/>
                      <a:pt x="942" y="11516"/>
                    </a:cubicBezTo>
                    <a:cubicBezTo>
                      <a:pt x="998" y="11516"/>
                      <a:pt x="1054" y="11511"/>
                      <a:pt x="1110" y="11502"/>
                    </a:cubicBezTo>
                    <a:cubicBezTo>
                      <a:pt x="1250" y="11474"/>
                      <a:pt x="4519" y="10812"/>
                      <a:pt x="5689" y="6801"/>
                    </a:cubicBezTo>
                    <a:cubicBezTo>
                      <a:pt x="6352" y="4526"/>
                      <a:pt x="6235" y="3066"/>
                      <a:pt x="6100" y="2376"/>
                    </a:cubicBezTo>
                    <a:cubicBezTo>
                      <a:pt x="7060" y="1998"/>
                      <a:pt x="7681" y="1378"/>
                      <a:pt x="7564" y="823"/>
                    </a:cubicBezTo>
                    <a:cubicBezTo>
                      <a:pt x="7452"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7" name="Google Shape;227;p13"/>
              <p:cNvSpPr/>
              <p:nvPr/>
            </p:nvSpPr>
            <p:spPr>
              <a:xfrm rot="-542896" flipH="1">
                <a:off x="8708845" y="4510797"/>
                <a:ext cx="279321" cy="123447"/>
              </a:xfrm>
              <a:custGeom>
                <a:avLst/>
                <a:gdLst/>
                <a:ahLst/>
                <a:cxnLst/>
                <a:rect l="l" t="t" r="r" b="b"/>
                <a:pathLst>
                  <a:path w="5154" h="2278" extrusionOk="0">
                    <a:moveTo>
                      <a:pt x="3359" y="1"/>
                    </a:moveTo>
                    <a:cubicBezTo>
                      <a:pt x="3046" y="1"/>
                      <a:pt x="2710" y="35"/>
                      <a:pt x="2365" y="109"/>
                    </a:cubicBezTo>
                    <a:cubicBezTo>
                      <a:pt x="994" y="403"/>
                      <a:pt x="1" y="1196"/>
                      <a:pt x="145" y="1886"/>
                    </a:cubicBezTo>
                    <a:cubicBezTo>
                      <a:pt x="183" y="2040"/>
                      <a:pt x="267" y="2180"/>
                      <a:pt x="388" y="2278"/>
                    </a:cubicBezTo>
                    <a:lnTo>
                      <a:pt x="5023" y="1359"/>
                    </a:lnTo>
                    <a:cubicBezTo>
                      <a:pt x="5121" y="1196"/>
                      <a:pt x="5154" y="1005"/>
                      <a:pt x="5121" y="823"/>
                    </a:cubicBezTo>
                    <a:cubicBezTo>
                      <a:pt x="5009" y="310"/>
                      <a:pt x="4289" y="1"/>
                      <a:pt x="335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8" name="Google Shape;228;p13"/>
              <p:cNvSpPr/>
              <p:nvPr/>
            </p:nvSpPr>
            <p:spPr>
              <a:xfrm rot="-542896" flipH="1">
                <a:off x="8807202" y="4636855"/>
                <a:ext cx="85357" cy="30780"/>
              </a:xfrm>
              <a:custGeom>
                <a:avLst/>
                <a:gdLst/>
                <a:ahLst/>
                <a:cxnLst/>
                <a:rect l="l" t="t" r="r" b="b"/>
                <a:pathLst>
                  <a:path w="1575" h="568" extrusionOk="0">
                    <a:moveTo>
                      <a:pt x="1326" y="0"/>
                    </a:moveTo>
                    <a:cubicBezTo>
                      <a:pt x="1316" y="0"/>
                      <a:pt x="1304" y="1"/>
                      <a:pt x="1292" y="3"/>
                    </a:cubicBezTo>
                    <a:lnTo>
                      <a:pt x="215" y="208"/>
                    </a:lnTo>
                    <a:cubicBezTo>
                      <a:pt x="1" y="250"/>
                      <a:pt x="29" y="567"/>
                      <a:pt x="248" y="567"/>
                    </a:cubicBezTo>
                    <a:cubicBezTo>
                      <a:pt x="262" y="563"/>
                      <a:pt x="271" y="563"/>
                      <a:pt x="285" y="563"/>
                    </a:cubicBezTo>
                    <a:lnTo>
                      <a:pt x="1358" y="358"/>
                    </a:lnTo>
                    <a:cubicBezTo>
                      <a:pt x="1574" y="309"/>
                      <a:pt x="1527" y="0"/>
                      <a:pt x="13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29" name="Google Shape;229;p13"/>
              <p:cNvSpPr/>
              <p:nvPr/>
            </p:nvSpPr>
            <p:spPr>
              <a:xfrm rot="-542896" flipH="1">
                <a:off x="8534443" y="4681404"/>
                <a:ext cx="522223" cy="468642"/>
              </a:xfrm>
              <a:custGeom>
                <a:avLst/>
                <a:gdLst/>
                <a:ahLst/>
                <a:cxnLst/>
                <a:rect l="l" t="t" r="r" b="b"/>
                <a:pathLst>
                  <a:path w="9636" h="8648" extrusionOk="0">
                    <a:moveTo>
                      <a:pt x="7341" y="1"/>
                    </a:moveTo>
                    <a:cubicBezTo>
                      <a:pt x="6068" y="1"/>
                      <a:pt x="5042" y="518"/>
                      <a:pt x="5042" y="1153"/>
                    </a:cubicBezTo>
                    <a:cubicBezTo>
                      <a:pt x="5042" y="1600"/>
                      <a:pt x="5550" y="1987"/>
                      <a:pt x="6292" y="2178"/>
                    </a:cubicBezTo>
                    <a:cubicBezTo>
                      <a:pt x="6217" y="2575"/>
                      <a:pt x="5923" y="3577"/>
                      <a:pt x="4846" y="4995"/>
                    </a:cubicBezTo>
                    <a:cubicBezTo>
                      <a:pt x="3583" y="6656"/>
                      <a:pt x="2092" y="6857"/>
                      <a:pt x="1442" y="6857"/>
                    </a:cubicBezTo>
                    <a:cubicBezTo>
                      <a:pt x="1255" y="6857"/>
                      <a:pt x="1137" y="6840"/>
                      <a:pt x="1115" y="6837"/>
                    </a:cubicBezTo>
                    <a:cubicBezTo>
                      <a:pt x="1067" y="6829"/>
                      <a:pt x="1018" y="6825"/>
                      <a:pt x="970" y="6825"/>
                    </a:cubicBezTo>
                    <a:cubicBezTo>
                      <a:pt x="542" y="6825"/>
                      <a:pt x="165" y="7133"/>
                      <a:pt x="85" y="7565"/>
                    </a:cubicBezTo>
                    <a:cubicBezTo>
                      <a:pt x="1" y="8050"/>
                      <a:pt x="318" y="8511"/>
                      <a:pt x="803" y="8605"/>
                    </a:cubicBezTo>
                    <a:cubicBezTo>
                      <a:pt x="983" y="8633"/>
                      <a:pt x="1166" y="8647"/>
                      <a:pt x="1349" y="8647"/>
                    </a:cubicBezTo>
                    <a:cubicBezTo>
                      <a:pt x="1375" y="8647"/>
                      <a:pt x="1402" y="8647"/>
                      <a:pt x="1428" y="8647"/>
                    </a:cubicBezTo>
                    <a:cubicBezTo>
                      <a:pt x="2458" y="8647"/>
                      <a:pt x="4562" y="8334"/>
                      <a:pt x="6273" y="6082"/>
                    </a:cubicBezTo>
                    <a:cubicBezTo>
                      <a:pt x="7733" y="4160"/>
                      <a:pt x="8036" y="2775"/>
                      <a:pt x="8101" y="2239"/>
                    </a:cubicBezTo>
                    <a:cubicBezTo>
                      <a:pt x="8996" y="2081"/>
                      <a:pt x="9635" y="1652"/>
                      <a:pt x="9635" y="1153"/>
                    </a:cubicBezTo>
                    <a:cubicBezTo>
                      <a:pt x="9635" y="518"/>
                      <a:pt x="8609" y="1"/>
                      <a:pt x="734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0" name="Google Shape;230;p13"/>
              <p:cNvSpPr/>
              <p:nvPr/>
            </p:nvSpPr>
            <p:spPr>
              <a:xfrm rot="-542896" flipH="1">
                <a:off x="8506012" y="4705273"/>
                <a:ext cx="249243" cy="88006"/>
              </a:xfrm>
              <a:custGeom>
                <a:avLst/>
                <a:gdLst/>
                <a:ahLst/>
                <a:cxnLst/>
                <a:rect l="l" t="t" r="r" b="b"/>
                <a:pathLst>
                  <a:path w="4599" h="1624" extrusionOk="0">
                    <a:moveTo>
                      <a:pt x="2300" y="1"/>
                    </a:moveTo>
                    <a:cubicBezTo>
                      <a:pt x="1032" y="1"/>
                      <a:pt x="1" y="518"/>
                      <a:pt x="1" y="1153"/>
                    </a:cubicBezTo>
                    <a:cubicBezTo>
                      <a:pt x="1" y="1264"/>
                      <a:pt x="34" y="1376"/>
                      <a:pt x="90" y="1474"/>
                    </a:cubicBezTo>
                    <a:lnTo>
                      <a:pt x="4394" y="1624"/>
                    </a:lnTo>
                    <a:cubicBezTo>
                      <a:pt x="4520" y="1498"/>
                      <a:pt x="4590" y="1330"/>
                      <a:pt x="4599" y="1153"/>
                    </a:cubicBezTo>
                    <a:cubicBezTo>
                      <a:pt x="4599" y="518"/>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1" name="Google Shape;231;p13"/>
              <p:cNvSpPr/>
              <p:nvPr/>
            </p:nvSpPr>
            <p:spPr>
              <a:xfrm rot="-542896" flipH="1">
                <a:off x="8606836" y="4813397"/>
                <a:ext cx="85520" cy="23302"/>
              </a:xfrm>
              <a:custGeom>
                <a:avLst/>
                <a:gdLst/>
                <a:ahLst/>
                <a:cxnLst/>
                <a:rect l="l" t="t" r="r" b="b"/>
                <a:pathLst>
                  <a:path w="1578" h="430" extrusionOk="0">
                    <a:moveTo>
                      <a:pt x="248" y="1"/>
                    </a:moveTo>
                    <a:cubicBezTo>
                      <a:pt x="19" y="1"/>
                      <a:pt x="1" y="346"/>
                      <a:pt x="239" y="360"/>
                    </a:cubicBezTo>
                    <a:lnTo>
                      <a:pt x="1330" y="430"/>
                    </a:lnTo>
                    <a:lnTo>
                      <a:pt x="1339" y="430"/>
                    </a:lnTo>
                    <a:cubicBezTo>
                      <a:pt x="1568" y="425"/>
                      <a:pt x="1577" y="90"/>
                      <a:pt x="1353" y="71"/>
                    </a:cubicBezTo>
                    <a:lnTo>
                      <a:pt x="262" y="1"/>
                    </a:lnTo>
                    <a:cubicBezTo>
                      <a:pt x="257" y="1"/>
                      <a:pt x="253" y="1"/>
                      <a:pt x="24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2" name="Google Shape;232;p13"/>
              <p:cNvSpPr/>
              <p:nvPr/>
            </p:nvSpPr>
            <p:spPr>
              <a:xfrm flipH="1">
                <a:off x="8696505"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233" name="Google Shape;233;p13"/>
            <p:cNvGrpSpPr/>
            <p:nvPr/>
          </p:nvGrpSpPr>
          <p:grpSpPr>
            <a:xfrm rot="2699814">
              <a:off x="95183" y="22746"/>
              <a:ext cx="660107" cy="765265"/>
              <a:chOff x="-4197917" y="699632"/>
              <a:chExt cx="505350" cy="585854"/>
            </a:xfrm>
          </p:grpSpPr>
          <p:sp>
            <p:nvSpPr>
              <p:cNvPr id="234" name="Google Shape;234;p13"/>
              <p:cNvSpPr/>
              <p:nvPr/>
            </p:nvSpPr>
            <p:spPr>
              <a:xfrm>
                <a:off x="-4197917" y="699632"/>
                <a:ext cx="505350" cy="585854"/>
              </a:xfrm>
              <a:custGeom>
                <a:avLst/>
                <a:gdLst/>
                <a:ahLst/>
                <a:cxnLst/>
                <a:rect l="l" t="t" r="r" b="b"/>
                <a:pathLst>
                  <a:path w="14576" h="16898" extrusionOk="0">
                    <a:moveTo>
                      <a:pt x="7681" y="1"/>
                    </a:moveTo>
                    <a:cubicBezTo>
                      <a:pt x="7198" y="1"/>
                      <a:pt x="6793" y="362"/>
                      <a:pt x="6745" y="850"/>
                    </a:cubicBezTo>
                    <a:lnTo>
                      <a:pt x="6725" y="1083"/>
                    </a:lnTo>
                    <a:cubicBezTo>
                      <a:pt x="5674" y="215"/>
                      <a:pt x="4242" y="144"/>
                      <a:pt x="3821" y="144"/>
                    </a:cubicBezTo>
                    <a:cubicBezTo>
                      <a:pt x="3754" y="144"/>
                      <a:pt x="3713" y="146"/>
                      <a:pt x="3702" y="147"/>
                    </a:cubicBezTo>
                    <a:cubicBezTo>
                      <a:pt x="3296" y="161"/>
                      <a:pt x="2979" y="484"/>
                      <a:pt x="2959" y="885"/>
                    </a:cubicBezTo>
                    <a:cubicBezTo>
                      <a:pt x="2954" y="964"/>
                      <a:pt x="2890" y="2838"/>
                      <a:pt x="4029" y="4062"/>
                    </a:cubicBezTo>
                    <a:cubicBezTo>
                      <a:pt x="3187" y="4181"/>
                      <a:pt x="2394" y="4567"/>
                      <a:pt x="1725" y="5202"/>
                    </a:cubicBezTo>
                    <a:cubicBezTo>
                      <a:pt x="595" y="6267"/>
                      <a:pt x="0" y="7898"/>
                      <a:pt x="129" y="9558"/>
                    </a:cubicBezTo>
                    <a:lnTo>
                      <a:pt x="342" y="12269"/>
                    </a:lnTo>
                    <a:cubicBezTo>
                      <a:pt x="436" y="13518"/>
                      <a:pt x="937" y="14678"/>
                      <a:pt x="1745" y="15530"/>
                    </a:cubicBezTo>
                    <a:cubicBezTo>
                      <a:pt x="2577" y="16412"/>
                      <a:pt x="3668" y="16898"/>
                      <a:pt x="4817" y="16898"/>
                    </a:cubicBezTo>
                    <a:lnTo>
                      <a:pt x="9763" y="16898"/>
                    </a:lnTo>
                    <a:cubicBezTo>
                      <a:pt x="10908" y="16898"/>
                      <a:pt x="11999" y="16412"/>
                      <a:pt x="12831" y="15530"/>
                    </a:cubicBezTo>
                    <a:cubicBezTo>
                      <a:pt x="13639" y="14678"/>
                      <a:pt x="14140" y="13518"/>
                      <a:pt x="14239" y="12269"/>
                    </a:cubicBezTo>
                    <a:lnTo>
                      <a:pt x="14447" y="9558"/>
                    </a:lnTo>
                    <a:cubicBezTo>
                      <a:pt x="14576" y="7898"/>
                      <a:pt x="13981" y="6267"/>
                      <a:pt x="12851" y="5202"/>
                    </a:cubicBezTo>
                    <a:cubicBezTo>
                      <a:pt x="12296" y="4661"/>
                      <a:pt x="11602" y="4290"/>
                      <a:pt x="10844" y="4116"/>
                    </a:cubicBezTo>
                    <a:cubicBezTo>
                      <a:pt x="11478" y="3269"/>
                      <a:pt x="11602" y="2258"/>
                      <a:pt x="11612" y="2119"/>
                    </a:cubicBezTo>
                    <a:cubicBezTo>
                      <a:pt x="11657" y="1718"/>
                      <a:pt x="11384" y="1356"/>
                      <a:pt x="10988" y="1277"/>
                    </a:cubicBezTo>
                    <a:cubicBezTo>
                      <a:pt x="10920" y="1265"/>
                      <a:pt x="10633" y="1216"/>
                      <a:pt x="10239" y="1216"/>
                    </a:cubicBezTo>
                    <a:cubicBezTo>
                      <a:pt x="9773" y="1216"/>
                      <a:pt x="9157" y="1285"/>
                      <a:pt x="8574" y="1564"/>
                    </a:cubicBezTo>
                    <a:lnTo>
                      <a:pt x="8619" y="984"/>
                    </a:lnTo>
                    <a:cubicBezTo>
                      <a:pt x="8643" y="474"/>
                      <a:pt x="8257" y="42"/>
                      <a:pt x="7746" y="3"/>
                    </a:cubicBezTo>
                    <a:cubicBezTo>
                      <a:pt x="7724" y="1"/>
                      <a:pt x="7702" y="1"/>
                      <a:pt x="7681" y="1"/>
                    </a:cubicBezTo>
                    <a:close/>
                  </a:path>
                </a:pathLst>
              </a:custGeom>
              <a:solidFill>
                <a:schemeClr val="accent5"/>
              </a:solidFill>
              <a:ln w="38100"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5" name="Google Shape;235;p13"/>
              <p:cNvSpPr/>
              <p:nvPr/>
            </p:nvSpPr>
            <p:spPr>
              <a:xfrm>
                <a:off x="-4173927" y="865866"/>
                <a:ext cx="456847" cy="392811"/>
              </a:xfrm>
              <a:custGeom>
                <a:avLst/>
                <a:gdLst/>
                <a:ahLst/>
                <a:cxnLst/>
                <a:rect l="l" t="t" r="r" b="b"/>
                <a:pathLst>
                  <a:path w="13177" h="11330" extrusionOk="0">
                    <a:moveTo>
                      <a:pt x="3900" y="0"/>
                    </a:moveTo>
                    <a:cubicBezTo>
                      <a:pt x="1750" y="0"/>
                      <a:pt x="1" y="2150"/>
                      <a:pt x="205" y="4704"/>
                    </a:cubicBezTo>
                    <a:lnTo>
                      <a:pt x="418" y="7410"/>
                    </a:lnTo>
                    <a:cubicBezTo>
                      <a:pt x="587" y="9630"/>
                      <a:pt x="2198" y="11330"/>
                      <a:pt x="4120" y="11330"/>
                    </a:cubicBezTo>
                    <a:lnTo>
                      <a:pt x="9067" y="11330"/>
                    </a:lnTo>
                    <a:cubicBezTo>
                      <a:pt x="10989" y="11330"/>
                      <a:pt x="12595" y="9630"/>
                      <a:pt x="12764" y="7410"/>
                    </a:cubicBezTo>
                    <a:lnTo>
                      <a:pt x="12977" y="4704"/>
                    </a:lnTo>
                    <a:cubicBezTo>
                      <a:pt x="13176" y="2150"/>
                      <a:pt x="11431" y="0"/>
                      <a:pt x="9278" y="0"/>
                    </a:cubicBezTo>
                    <a:cubicBezTo>
                      <a:pt x="9133" y="0"/>
                      <a:pt x="8987" y="10"/>
                      <a:pt x="8839" y="30"/>
                    </a:cubicBezTo>
                    <a:lnTo>
                      <a:pt x="7025" y="278"/>
                    </a:lnTo>
                    <a:cubicBezTo>
                      <a:pt x="6881" y="298"/>
                      <a:pt x="6736" y="308"/>
                      <a:pt x="6591" y="308"/>
                    </a:cubicBezTo>
                    <a:cubicBezTo>
                      <a:pt x="6446" y="308"/>
                      <a:pt x="6301" y="298"/>
                      <a:pt x="6157" y="278"/>
                    </a:cubicBezTo>
                    <a:lnTo>
                      <a:pt x="4339" y="30"/>
                    </a:lnTo>
                    <a:cubicBezTo>
                      <a:pt x="4191" y="10"/>
                      <a:pt x="4044" y="0"/>
                      <a:pt x="390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6" name="Google Shape;236;p13"/>
              <p:cNvSpPr/>
              <p:nvPr/>
            </p:nvSpPr>
            <p:spPr>
              <a:xfrm>
                <a:off x="-3996737" y="1116205"/>
                <a:ext cx="85254" cy="85254"/>
              </a:xfrm>
              <a:custGeom>
                <a:avLst/>
                <a:gdLst/>
                <a:ahLst/>
                <a:cxnLst/>
                <a:rect l="l" t="t" r="r" b="b"/>
                <a:pathLst>
                  <a:path w="2459" h="2459" extrusionOk="0">
                    <a:moveTo>
                      <a:pt x="1230" y="0"/>
                    </a:moveTo>
                    <a:cubicBezTo>
                      <a:pt x="551" y="0"/>
                      <a:pt x="1" y="550"/>
                      <a:pt x="1" y="1229"/>
                    </a:cubicBezTo>
                    <a:cubicBezTo>
                      <a:pt x="1" y="1908"/>
                      <a:pt x="551" y="2458"/>
                      <a:pt x="1230" y="2458"/>
                    </a:cubicBezTo>
                    <a:cubicBezTo>
                      <a:pt x="1909" y="2458"/>
                      <a:pt x="2459" y="1908"/>
                      <a:pt x="2459" y="1229"/>
                    </a:cubicBezTo>
                    <a:cubicBezTo>
                      <a:pt x="2459" y="550"/>
                      <a:pt x="1909" y="0"/>
                      <a:pt x="1230"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7" name="Google Shape;237;p13"/>
              <p:cNvSpPr/>
              <p:nvPr/>
            </p:nvSpPr>
            <p:spPr>
              <a:xfrm>
                <a:off x="-3901019" y="1063613"/>
                <a:ext cx="51069" cy="51069"/>
              </a:xfrm>
              <a:custGeom>
                <a:avLst/>
                <a:gdLst/>
                <a:ahLst/>
                <a:cxnLst/>
                <a:rect l="l" t="t" r="r" b="b"/>
                <a:pathLst>
                  <a:path w="1473" h="1473" extrusionOk="0">
                    <a:moveTo>
                      <a:pt x="739" y="1"/>
                    </a:moveTo>
                    <a:cubicBezTo>
                      <a:pt x="332" y="1"/>
                      <a:pt x="0" y="333"/>
                      <a:pt x="0" y="739"/>
                    </a:cubicBezTo>
                    <a:cubicBezTo>
                      <a:pt x="0" y="1146"/>
                      <a:pt x="332" y="1473"/>
                      <a:pt x="739" y="1473"/>
                    </a:cubicBezTo>
                    <a:cubicBezTo>
                      <a:pt x="1145" y="1473"/>
                      <a:pt x="1472" y="1146"/>
                      <a:pt x="1472" y="739"/>
                    </a:cubicBezTo>
                    <a:cubicBezTo>
                      <a:pt x="1472" y="333"/>
                      <a:pt x="1145" y="1"/>
                      <a:pt x="73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8" name="Google Shape;238;p13"/>
              <p:cNvSpPr/>
              <p:nvPr/>
            </p:nvSpPr>
            <p:spPr>
              <a:xfrm>
                <a:off x="-3867356" y="1145915"/>
                <a:ext cx="66358" cy="66358"/>
              </a:xfrm>
              <a:custGeom>
                <a:avLst/>
                <a:gdLst/>
                <a:ahLst/>
                <a:cxnLst/>
                <a:rect l="l" t="t" r="r" b="b"/>
                <a:pathLst>
                  <a:path w="1914" h="1914" extrusionOk="0">
                    <a:moveTo>
                      <a:pt x="957" y="1"/>
                    </a:moveTo>
                    <a:cubicBezTo>
                      <a:pt x="427" y="1"/>
                      <a:pt x="1" y="427"/>
                      <a:pt x="1" y="957"/>
                    </a:cubicBezTo>
                    <a:cubicBezTo>
                      <a:pt x="1" y="1487"/>
                      <a:pt x="427" y="1914"/>
                      <a:pt x="957" y="1914"/>
                    </a:cubicBezTo>
                    <a:cubicBezTo>
                      <a:pt x="1487" y="1914"/>
                      <a:pt x="1914" y="1487"/>
                      <a:pt x="1914" y="957"/>
                    </a:cubicBezTo>
                    <a:cubicBezTo>
                      <a:pt x="1914" y="427"/>
                      <a:pt x="1487" y="1"/>
                      <a:pt x="95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39" name="Google Shape;239;p13"/>
              <p:cNvSpPr/>
              <p:nvPr/>
            </p:nvSpPr>
            <p:spPr>
              <a:xfrm>
                <a:off x="-4071135" y="731457"/>
                <a:ext cx="129770" cy="124708"/>
              </a:xfrm>
              <a:custGeom>
                <a:avLst/>
                <a:gdLst/>
                <a:ahLst/>
                <a:cxnLst/>
                <a:rect l="l" t="t" r="r" b="b"/>
                <a:pathLst>
                  <a:path w="3743" h="3597" extrusionOk="0">
                    <a:moveTo>
                      <a:pt x="156" y="0"/>
                    </a:moveTo>
                    <a:cubicBezTo>
                      <a:pt x="104" y="0"/>
                      <a:pt x="75" y="2"/>
                      <a:pt x="75" y="2"/>
                    </a:cubicBezTo>
                    <a:cubicBezTo>
                      <a:pt x="75" y="2"/>
                      <a:pt x="1" y="1682"/>
                      <a:pt x="997" y="2678"/>
                    </a:cubicBezTo>
                    <a:cubicBezTo>
                      <a:pt x="1859" y="3540"/>
                      <a:pt x="3245" y="3596"/>
                      <a:pt x="3592" y="3596"/>
                    </a:cubicBezTo>
                    <a:cubicBezTo>
                      <a:pt x="3644" y="3596"/>
                      <a:pt x="3673" y="3595"/>
                      <a:pt x="3673" y="3595"/>
                    </a:cubicBezTo>
                    <a:cubicBezTo>
                      <a:pt x="3673" y="3595"/>
                      <a:pt x="3742" y="1910"/>
                      <a:pt x="2751" y="919"/>
                    </a:cubicBezTo>
                    <a:cubicBezTo>
                      <a:pt x="1885" y="57"/>
                      <a:pt x="502" y="0"/>
                      <a:pt x="156"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40" name="Google Shape;240;p13"/>
              <p:cNvSpPr/>
              <p:nvPr/>
            </p:nvSpPr>
            <p:spPr>
              <a:xfrm>
                <a:off x="-3937801" y="768691"/>
                <a:ext cx="115832" cy="89587"/>
              </a:xfrm>
              <a:custGeom>
                <a:avLst/>
                <a:gdLst/>
                <a:ahLst/>
                <a:cxnLst/>
                <a:rect l="l" t="t" r="r" b="b"/>
                <a:pathLst>
                  <a:path w="3341" h="2584" extrusionOk="0">
                    <a:moveTo>
                      <a:pt x="2735" y="1"/>
                    </a:moveTo>
                    <a:cubicBezTo>
                      <a:pt x="2258" y="1"/>
                      <a:pt x="1588" y="85"/>
                      <a:pt x="1061" y="479"/>
                    </a:cubicBezTo>
                    <a:cubicBezTo>
                      <a:pt x="139" y="1163"/>
                      <a:pt x="1" y="2536"/>
                      <a:pt x="1" y="2536"/>
                    </a:cubicBezTo>
                    <a:cubicBezTo>
                      <a:pt x="1" y="2536"/>
                      <a:pt x="250" y="2583"/>
                      <a:pt x="609" y="2583"/>
                    </a:cubicBezTo>
                    <a:cubicBezTo>
                      <a:pt x="1084" y="2583"/>
                      <a:pt x="1750" y="2499"/>
                      <a:pt x="2275" y="2109"/>
                    </a:cubicBezTo>
                    <a:cubicBezTo>
                      <a:pt x="3197" y="1421"/>
                      <a:pt x="3341" y="48"/>
                      <a:pt x="3341" y="48"/>
                    </a:cubicBezTo>
                    <a:cubicBezTo>
                      <a:pt x="3341" y="48"/>
                      <a:pt x="3092" y="1"/>
                      <a:pt x="273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41" name="Google Shape;241;p13"/>
              <p:cNvSpPr/>
              <p:nvPr/>
            </p:nvSpPr>
            <p:spPr>
              <a:xfrm>
                <a:off x="-4065901" y="725910"/>
                <a:ext cx="238287" cy="178828"/>
              </a:xfrm>
              <a:custGeom>
                <a:avLst/>
                <a:gdLst/>
                <a:ahLst/>
                <a:cxnLst/>
                <a:rect l="l" t="t" r="r" b="b"/>
                <a:pathLst>
                  <a:path w="6873" h="5158" extrusionOk="0">
                    <a:moveTo>
                      <a:pt x="3870" y="1"/>
                    </a:moveTo>
                    <a:cubicBezTo>
                      <a:pt x="3793" y="1"/>
                      <a:pt x="3717" y="48"/>
                      <a:pt x="3705" y="147"/>
                    </a:cubicBezTo>
                    <a:lnTo>
                      <a:pt x="3463" y="3472"/>
                    </a:lnTo>
                    <a:lnTo>
                      <a:pt x="365" y="424"/>
                    </a:lnTo>
                    <a:cubicBezTo>
                      <a:pt x="329" y="385"/>
                      <a:pt x="288" y="369"/>
                      <a:pt x="248" y="369"/>
                    </a:cubicBezTo>
                    <a:cubicBezTo>
                      <a:pt x="117" y="369"/>
                      <a:pt x="0" y="545"/>
                      <a:pt x="137" y="662"/>
                    </a:cubicBezTo>
                    <a:lnTo>
                      <a:pt x="3403" y="3874"/>
                    </a:lnTo>
                    <a:cubicBezTo>
                      <a:pt x="3413" y="3884"/>
                      <a:pt x="3423" y="3889"/>
                      <a:pt x="3438" y="3894"/>
                    </a:cubicBezTo>
                    <a:lnTo>
                      <a:pt x="3359" y="4984"/>
                    </a:lnTo>
                    <a:cubicBezTo>
                      <a:pt x="3349" y="5073"/>
                      <a:pt x="3418" y="5152"/>
                      <a:pt x="3512" y="5157"/>
                    </a:cubicBezTo>
                    <a:lnTo>
                      <a:pt x="3522" y="5157"/>
                    </a:lnTo>
                    <a:cubicBezTo>
                      <a:pt x="3611" y="5157"/>
                      <a:pt x="3681" y="5093"/>
                      <a:pt x="3691" y="5004"/>
                    </a:cubicBezTo>
                    <a:lnTo>
                      <a:pt x="3765" y="3918"/>
                    </a:lnTo>
                    <a:cubicBezTo>
                      <a:pt x="3780" y="3913"/>
                      <a:pt x="3790" y="3908"/>
                      <a:pt x="3800" y="3903"/>
                    </a:cubicBezTo>
                    <a:lnTo>
                      <a:pt x="6788" y="1634"/>
                    </a:lnTo>
                    <a:cubicBezTo>
                      <a:pt x="6857" y="1574"/>
                      <a:pt x="6872" y="1470"/>
                      <a:pt x="6818" y="1401"/>
                    </a:cubicBezTo>
                    <a:cubicBezTo>
                      <a:pt x="6782" y="1356"/>
                      <a:pt x="6731" y="1333"/>
                      <a:pt x="6681" y="1333"/>
                    </a:cubicBezTo>
                    <a:cubicBezTo>
                      <a:pt x="6647" y="1333"/>
                      <a:pt x="6613" y="1344"/>
                      <a:pt x="6585" y="1366"/>
                    </a:cubicBezTo>
                    <a:lnTo>
                      <a:pt x="3795" y="3487"/>
                    </a:lnTo>
                    <a:lnTo>
                      <a:pt x="3795" y="3487"/>
                    </a:lnTo>
                    <a:lnTo>
                      <a:pt x="4038" y="172"/>
                    </a:lnTo>
                    <a:cubicBezTo>
                      <a:pt x="4040" y="59"/>
                      <a:pt x="3955" y="1"/>
                      <a:pt x="387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42" name="Google Shape;242;p13"/>
              <p:cNvSpPr/>
              <p:nvPr/>
            </p:nvSpPr>
            <p:spPr>
              <a:xfrm>
                <a:off x="-4025963" y="897448"/>
                <a:ext cx="165584" cy="33734"/>
              </a:xfrm>
              <a:custGeom>
                <a:avLst/>
                <a:gdLst/>
                <a:ahLst/>
                <a:cxnLst/>
                <a:rect l="l" t="t" r="r" b="b"/>
                <a:pathLst>
                  <a:path w="4776" h="973" extrusionOk="0">
                    <a:moveTo>
                      <a:pt x="235" y="0"/>
                    </a:moveTo>
                    <a:cubicBezTo>
                      <a:pt x="94" y="0"/>
                      <a:pt x="0" y="200"/>
                      <a:pt x="145" y="304"/>
                    </a:cubicBezTo>
                    <a:cubicBezTo>
                      <a:pt x="814" y="740"/>
                      <a:pt x="1592" y="973"/>
                      <a:pt x="2390" y="973"/>
                    </a:cubicBezTo>
                    <a:lnTo>
                      <a:pt x="2449" y="973"/>
                    </a:lnTo>
                    <a:cubicBezTo>
                      <a:pt x="3227" y="963"/>
                      <a:pt x="3986" y="730"/>
                      <a:pt x="4635" y="304"/>
                    </a:cubicBezTo>
                    <a:cubicBezTo>
                      <a:pt x="4776" y="200"/>
                      <a:pt x="4682" y="0"/>
                      <a:pt x="4540" y="0"/>
                    </a:cubicBezTo>
                    <a:cubicBezTo>
                      <a:pt x="4512" y="0"/>
                      <a:pt x="4482" y="8"/>
                      <a:pt x="4452" y="26"/>
                    </a:cubicBezTo>
                    <a:cubicBezTo>
                      <a:pt x="3857" y="418"/>
                      <a:pt x="3158" y="636"/>
                      <a:pt x="2444" y="645"/>
                    </a:cubicBezTo>
                    <a:lnTo>
                      <a:pt x="2390" y="645"/>
                    </a:lnTo>
                    <a:cubicBezTo>
                      <a:pt x="1656" y="641"/>
                      <a:pt x="938" y="427"/>
                      <a:pt x="323" y="26"/>
                    </a:cubicBezTo>
                    <a:cubicBezTo>
                      <a:pt x="293" y="8"/>
                      <a:pt x="263" y="0"/>
                      <a:pt x="23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243" name="Google Shape;24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13"/>
          <p:cNvSpPr txBox="1">
            <a:spLocks noGrp="1"/>
          </p:cNvSpPr>
          <p:nvPr>
            <p:ph type="subTitle" idx="1"/>
          </p:nvPr>
        </p:nvSpPr>
        <p:spPr>
          <a:xfrm>
            <a:off x="1828925" y="1831692"/>
            <a:ext cx="2654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13"/>
          <p:cNvSpPr txBox="1">
            <a:spLocks noGrp="1"/>
          </p:cNvSpPr>
          <p:nvPr>
            <p:ph type="subTitle" idx="2"/>
          </p:nvPr>
        </p:nvSpPr>
        <p:spPr>
          <a:xfrm>
            <a:off x="1828925" y="2931494"/>
            <a:ext cx="2654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13"/>
          <p:cNvSpPr txBox="1">
            <a:spLocks noGrp="1"/>
          </p:cNvSpPr>
          <p:nvPr>
            <p:ph type="subTitle" idx="3"/>
          </p:nvPr>
        </p:nvSpPr>
        <p:spPr>
          <a:xfrm>
            <a:off x="1828925" y="4031300"/>
            <a:ext cx="2654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13"/>
          <p:cNvSpPr txBox="1">
            <a:spLocks noGrp="1"/>
          </p:cNvSpPr>
          <p:nvPr>
            <p:ph type="title" idx="4" hasCustomPrompt="1"/>
          </p:nvPr>
        </p:nvSpPr>
        <p:spPr>
          <a:xfrm>
            <a:off x="903725" y="1574475"/>
            <a:ext cx="734700" cy="712500"/>
          </a:xfrm>
          <a:prstGeom prst="rect">
            <a:avLst/>
          </a:prstGeom>
          <a:solidFill>
            <a:schemeClr val="accent4"/>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u="sng">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title" idx="5" hasCustomPrompt="1"/>
          </p:nvPr>
        </p:nvSpPr>
        <p:spPr>
          <a:xfrm>
            <a:off x="903725" y="2674250"/>
            <a:ext cx="734700" cy="712500"/>
          </a:xfrm>
          <a:prstGeom prst="rect">
            <a:avLst/>
          </a:prstGeom>
          <a:solidFill>
            <a:schemeClr val="accen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u="sng">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9" name="Google Shape;249;p13"/>
          <p:cNvSpPr txBox="1">
            <a:spLocks noGrp="1"/>
          </p:cNvSpPr>
          <p:nvPr>
            <p:ph type="title" idx="6" hasCustomPrompt="1"/>
          </p:nvPr>
        </p:nvSpPr>
        <p:spPr>
          <a:xfrm>
            <a:off x="903725" y="3742350"/>
            <a:ext cx="734700" cy="775800"/>
          </a:xfrm>
          <a:prstGeom prst="rect">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u="sng"/>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0" name="Google Shape;250;p13"/>
          <p:cNvSpPr txBox="1">
            <a:spLocks noGrp="1"/>
          </p:cNvSpPr>
          <p:nvPr>
            <p:ph type="subTitle" idx="7"/>
          </p:nvPr>
        </p:nvSpPr>
        <p:spPr>
          <a:xfrm>
            <a:off x="1828925" y="1457000"/>
            <a:ext cx="2654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1" name="Google Shape;251;p13"/>
          <p:cNvSpPr txBox="1">
            <a:spLocks noGrp="1"/>
          </p:cNvSpPr>
          <p:nvPr>
            <p:ph type="subTitle" idx="8"/>
          </p:nvPr>
        </p:nvSpPr>
        <p:spPr>
          <a:xfrm>
            <a:off x="1828925" y="2556802"/>
            <a:ext cx="2654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2" name="Google Shape;252;p13"/>
          <p:cNvSpPr txBox="1">
            <a:spLocks noGrp="1"/>
          </p:cNvSpPr>
          <p:nvPr>
            <p:ph type="subTitle" idx="9"/>
          </p:nvPr>
        </p:nvSpPr>
        <p:spPr>
          <a:xfrm>
            <a:off x="1828925" y="3656605"/>
            <a:ext cx="2654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3" name="Google Shape;253;p13"/>
          <p:cNvSpPr txBox="1">
            <a:spLocks noGrp="1"/>
          </p:cNvSpPr>
          <p:nvPr>
            <p:ph type="subTitle" idx="13"/>
          </p:nvPr>
        </p:nvSpPr>
        <p:spPr>
          <a:xfrm flipH="1">
            <a:off x="4660375" y="1831692"/>
            <a:ext cx="2654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4" name="Google Shape;254;p13"/>
          <p:cNvSpPr txBox="1">
            <a:spLocks noGrp="1"/>
          </p:cNvSpPr>
          <p:nvPr>
            <p:ph type="subTitle" idx="14"/>
          </p:nvPr>
        </p:nvSpPr>
        <p:spPr>
          <a:xfrm flipH="1">
            <a:off x="4660375" y="2931494"/>
            <a:ext cx="2654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5" name="Google Shape;255;p13"/>
          <p:cNvSpPr txBox="1">
            <a:spLocks noGrp="1"/>
          </p:cNvSpPr>
          <p:nvPr>
            <p:ph type="subTitle" idx="15"/>
          </p:nvPr>
        </p:nvSpPr>
        <p:spPr>
          <a:xfrm flipH="1">
            <a:off x="4660375" y="4031300"/>
            <a:ext cx="2654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6" name="Google Shape;256;p13"/>
          <p:cNvSpPr txBox="1">
            <a:spLocks noGrp="1"/>
          </p:cNvSpPr>
          <p:nvPr>
            <p:ph type="title" idx="16" hasCustomPrompt="1"/>
          </p:nvPr>
        </p:nvSpPr>
        <p:spPr>
          <a:xfrm flipH="1">
            <a:off x="7505575" y="1574475"/>
            <a:ext cx="734700" cy="712500"/>
          </a:xfrm>
          <a:prstGeom prst="rect">
            <a:avLst/>
          </a:prstGeom>
          <a:solidFill>
            <a:schemeClr val="accen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u="sng"/>
            </a:lvl1pPr>
            <a:lvl2pPr lvl="1" rtl="0">
              <a:spcBef>
                <a:spcPts val="0"/>
              </a:spcBef>
              <a:spcAft>
                <a:spcPts val="0"/>
              </a:spcAft>
              <a:buSzPts val="3000"/>
              <a:buNone/>
              <a:defRPr sz="3000" u="sng"/>
            </a:lvl2pPr>
            <a:lvl3pPr lvl="2" rtl="0">
              <a:spcBef>
                <a:spcPts val="0"/>
              </a:spcBef>
              <a:spcAft>
                <a:spcPts val="0"/>
              </a:spcAft>
              <a:buSzPts val="3000"/>
              <a:buNone/>
              <a:defRPr sz="3000" u="sng"/>
            </a:lvl3pPr>
            <a:lvl4pPr lvl="3" rtl="0">
              <a:spcBef>
                <a:spcPts val="0"/>
              </a:spcBef>
              <a:spcAft>
                <a:spcPts val="0"/>
              </a:spcAft>
              <a:buSzPts val="3000"/>
              <a:buNone/>
              <a:defRPr sz="3000" u="sng"/>
            </a:lvl4pPr>
            <a:lvl5pPr lvl="4" rtl="0">
              <a:spcBef>
                <a:spcPts val="0"/>
              </a:spcBef>
              <a:spcAft>
                <a:spcPts val="0"/>
              </a:spcAft>
              <a:buSzPts val="3000"/>
              <a:buNone/>
              <a:defRPr sz="3000" u="sng"/>
            </a:lvl5pPr>
            <a:lvl6pPr lvl="5" rtl="0">
              <a:spcBef>
                <a:spcPts val="0"/>
              </a:spcBef>
              <a:spcAft>
                <a:spcPts val="0"/>
              </a:spcAft>
              <a:buSzPts val="3000"/>
              <a:buNone/>
              <a:defRPr sz="3000" u="sng"/>
            </a:lvl6pPr>
            <a:lvl7pPr lvl="6" rtl="0">
              <a:spcBef>
                <a:spcPts val="0"/>
              </a:spcBef>
              <a:spcAft>
                <a:spcPts val="0"/>
              </a:spcAft>
              <a:buSzPts val="3000"/>
              <a:buNone/>
              <a:defRPr sz="3000" u="sng"/>
            </a:lvl7pPr>
            <a:lvl8pPr lvl="7" rtl="0">
              <a:spcBef>
                <a:spcPts val="0"/>
              </a:spcBef>
              <a:spcAft>
                <a:spcPts val="0"/>
              </a:spcAft>
              <a:buSzPts val="3000"/>
              <a:buNone/>
              <a:defRPr sz="3000" u="sng"/>
            </a:lvl8pPr>
            <a:lvl9pPr lvl="8" rtl="0">
              <a:spcBef>
                <a:spcPts val="0"/>
              </a:spcBef>
              <a:spcAft>
                <a:spcPts val="0"/>
              </a:spcAft>
              <a:buSzPts val="3000"/>
              <a:buNone/>
              <a:defRPr sz="3000" u="sng"/>
            </a:lvl9pPr>
          </a:lstStyle>
          <a:p>
            <a:r>
              <a:t>xx%</a:t>
            </a:r>
          </a:p>
        </p:txBody>
      </p:sp>
      <p:sp>
        <p:nvSpPr>
          <p:cNvPr id="257" name="Google Shape;257;p13"/>
          <p:cNvSpPr txBox="1">
            <a:spLocks noGrp="1"/>
          </p:cNvSpPr>
          <p:nvPr>
            <p:ph type="title" idx="17" hasCustomPrompt="1"/>
          </p:nvPr>
        </p:nvSpPr>
        <p:spPr>
          <a:xfrm flipH="1">
            <a:off x="7505575" y="2674250"/>
            <a:ext cx="734700" cy="712500"/>
          </a:xfrm>
          <a:prstGeom prst="rect">
            <a:avLst/>
          </a:prstGeom>
          <a:solidFill>
            <a:schemeClr val="accent3"/>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000" u="sng"/>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3"/>
          <p:cNvSpPr txBox="1">
            <a:spLocks noGrp="1"/>
          </p:cNvSpPr>
          <p:nvPr>
            <p:ph type="title" idx="18" hasCustomPrompt="1"/>
          </p:nvPr>
        </p:nvSpPr>
        <p:spPr>
          <a:xfrm flipH="1">
            <a:off x="7505575" y="3742350"/>
            <a:ext cx="734700" cy="775800"/>
          </a:xfrm>
          <a:prstGeom prst="rect">
            <a:avLst/>
          </a:prstGeom>
          <a:solidFill>
            <a:schemeClr val="accent4"/>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u="sng">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9" name="Google Shape;259;p13"/>
          <p:cNvSpPr txBox="1">
            <a:spLocks noGrp="1"/>
          </p:cNvSpPr>
          <p:nvPr>
            <p:ph type="subTitle" idx="19"/>
          </p:nvPr>
        </p:nvSpPr>
        <p:spPr>
          <a:xfrm flipH="1">
            <a:off x="4660375" y="1457000"/>
            <a:ext cx="26547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0" name="Google Shape;260;p13"/>
          <p:cNvSpPr txBox="1">
            <a:spLocks noGrp="1"/>
          </p:cNvSpPr>
          <p:nvPr>
            <p:ph type="subTitle" idx="20"/>
          </p:nvPr>
        </p:nvSpPr>
        <p:spPr>
          <a:xfrm flipH="1">
            <a:off x="4660375" y="2556802"/>
            <a:ext cx="26547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1" name="Google Shape;261;p13"/>
          <p:cNvSpPr txBox="1">
            <a:spLocks noGrp="1"/>
          </p:cNvSpPr>
          <p:nvPr>
            <p:ph type="subTitle" idx="21"/>
          </p:nvPr>
        </p:nvSpPr>
        <p:spPr>
          <a:xfrm flipH="1">
            <a:off x="4660375" y="3656605"/>
            <a:ext cx="26547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1291717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62"/>
        <p:cNvGrpSpPr/>
        <p:nvPr/>
      </p:nvGrpSpPr>
      <p:grpSpPr>
        <a:xfrm>
          <a:off x="0" y="0"/>
          <a:ext cx="0" cy="0"/>
          <a:chOff x="0" y="0"/>
          <a:chExt cx="0" cy="0"/>
        </a:xfrm>
      </p:grpSpPr>
      <p:sp>
        <p:nvSpPr>
          <p:cNvPr id="263" name="Google Shape;263;p14"/>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64" name="Google Shape;264;p14"/>
          <p:cNvSpPr txBox="1">
            <a:spLocks noGrp="1"/>
          </p:cNvSpPr>
          <p:nvPr>
            <p:ph type="title"/>
          </p:nvPr>
        </p:nvSpPr>
        <p:spPr>
          <a:xfrm>
            <a:off x="2459750" y="2236175"/>
            <a:ext cx="4224600" cy="164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5" name="Google Shape;265;p14"/>
          <p:cNvSpPr txBox="1">
            <a:spLocks noGrp="1"/>
          </p:cNvSpPr>
          <p:nvPr>
            <p:ph type="title" idx="2" hasCustomPrompt="1"/>
          </p:nvPr>
        </p:nvSpPr>
        <p:spPr>
          <a:xfrm>
            <a:off x="4074300" y="922488"/>
            <a:ext cx="995400" cy="1036200"/>
          </a:xfrm>
          <a:prstGeom prst="rect">
            <a:avLst/>
          </a:prstGeom>
          <a:solidFill>
            <a:schemeClr val="accent2"/>
          </a:solidFill>
          <a:ln w="38100"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u="sng">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14"/>
          <p:cNvSpPr txBox="1">
            <a:spLocks noGrp="1"/>
          </p:cNvSpPr>
          <p:nvPr>
            <p:ph type="subTitle" idx="1"/>
          </p:nvPr>
        </p:nvSpPr>
        <p:spPr>
          <a:xfrm>
            <a:off x="2459750" y="3885925"/>
            <a:ext cx="4224600" cy="33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52382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2"/>
        <p:cNvGrpSpPr/>
        <p:nvPr/>
      </p:nvGrpSpPr>
      <p:grpSpPr>
        <a:xfrm>
          <a:off x="0" y="0"/>
          <a:ext cx="0" cy="0"/>
          <a:chOff x="0" y="0"/>
          <a:chExt cx="0" cy="0"/>
        </a:xfrm>
      </p:grpSpPr>
      <p:sp>
        <p:nvSpPr>
          <p:cNvPr id="273" name="Google Shape;273;p16"/>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74" name="Google Shape;274;p16"/>
          <p:cNvSpPr txBox="1">
            <a:spLocks noGrp="1"/>
          </p:cNvSpPr>
          <p:nvPr>
            <p:ph type="title"/>
          </p:nvPr>
        </p:nvSpPr>
        <p:spPr>
          <a:xfrm>
            <a:off x="1811713" y="3657000"/>
            <a:ext cx="5520600" cy="39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75" name="Google Shape;275;p16"/>
          <p:cNvSpPr txBox="1">
            <a:spLocks noGrp="1"/>
          </p:cNvSpPr>
          <p:nvPr>
            <p:ph type="subTitle" idx="1"/>
          </p:nvPr>
        </p:nvSpPr>
        <p:spPr>
          <a:xfrm>
            <a:off x="1811688" y="1096200"/>
            <a:ext cx="5520600" cy="245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extLst>
      <p:ext uri="{BB962C8B-B14F-4D97-AF65-F5344CB8AC3E}">
        <p14:creationId xmlns:p14="http://schemas.microsoft.com/office/powerpoint/2010/main" val="2081529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76"/>
        <p:cNvGrpSpPr/>
        <p:nvPr/>
      </p:nvGrpSpPr>
      <p:grpSpPr>
        <a:xfrm>
          <a:off x="0" y="0"/>
          <a:ext cx="0" cy="0"/>
          <a:chOff x="0" y="0"/>
          <a:chExt cx="0" cy="0"/>
        </a:xfrm>
      </p:grpSpPr>
      <p:sp>
        <p:nvSpPr>
          <p:cNvPr id="277" name="Google Shape;277;p17"/>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278" name="Google Shape;278;p17"/>
          <p:cNvGrpSpPr/>
          <p:nvPr/>
        </p:nvGrpSpPr>
        <p:grpSpPr>
          <a:xfrm>
            <a:off x="-250564" y="-214323"/>
            <a:ext cx="9700139" cy="5448380"/>
            <a:chOff x="-250564" y="-214323"/>
            <a:chExt cx="9700139" cy="5448380"/>
          </a:xfrm>
        </p:grpSpPr>
        <p:grpSp>
          <p:nvGrpSpPr>
            <p:cNvPr id="279" name="Google Shape;279;p17"/>
            <p:cNvGrpSpPr/>
            <p:nvPr/>
          </p:nvGrpSpPr>
          <p:grpSpPr>
            <a:xfrm>
              <a:off x="8430679" y="4423198"/>
              <a:ext cx="1018896" cy="810859"/>
              <a:chOff x="8430679" y="4423198"/>
              <a:chExt cx="1018896" cy="810859"/>
            </a:xfrm>
          </p:grpSpPr>
          <p:sp>
            <p:nvSpPr>
              <p:cNvPr id="280" name="Google Shape;280;p17"/>
              <p:cNvSpPr/>
              <p:nvPr/>
            </p:nvSpPr>
            <p:spPr>
              <a:xfrm rot="-542867" flipH="1">
                <a:off x="8481661" y="4475785"/>
                <a:ext cx="724632" cy="705686"/>
              </a:xfrm>
              <a:custGeom>
                <a:avLst/>
                <a:gdLst/>
                <a:ahLst/>
                <a:cxnLst/>
                <a:rect l="l" t="t" r="r" b="b"/>
                <a:pathLst>
                  <a:path w="13371" h="13022" extrusionOk="0">
                    <a:moveTo>
                      <a:pt x="7667" y="5705"/>
                    </a:moveTo>
                    <a:cubicBezTo>
                      <a:pt x="7872" y="5938"/>
                      <a:pt x="8124" y="6125"/>
                      <a:pt x="8404" y="6256"/>
                    </a:cubicBezTo>
                    <a:cubicBezTo>
                      <a:pt x="8227" y="6708"/>
                      <a:pt x="7896" y="7365"/>
                      <a:pt x="7266" y="8191"/>
                    </a:cubicBezTo>
                    <a:cubicBezTo>
                      <a:pt x="7159" y="8331"/>
                      <a:pt x="7047" y="8466"/>
                      <a:pt x="6926" y="8596"/>
                    </a:cubicBezTo>
                    <a:cubicBezTo>
                      <a:pt x="7038" y="8312"/>
                      <a:pt x="7140" y="8018"/>
                      <a:pt x="7229" y="7724"/>
                    </a:cubicBezTo>
                    <a:cubicBezTo>
                      <a:pt x="7425" y="7062"/>
                      <a:pt x="7569" y="6386"/>
                      <a:pt x="7667" y="5705"/>
                    </a:cubicBezTo>
                    <a:close/>
                    <a:moveTo>
                      <a:pt x="6644" y="0"/>
                    </a:moveTo>
                    <a:cubicBezTo>
                      <a:pt x="6548" y="0"/>
                      <a:pt x="6452" y="3"/>
                      <a:pt x="6357" y="7"/>
                    </a:cubicBezTo>
                    <a:cubicBezTo>
                      <a:pt x="6068" y="25"/>
                      <a:pt x="5779" y="63"/>
                      <a:pt x="5494" y="123"/>
                    </a:cubicBezTo>
                    <a:cubicBezTo>
                      <a:pt x="4986" y="230"/>
                      <a:pt x="4501" y="408"/>
                      <a:pt x="4044" y="655"/>
                    </a:cubicBezTo>
                    <a:cubicBezTo>
                      <a:pt x="3046" y="1205"/>
                      <a:pt x="2552" y="1998"/>
                      <a:pt x="2715" y="2767"/>
                    </a:cubicBezTo>
                    <a:cubicBezTo>
                      <a:pt x="2864" y="3476"/>
                      <a:pt x="3536" y="3966"/>
                      <a:pt x="4515" y="4115"/>
                    </a:cubicBezTo>
                    <a:cubicBezTo>
                      <a:pt x="4533" y="4656"/>
                      <a:pt x="4473" y="5547"/>
                      <a:pt x="4100" y="6820"/>
                    </a:cubicBezTo>
                    <a:cubicBezTo>
                      <a:pt x="3382" y="9296"/>
                      <a:pt x="1554" y="9734"/>
                      <a:pt x="1456" y="9753"/>
                    </a:cubicBezTo>
                    <a:cubicBezTo>
                      <a:pt x="574" y="9926"/>
                      <a:pt x="1" y="10779"/>
                      <a:pt x="173" y="11660"/>
                    </a:cubicBezTo>
                    <a:cubicBezTo>
                      <a:pt x="325" y="12437"/>
                      <a:pt x="1006" y="12978"/>
                      <a:pt x="1768" y="12978"/>
                    </a:cubicBezTo>
                    <a:cubicBezTo>
                      <a:pt x="1871" y="12978"/>
                      <a:pt x="1976" y="12968"/>
                      <a:pt x="2081" y="12947"/>
                    </a:cubicBezTo>
                    <a:cubicBezTo>
                      <a:pt x="2393" y="12882"/>
                      <a:pt x="2691" y="12784"/>
                      <a:pt x="2985" y="12663"/>
                    </a:cubicBezTo>
                    <a:cubicBezTo>
                      <a:pt x="3186" y="12817"/>
                      <a:pt x="3424" y="12919"/>
                      <a:pt x="3675" y="12966"/>
                    </a:cubicBezTo>
                    <a:cubicBezTo>
                      <a:pt x="3927" y="13003"/>
                      <a:pt x="4179" y="13022"/>
                      <a:pt x="4431" y="13022"/>
                    </a:cubicBezTo>
                    <a:cubicBezTo>
                      <a:pt x="5648" y="13022"/>
                      <a:pt x="7970" y="12654"/>
                      <a:pt x="9854" y="10168"/>
                    </a:cubicBezTo>
                    <a:cubicBezTo>
                      <a:pt x="11076" y="8564"/>
                      <a:pt x="11552" y="7291"/>
                      <a:pt x="11734" y="6484"/>
                    </a:cubicBezTo>
                    <a:cubicBezTo>
                      <a:pt x="12312" y="6307"/>
                      <a:pt x="12769" y="6027"/>
                      <a:pt x="13053" y="5668"/>
                    </a:cubicBezTo>
                    <a:lnTo>
                      <a:pt x="13058" y="5659"/>
                    </a:lnTo>
                    <a:cubicBezTo>
                      <a:pt x="13077" y="5631"/>
                      <a:pt x="13100" y="5607"/>
                      <a:pt x="13114" y="5579"/>
                    </a:cubicBezTo>
                    <a:lnTo>
                      <a:pt x="13123" y="5565"/>
                    </a:lnTo>
                    <a:lnTo>
                      <a:pt x="13128" y="5561"/>
                    </a:lnTo>
                    <a:cubicBezTo>
                      <a:pt x="13147" y="5528"/>
                      <a:pt x="13165" y="5500"/>
                      <a:pt x="13179" y="5472"/>
                    </a:cubicBezTo>
                    <a:cubicBezTo>
                      <a:pt x="13189" y="5453"/>
                      <a:pt x="13198" y="5439"/>
                      <a:pt x="13207" y="5421"/>
                    </a:cubicBezTo>
                    <a:lnTo>
                      <a:pt x="13212" y="5416"/>
                    </a:lnTo>
                    <a:cubicBezTo>
                      <a:pt x="13217" y="5402"/>
                      <a:pt x="13226" y="5383"/>
                      <a:pt x="13231" y="5369"/>
                    </a:cubicBezTo>
                    <a:cubicBezTo>
                      <a:pt x="13240" y="5355"/>
                      <a:pt x="13249" y="5332"/>
                      <a:pt x="13259" y="5309"/>
                    </a:cubicBezTo>
                    <a:cubicBezTo>
                      <a:pt x="13268" y="5295"/>
                      <a:pt x="13273" y="5281"/>
                      <a:pt x="13277" y="5267"/>
                    </a:cubicBezTo>
                    <a:lnTo>
                      <a:pt x="13277" y="5262"/>
                    </a:lnTo>
                    <a:cubicBezTo>
                      <a:pt x="13291" y="5225"/>
                      <a:pt x="13301" y="5188"/>
                      <a:pt x="13310" y="5150"/>
                    </a:cubicBezTo>
                    <a:cubicBezTo>
                      <a:pt x="13315" y="5132"/>
                      <a:pt x="13319" y="5113"/>
                      <a:pt x="13324" y="5104"/>
                    </a:cubicBezTo>
                    <a:cubicBezTo>
                      <a:pt x="13329" y="5080"/>
                      <a:pt x="13333" y="5057"/>
                      <a:pt x="13338" y="5034"/>
                    </a:cubicBezTo>
                    <a:cubicBezTo>
                      <a:pt x="13342" y="5010"/>
                      <a:pt x="13342" y="5001"/>
                      <a:pt x="13347" y="4978"/>
                    </a:cubicBezTo>
                    <a:cubicBezTo>
                      <a:pt x="13352" y="4959"/>
                      <a:pt x="13352" y="4936"/>
                      <a:pt x="13356" y="4917"/>
                    </a:cubicBezTo>
                    <a:cubicBezTo>
                      <a:pt x="13356" y="4898"/>
                      <a:pt x="13356" y="4880"/>
                      <a:pt x="13356" y="4861"/>
                    </a:cubicBezTo>
                    <a:cubicBezTo>
                      <a:pt x="13361" y="4843"/>
                      <a:pt x="13356" y="4819"/>
                      <a:pt x="13356" y="4796"/>
                    </a:cubicBezTo>
                    <a:cubicBezTo>
                      <a:pt x="13370" y="4078"/>
                      <a:pt x="12806" y="3462"/>
                      <a:pt x="11860" y="3140"/>
                    </a:cubicBezTo>
                    <a:cubicBezTo>
                      <a:pt x="11384" y="2986"/>
                      <a:pt x="10885" y="2907"/>
                      <a:pt x="10387" y="2907"/>
                    </a:cubicBezTo>
                    <a:cubicBezTo>
                      <a:pt x="10372" y="2907"/>
                      <a:pt x="10358" y="2907"/>
                      <a:pt x="10344" y="2907"/>
                    </a:cubicBezTo>
                    <a:cubicBezTo>
                      <a:pt x="9206" y="2907"/>
                      <a:pt x="8273" y="3238"/>
                      <a:pt x="7756" y="3770"/>
                    </a:cubicBezTo>
                    <a:cubicBezTo>
                      <a:pt x="7751" y="3686"/>
                      <a:pt x="7747" y="3602"/>
                      <a:pt x="7737" y="3527"/>
                    </a:cubicBezTo>
                    <a:cubicBezTo>
                      <a:pt x="8297" y="3229"/>
                      <a:pt x="8716" y="2847"/>
                      <a:pt x="8945" y="2427"/>
                    </a:cubicBezTo>
                    <a:lnTo>
                      <a:pt x="8945" y="2418"/>
                    </a:lnTo>
                    <a:cubicBezTo>
                      <a:pt x="8964" y="2385"/>
                      <a:pt x="8982" y="2352"/>
                      <a:pt x="8996" y="2324"/>
                    </a:cubicBezTo>
                    <a:lnTo>
                      <a:pt x="9010" y="2287"/>
                    </a:lnTo>
                    <a:cubicBezTo>
                      <a:pt x="9020" y="2264"/>
                      <a:pt x="9029" y="2240"/>
                      <a:pt x="9043" y="2217"/>
                    </a:cubicBezTo>
                    <a:cubicBezTo>
                      <a:pt x="9048" y="2198"/>
                      <a:pt x="9052" y="2184"/>
                      <a:pt x="9057" y="2166"/>
                    </a:cubicBezTo>
                    <a:cubicBezTo>
                      <a:pt x="9062" y="2152"/>
                      <a:pt x="9071" y="2124"/>
                      <a:pt x="9080" y="2100"/>
                    </a:cubicBezTo>
                    <a:cubicBezTo>
                      <a:pt x="9085" y="2077"/>
                      <a:pt x="9090" y="2068"/>
                      <a:pt x="9090" y="2054"/>
                    </a:cubicBezTo>
                    <a:cubicBezTo>
                      <a:pt x="9099" y="2026"/>
                      <a:pt x="9104" y="1998"/>
                      <a:pt x="9113" y="1965"/>
                    </a:cubicBezTo>
                    <a:cubicBezTo>
                      <a:pt x="9113" y="1951"/>
                      <a:pt x="9118" y="1937"/>
                      <a:pt x="9122" y="1919"/>
                    </a:cubicBezTo>
                    <a:cubicBezTo>
                      <a:pt x="9127" y="1886"/>
                      <a:pt x="9132" y="1853"/>
                      <a:pt x="9136" y="1816"/>
                    </a:cubicBezTo>
                    <a:cubicBezTo>
                      <a:pt x="9136" y="1802"/>
                      <a:pt x="9136" y="1788"/>
                      <a:pt x="9136" y="1774"/>
                    </a:cubicBezTo>
                    <a:cubicBezTo>
                      <a:pt x="9136" y="1746"/>
                      <a:pt x="9136" y="1723"/>
                      <a:pt x="9141" y="1695"/>
                    </a:cubicBezTo>
                    <a:lnTo>
                      <a:pt x="9141" y="1648"/>
                    </a:lnTo>
                    <a:cubicBezTo>
                      <a:pt x="9141" y="1616"/>
                      <a:pt x="9141" y="1588"/>
                      <a:pt x="9136" y="1560"/>
                    </a:cubicBezTo>
                    <a:cubicBezTo>
                      <a:pt x="9136" y="1546"/>
                      <a:pt x="9136" y="1532"/>
                      <a:pt x="9132" y="1518"/>
                    </a:cubicBezTo>
                    <a:cubicBezTo>
                      <a:pt x="9127" y="1476"/>
                      <a:pt x="9118" y="1434"/>
                      <a:pt x="9113" y="1392"/>
                    </a:cubicBezTo>
                    <a:cubicBezTo>
                      <a:pt x="9104" y="1350"/>
                      <a:pt x="9090" y="1303"/>
                      <a:pt x="9076" y="1256"/>
                    </a:cubicBezTo>
                    <a:cubicBezTo>
                      <a:pt x="9071" y="1242"/>
                      <a:pt x="9066" y="1228"/>
                      <a:pt x="9062" y="1214"/>
                    </a:cubicBezTo>
                    <a:cubicBezTo>
                      <a:pt x="9052" y="1191"/>
                      <a:pt x="9043" y="1163"/>
                      <a:pt x="9024" y="1131"/>
                    </a:cubicBezTo>
                    <a:cubicBezTo>
                      <a:pt x="8744" y="478"/>
                      <a:pt x="7980" y="67"/>
                      <a:pt x="6935" y="2"/>
                    </a:cubicBezTo>
                    <a:lnTo>
                      <a:pt x="6763" y="2"/>
                    </a:lnTo>
                    <a:cubicBezTo>
                      <a:pt x="6723" y="1"/>
                      <a:pt x="6683" y="0"/>
                      <a:pt x="6644" y="0"/>
                    </a:cubicBezTo>
                    <a:close/>
                  </a:path>
                </a:pathLst>
              </a:custGeom>
              <a:solidFill>
                <a:schemeClr val="accent5"/>
              </a:solidFill>
              <a:ln w="28575"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1" name="Google Shape;281;p17"/>
              <p:cNvSpPr/>
              <p:nvPr/>
            </p:nvSpPr>
            <p:spPr>
              <a:xfrm rot="-542867" flipH="1">
                <a:off x="8742857" y="4497627"/>
                <a:ext cx="416267" cy="624073"/>
              </a:xfrm>
              <a:custGeom>
                <a:avLst/>
                <a:gdLst/>
                <a:ahLst/>
                <a:cxnLst/>
                <a:rect l="l" t="t" r="r" b="b"/>
                <a:pathLst>
                  <a:path w="7681" h="11516" extrusionOk="0">
                    <a:moveTo>
                      <a:pt x="5804" y="1"/>
                    </a:moveTo>
                    <a:cubicBezTo>
                      <a:pt x="5491" y="1"/>
                      <a:pt x="5154" y="35"/>
                      <a:pt x="4808" y="109"/>
                    </a:cubicBezTo>
                    <a:cubicBezTo>
                      <a:pt x="3437" y="403"/>
                      <a:pt x="2444" y="1196"/>
                      <a:pt x="2588" y="1886"/>
                    </a:cubicBezTo>
                    <a:cubicBezTo>
                      <a:pt x="2700" y="2399"/>
                      <a:pt x="3414" y="2707"/>
                      <a:pt x="4337" y="2712"/>
                    </a:cubicBezTo>
                    <a:cubicBezTo>
                      <a:pt x="4416" y="3099"/>
                      <a:pt x="4552" y="4278"/>
                      <a:pt x="3964" y="6298"/>
                    </a:cubicBezTo>
                    <a:cubicBezTo>
                      <a:pt x="3115" y="9212"/>
                      <a:pt x="872" y="9716"/>
                      <a:pt x="770" y="9739"/>
                    </a:cubicBezTo>
                    <a:cubicBezTo>
                      <a:pt x="313" y="9828"/>
                      <a:pt x="0" y="10247"/>
                      <a:pt x="47" y="10709"/>
                    </a:cubicBezTo>
                    <a:cubicBezTo>
                      <a:pt x="93" y="11163"/>
                      <a:pt x="475" y="11516"/>
                      <a:pt x="933" y="11516"/>
                    </a:cubicBezTo>
                    <a:cubicBezTo>
                      <a:pt x="936" y="11516"/>
                      <a:pt x="939" y="11516"/>
                      <a:pt x="942" y="11516"/>
                    </a:cubicBezTo>
                    <a:cubicBezTo>
                      <a:pt x="998" y="11516"/>
                      <a:pt x="1054" y="11511"/>
                      <a:pt x="1110" y="11502"/>
                    </a:cubicBezTo>
                    <a:cubicBezTo>
                      <a:pt x="1250" y="11474"/>
                      <a:pt x="4519" y="10812"/>
                      <a:pt x="5689" y="6801"/>
                    </a:cubicBezTo>
                    <a:cubicBezTo>
                      <a:pt x="6352" y="4526"/>
                      <a:pt x="6235" y="3066"/>
                      <a:pt x="6100" y="2376"/>
                    </a:cubicBezTo>
                    <a:cubicBezTo>
                      <a:pt x="7060" y="1998"/>
                      <a:pt x="7681" y="1378"/>
                      <a:pt x="7564" y="823"/>
                    </a:cubicBezTo>
                    <a:cubicBezTo>
                      <a:pt x="7452"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2" name="Google Shape;282;p17"/>
              <p:cNvSpPr/>
              <p:nvPr/>
            </p:nvSpPr>
            <p:spPr>
              <a:xfrm rot="-542867" flipH="1">
                <a:off x="8708847" y="4510796"/>
                <a:ext cx="279317" cy="123449"/>
              </a:xfrm>
              <a:custGeom>
                <a:avLst/>
                <a:gdLst/>
                <a:ahLst/>
                <a:cxnLst/>
                <a:rect l="l" t="t" r="r" b="b"/>
                <a:pathLst>
                  <a:path w="5154" h="2278" extrusionOk="0">
                    <a:moveTo>
                      <a:pt x="3359" y="1"/>
                    </a:moveTo>
                    <a:cubicBezTo>
                      <a:pt x="3046" y="1"/>
                      <a:pt x="2710" y="35"/>
                      <a:pt x="2365" y="109"/>
                    </a:cubicBezTo>
                    <a:cubicBezTo>
                      <a:pt x="994" y="403"/>
                      <a:pt x="1" y="1196"/>
                      <a:pt x="145" y="1886"/>
                    </a:cubicBezTo>
                    <a:cubicBezTo>
                      <a:pt x="183" y="2040"/>
                      <a:pt x="267" y="2180"/>
                      <a:pt x="388" y="2278"/>
                    </a:cubicBezTo>
                    <a:lnTo>
                      <a:pt x="5023" y="1359"/>
                    </a:lnTo>
                    <a:cubicBezTo>
                      <a:pt x="5121" y="1196"/>
                      <a:pt x="5154" y="1005"/>
                      <a:pt x="5121" y="823"/>
                    </a:cubicBezTo>
                    <a:cubicBezTo>
                      <a:pt x="5009" y="310"/>
                      <a:pt x="4289" y="1"/>
                      <a:pt x="335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3" name="Google Shape;283;p17"/>
              <p:cNvSpPr/>
              <p:nvPr/>
            </p:nvSpPr>
            <p:spPr>
              <a:xfrm rot="-542867" flipH="1">
                <a:off x="8807203" y="4636854"/>
                <a:ext cx="85356" cy="30781"/>
              </a:xfrm>
              <a:custGeom>
                <a:avLst/>
                <a:gdLst/>
                <a:ahLst/>
                <a:cxnLst/>
                <a:rect l="l" t="t" r="r" b="b"/>
                <a:pathLst>
                  <a:path w="1575" h="568" extrusionOk="0">
                    <a:moveTo>
                      <a:pt x="1326" y="0"/>
                    </a:moveTo>
                    <a:cubicBezTo>
                      <a:pt x="1316" y="0"/>
                      <a:pt x="1304" y="1"/>
                      <a:pt x="1292" y="3"/>
                    </a:cubicBezTo>
                    <a:lnTo>
                      <a:pt x="215" y="208"/>
                    </a:lnTo>
                    <a:cubicBezTo>
                      <a:pt x="1" y="250"/>
                      <a:pt x="29" y="567"/>
                      <a:pt x="248" y="567"/>
                    </a:cubicBezTo>
                    <a:cubicBezTo>
                      <a:pt x="262" y="563"/>
                      <a:pt x="271" y="563"/>
                      <a:pt x="285" y="563"/>
                    </a:cubicBezTo>
                    <a:lnTo>
                      <a:pt x="1358" y="358"/>
                    </a:lnTo>
                    <a:cubicBezTo>
                      <a:pt x="1574" y="309"/>
                      <a:pt x="1527" y="0"/>
                      <a:pt x="13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4" name="Google Shape;284;p17"/>
              <p:cNvSpPr/>
              <p:nvPr/>
            </p:nvSpPr>
            <p:spPr>
              <a:xfrm rot="-542867" flipH="1">
                <a:off x="8534444" y="4681403"/>
                <a:ext cx="522216" cy="468651"/>
              </a:xfrm>
              <a:custGeom>
                <a:avLst/>
                <a:gdLst/>
                <a:ahLst/>
                <a:cxnLst/>
                <a:rect l="l" t="t" r="r" b="b"/>
                <a:pathLst>
                  <a:path w="9636" h="8648" extrusionOk="0">
                    <a:moveTo>
                      <a:pt x="7341" y="1"/>
                    </a:moveTo>
                    <a:cubicBezTo>
                      <a:pt x="6068" y="1"/>
                      <a:pt x="5042" y="518"/>
                      <a:pt x="5042" y="1153"/>
                    </a:cubicBezTo>
                    <a:cubicBezTo>
                      <a:pt x="5042" y="1600"/>
                      <a:pt x="5550" y="1987"/>
                      <a:pt x="6292" y="2178"/>
                    </a:cubicBezTo>
                    <a:cubicBezTo>
                      <a:pt x="6217" y="2575"/>
                      <a:pt x="5923" y="3577"/>
                      <a:pt x="4846" y="4995"/>
                    </a:cubicBezTo>
                    <a:cubicBezTo>
                      <a:pt x="3583" y="6656"/>
                      <a:pt x="2092" y="6857"/>
                      <a:pt x="1442" y="6857"/>
                    </a:cubicBezTo>
                    <a:cubicBezTo>
                      <a:pt x="1255" y="6857"/>
                      <a:pt x="1137" y="6840"/>
                      <a:pt x="1115" y="6837"/>
                    </a:cubicBezTo>
                    <a:cubicBezTo>
                      <a:pt x="1067" y="6829"/>
                      <a:pt x="1018" y="6825"/>
                      <a:pt x="970" y="6825"/>
                    </a:cubicBezTo>
                    <a:cubicBezTo>
                      <a:pt x="542" y="6825"/>
                      <a:pt x="165" y="7133"/>
                      <a:pt x="85" y="7565"/>
                    </a:cubicBezTo>
                    <a:cubicBezTo>
                      <a:pt x="1" y="8050"/>
                      <a:pt x="318" y="8511"/>
                      <a:pt x="803" y="8605"/>
                    </a:cubicBezTo>
                    <a:cubicBezTo>
                      <a:pt x="983" y="8633"/>
                      <a:pt x="1166" y="8647"/>
                      <a:pt x="1349" y="8647"/>
                    </a:cubicBezTo>
                    <a:cubicBezTo>
                      <a:pt x="1375" y="8647"/>
                      <a:pt x="1402" y="8647"/>
                      <a:pt x="1428" y="8647"/>
                    </a:cubicBezTo>
                    <a:cubicBezTo>
                      <a:pt x="2458" y="8647"/>
                      <a:pt x="4562" y="8334"/>
                      <a:pt x="6273" y="6082"/>
                    </a:cubicBezTo>
                    <a:cubicBezTo>
                      <a:pt x="7733" y="4160"/>
                      <a:pt x="8036" y="2775"/>
                      <a:pt x="8101" y="2239"/>
                    </a:cubicBezTo>
                    <a:cubicBezTo>
                      <a:pt x="8996" y="2081"/>
                      <a:pt x="9635" y="1652"/>
                      <a:pt x="9635" y="1153"/>
                    </a:cubicBezTo>
                    <a:cubicBezTo>
                      <a:pt x="9635" y="518"/>
                      <a:pt x="8609" y="1"/>
                      <a:pt x="734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5" name="Google Shape;285;p17"/>
              <p:cNvSpPr/>
              <p:nvPr/>
            </p:nvSpPr>
            <p:spPr>
              <a:xfrm rot="-542867" flipH="1">
                <a:off x="8506014" y="4705272"/>
                <a:ext cx="249240" cy="88008"/>
              </a:xfrm>
              <a:custGeom>
                <a:avLst/>
                <a:gdLst/>
                <a:ahLst/>
                <a:cxnLst/>
                <a:rect l="l" t="t" r="r" b="b"/>
                <a:pathLst>
                  <a:path w="4599" h="1624" extrusionOk="0">
                    <a:moveTo>
                      <a:pt x="2300" y="1"/>
                    </a:moveTo>
                    <a:cubicBezTo>
                      <a:pt x="1032" y="1"/>
                      <a:pt x="1" y="518"/>
                      <a:pt x="1" y="1153"/>
                    </a:cubicBezTo>
                    <a:cubicBezTo>
                      <a:pt x="1" y="1264"/>
                      <a:pt x="34" y="1376"/>
                      <a:pt x="90" y="1474"/>
                    </a:cubicBezTo>
                    <a:lnTo>
                      <a:pt x="4394" y="1624"/>
                    </a:lnTo>
                    <a:cubicBezTo>
                      <a:pt x="4520" y="1498"/>
                      <a:pt x="4590" y="1330"/>
                      <a:pt x="4599" y="1153"/>
                    </a:cubicBezTo>
                    <a:cubicBezTo>
                      <a:pt x="4599" y="518"/>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6" name="Google Shape;286;p17"/>
              <p:cNvSpPr/>
              <p:nvPr/>
            </p:nvSpPr>
            <p:spPr>
              <a:xfrm rot="-542867" flipH="1">
                <a:off x="8606836" y="4813397"/>
                <a:ext cx="85519" cy="23302"/>
              </a:xfrm>
              <a:custGeom>
                <a:avLst/>
                <a:gdLst/>
                <a:ahLst/>
                <a:cxnLst/>
                <a:rect l="l" t="t" r="r" b="b"/>
                <a:pathLst>
                  <a:path w="1578" h="430" extrusionOk="0">
                    <a:moveTo>
                      <a:pt x="248" y="1"/>
                    </a:moveTo>
                    <a:cubicBezTo>
                      <a:pt x="19" y="1"/>
                      <a:pt x="1" y="346"/>
                      <a:pt x="239" y="360"/>
                    </a:cubicBezTo>
                    <a:lnTo>
                      <a:pt x="1330" y="430"/>
                    </a:lnTo>
                    <a:lnTo>
                      <a:pt x="1339" y="430"/>
                    </a:lnTo>
                    <a:cubicBezTo>
                      <a:pt x="1568" y="425"/>
                      <a:pt x="1577" y="90"/>
                      <a:pt x="1353" y="71"/>
                    </a:cubicBezTo>
                    <a:lnTo>
                      <a:pt x="262" y="1"/>
                    </a:lnTo>
                    <a:cubicBezTo>
                      <a:pt x="257" y="1"/>
                      <a:pt x="253" y="1"/>
                      <a:pt x="24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7" name="Google Shape;287;p17"/>
              <p:cNvSpPr/>
              <p:nvPr/>
            </p:nvSpPr>
            <p:spPr>
              <a:xfrm flipH="1">
                <a:off x="8696505"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288" name="Google Shape;288;p17"/>
            <p:cNvGrpSpPr/>
            <p:nvPr/>
          </p:nvGrpSpPr>
          <p:grpSpPr>
            <a:xfrm rot="-1797952">
              <a:off x="110480" y="-103835"/>
              <a:ext cx="604078" cy="604078"/>
              <a:chOff x="8133572" y="1009826"/>
              <a:chExt cx="594419" cy="594419"/>
            </a:xfrm>
          </p:grpSpPr>
          <p:sp>
            <p:nvSpPr>
              <p:cNvPr id="289" name="Google Shape;289;p17"/>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0" name="Google Shape;290;p17"/>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1" name="Google Shape;291;p17"/>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2" name="Google Shape;292;p17"/>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3" name="Google Shape;293;p17"/>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4" name="Google Shape;294;p17"/>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5" name="Google Shape;295;p17"/>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6" name="Google Shape;296;p17"/>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297" name="Google Shape;297;p17"/>
            <p:cNvGrpSpPr/>
            <p:nvPr/>
          </p:nvGrpSpPr>
          <p:grpSpPr>
            <a:xfrm>
              <a:off x="-250564" y="300869"/>
              <a:ext cx="729616" cy="604013"/>
              <a:chOff x="8260386" y="2306480"/>
              <a:chExt cx="635278" cy="525915"/>
            </a:xfrm>
          </p:grpSpPr>
          <p:sp>
            <p:nvSpPr>
              <p:cNvPr id="298" name="Google Shape;298;p17"/>
              <p:cNvSpPr/>
              <p:nvPr/>
            </p:nvSpPr>
            <p:spPr>
              <a:xfrm rot="1799661">
                <a:off x="8290838" y="2431587"/>
                <a:ext cx="574375" cy="275700"/>
              </a:xfrm>
              <a:custGeom>
                <a:avLst/>
                <a:gdLst/>
                <a:ahLst/>
                <a:cxnLst/>
                <a:rect l="l" t="t" r="r" b="b"/>
                <a:pathLst>
                  <a:path w="23175" h="11124" extrusionOk="0">
                    <a:moveTo>
                      <a:pt x="22300" y="1"/>
                    </a:moveTo>
                    <a:cubicBezTo>
                      <a:pt x="22297" y="1"/>
                      <a:pt x="22294" y="1"/>
                      <a:pt x="22292" y="1"/>
                    </a:cubicBezTo>
                    <a:lnTo>
                      <a:pt x="22278" y="1"/>
                    </a:lnTo>
                    <a:cubicBezTo>
                      <a:pt x="22151" y="1"/>
                      <a:pt x="22029" y="29"/>
                      <a:pt x="21911" y="85"/>
                    </a:cubicBezTo>
                    <a:lnTo>
                      <a:pt x="21268" y="85"/>
                    </a:lnTo>
                    <a:cubicBezTo>
                      <a:pt x="21235" y="81"/>
                      <a:pt x="21203" y="76"/>
                      <a:pt x="21170" y="76"/>
                    </a:cubicBezTo>
                    <a:lnTo>
                      <a:pt x="4723" y="76"/>
                    </a:lnTo>
                    <a:cubicBezTo>
                      <a:pt x="4690" y="76"/>
                      <a:pt x="4657" y="81"/>
                      <a:pt x="4624" y="85"/>
                    </a:cubicBezTo>
                    <a:lnTo>
                      <a:pt x="954" y="85"/>
                    </a:lnTo>
                    <a:cubicBezTo>
                      <a:pt x="428" y="85"/>
                      <a:pt x="1" y="512"/>
                      <a:pt x="1" y="1038"/>
                    </a:cubicBezTo>
                    <a:lnTo>
                      <a:pt x="1" y="1648"/>
                    </a:lnTo>
                    <a:cubicBezTo>
                      <a:pt x="1" y="2089"/>
                      <a:pt x="306" y="2479"/>
                      <a:pt x="738" y="2578"/>
                    </a:cubicBezTo>
                    <a:lnTo>
                      <a:pt x="2775" y="3052"/>
                    </a:lnTo>
                    <a:cubicBezTo>
                      <a:pt x="3479" y="6206"/>
                      <a:pt x="5615" y="8844"/>
                      <a:pt x="8548" y="10186"/>
                    </a:cubicBezTo>
                    <a:cubicBezTo>
                      <a:pt x="9912" y="10813"/>
                      <a:pt x="11376" y="11123"/>
                      <a:pt x="12839" y="11123"/>
                    </a:cubicBezTo>
                    <a:cubicBezTo>
                      <a:pt x="14522" y="11123"/>
                      <a:pt x="16202" y="10712"/>
                      <a:pt x="17725" y="9895"/>
                    </a:cubicBezTo>
                    <a:cubicBezTo>
                      <a:pt x="17733" y="9895"/>
                      <a:pt x="17741" y="9896"/>
                      <a:pt x="17749" y="9896"/>
                    </a:cubicBezTo>
                    <a:cubicBezTo>
                      <a:pt x="17919" y="9896"/>
                      <a:pt x="18088" y="9849"/>
                      <a:pt x="18236" y="9754"/>
                    </a:cubicBezTo>
                    <a:cubicBezTo>
                      <a:pt x="19870" y="8722"/>
                      <a:pt x="21184" y="7248"/>
                      <a:pt x="22019" y="5502"/>
                    </a:cubicBezTo>
                    <a:cubicBezTo>
                      <a:pt x="22545" y="4479"/>
                      <a:pt x="22892" y="3371"/>
                      <a:pt x="23047" y="2230"/>
                    </a:cubicBezTo>
                    <a:cubicBezTo>
                      <a:pt x="23127" y="1780"/>
                      <a:pt x="23169" y="1324"/>
                      <a:pt x="23174" y="869"/>
                    </a:cubicBezTo>
                    <a:cubicBezTo>
                      <a:pt x="23169" y="389"/>
                      <a:pt x="22780" y="1"/>
                      <a:pt x="2230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9" name="Google Shape;299;p17"/>
              <p:cNvSpPr/>
              <p:nvPr/>
            </p:nvSpPr>
            <p:spPr>
              <a:xfrm rot="1799661">
                <a:off x="8308465" y="2451538"/>
                <a:ext cx="537471" cy="237507"/>
              </a:xfrm>
              <a:custGeom>
                <a:avLst/>
                <a:gdLst/>
                <a:ahLst/>
                <a:cxnLst/>
                <a:rect l="l" t="t" r="r" b="b"/>
                <a:pathLst>
                  <a:path w="21686" h="9583" extrusionOk="0">
                    <a:moveTo>
                      <a:pt x="221" y="0"/>
                    </a:moveTo>
                    <a:cubicBezTo>
                      <a:pt x="99" y="0"/>
                      <a:pt x="0" y="99"/>
                      <a:pt x="0" y="221"/>
                    </a:cubicBezTo>
                    <a:lnTo>
                      <a:pt x="0" y="827"/>
                    </a:lnTo>
                    <a:cubicBezTo>
                      <a:pt x="0" y="930"/>
                      <a:pt x="70" y="1019"/>
                      <a:pt x="174" y="1042"/>
                    </a:cubicBezTo>
                    <a:lnTo>
                      <a:pt x="2671" y="1629"/>
                    </a:lnTo>
                    <a:cubicBezTo>
                      <a:pt x="3464" y="6261"/>
                      <a:pt x="7480" y="9583"/>
                      <a:pt x="12099" y="9583"/>
                    </a:cubicBezTo>
                    <a:cubicBezTo>
                      <a:pt x="12371" y="9583"/>
                      <a:pt x="12646" y="9571"/>
                      <a:pt x="12922" y="9548"/>
                    </a:cubicBezTo>
                    <a:cubicBezTo>
                      <a:pt x="17879" y="9121"/>
                      <a:pt x="21685" y="4971"/>
                      <a:pt x="2168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0" name="Google Shape;300;p17"/>
              <p:cNvSpPr/>
              <p:nvPr/>
            </p:nvSpPr>
            <p:spPr>
              <a:xfrm rot="1799661">
                <a:off x="8648811" y="2541257"/>
                <a:ext cx="44339" cy="52072"/>
              </a:xfrm>
              <a:custGeom>
                <a:avLst/>
                <a:gdLst/>
                <a:ahLst/>
                <a:cxnLst/>
                <a:rect l="l" t="t" r="r" b="b"/>
                <a:pathLst>
                  <a:path w="1789" h="2101" extrusionOk="0">
                    <a:moveTo>
                      <a:pt x="714" y="303"/>
                    </a:moveTo>
                    <a:cubicBezTo>
                      <a:pt x="812" y="308"/>
                      <a:pt x="906" y="340"/>
                      <a:pt x="981" y="402"/>
                    </a:cubicBezTo>
                    <a:cubicBezTo>
                      <a:pt x="1305" y="655"/>
                      <a:pt x="1465" y="1063"/>
                      <a:pt x="1399" y="1472"/>
                    </a:cubicBezTo>
                    <a:cubicBezTo>
                      <a:pt x="1375" y="1561"/>
                      <a:pt x="1324" y="1720"/>
                      <a:pt x="1178" y="1777"/>
                    </a:cubicBezTo>
                    <a:cubicBezTo>
                      <a:pt x="1142" y="1792"/>
                      <a:pt x="1106" y="1798"/>
                      <a:pt x="1071" y="1798"/>
                    </a:cubicBezTo>
                    <a:cubicBezTo>
                      <a:pt x="963" y="1798"/>
                      <a:pt x="864" y="1741"/>
                      <a:pt x="807" y="1702"/>
                    </a:cubicBezTo>
                    <a:cubicBezTo>
                      <a:pt x="484" y="1448"/>
                      <a:pt x="324" y="1035"/>
                      <a:pt x="390" y="632"/>
                    </a:cubicBezTo>
                    <a:cubicBezTo>
                      <a:pt x="408" y="538"/>
                      <a:pt x="465" y="383"/>
                      <a:pt x="610" y="322"/>
                    </a:cubicBezTo>
                    <a:cubicBezTo>
                      <a:pt x="643" y="308"/>
                      <a:pt x="681" y="303"/>
                      <a:pt x="714" y="303"/>
                    </a:cubicBezTo>
                    <a:close/>
                    <a:moveTo>
                      <a:pt x="715" y="0"/>
                    </a:moveTo>
                    <a:cubicBezTo>
                      <a:pt x="643" y="0"/>
                      <a:pt x="571" y="13"/>
                      <a:pt x="502" y="40"/>
                    </a:cubicBezTo>
                    <a:cubicBezTo>
                      <a:pt x="301" y="120"/>
                      <a:pt x="155" y="308"/>
                      <a:pt x="99" y="561"/>
                    </a:cubicBezTo>
                    <a:cubicBezTo>
                      <a:pt x="0" y="1087"/>
                      <a:pt x="207" y="1622"/>
                      <a:pt x="634" y="1950"/>
                    </a:cubicBezTo>
                    <a:cubicBezTo>
                      <a:pt x="761" y="2044"/>
                      <a:pt x="911" y="2096"/>
                      <a:pt x="1070" y="2101"/>
                    </a:cubicBezTo>
                    <a:cubicBezTo>
                      <a:pt x="1145" y="2101"/>
                      <a:pt x="1216" y="2087"/>
                      <a:pt x="1286" y="2058"/>
                    </a:cubicBezTo>
                    <a:cubicBezTo>
                      <a:pt x="1488" y="1979"/>
                      <a:pt x="1634" y="1796"/>
                      <a:pt x="1690" y="1537"/>
                    </a:cubicBezTo>
                    <a:cubicBezTo>
                      <a:pt x="1788" y="1012"/>
                      <a:pt x="1577" y="477"/>
                      <a:pt x="1155" y="153"/>
                    </a:cubicBezTo>
                    <a:cubicBezTo>
                      <a:pt x="1011" y="53"/>
                      <a:pt x="861" y="0"/>
                      <a:pt x="7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1" name="Google Shape;301;p17"/>
              <p:cNvSpPr/>
              <p:nvPr/>
            </p:nvSpPr>
            <p:spPr>
              <a:xfrm rot="1799661">
                <a:off x="8576440" y="2544356"/>
                <a:ext cx="55517" cy="38961"/>
              </a:xfrm>
              <a:custGeom>
                <a:avLst/>
                <a:gdLst/>
                <a:ahLst/>
                <a:cxnLst/>
                <a:rect l="l" t="t" r="r" b="b"/>
                <a:pathLst>
                  <a:path w="2240" h="1572" extrusionOk="0">
                    <a:moveTo>
                      <a:pt x="1283" y="304"/>
                    </a:moveTo>
                    <a:cubicBezTo>
                      <a:pt x="1409" y="304"/>
                      <a:pt x="1535" y="332"/>
                      <a:pt x="1653" y="384"/>
                    </a:cubicBezTo>
                    <a:cubicBezTo>
                      <a:pt x="1737" y="422"/>
                      <a:pt x="1883" y="511"/>
                      <a:pt x="1906" y="666"/>
                    </a:cubicBezTo>
                    <a:cubicBezTo>
                      <a:pt x="1930" y="821"/>
                      <a:pt x="1822" y="948"/>
                      <a:pt x="1751" y="1009"/>
                    </a:cubicBezTo>
                    <a:cubicBezTo>
                      <a:pt x="1545" y="1179"/>
                      <a:pt x="1289" y="1268"/>
                      <a:pt x="1031" y="1268"/>
                    </a:cubicBezTo>
                    <a:cubicBezTo>
                      <a:pt x="891" y="1268"/>
                      <a:pt x="750" y="1242"/>
                      <a:pt x="615" y="1187"/>
                    </a:cubicBezTo>
                    <a:cubicBezTo>
                      <a:pt x="531" y="1149"/>
                      <a:pt x="385" y="1060"/>
                      <a:pt x="362" y="905"/>
                    </a:cubicBezTo>
                    <a:cubicBezTo>
                      <a:pt x="324" y="652"/>
                      <a:pt x="644" y="384"/>
                      <a:pt x="1061" y="319"/>
                    </a:cubicBezTo>
                    <a:cubicBezTo>
                      <a:pt x="1122" y="309"/>
                      <a:pt x="1188" y="305"/>
                      <a:pt x="1249" y="305"/>
                    </a:cubicBezTo>
                    <a:lnTo>
                      <a:pt x="1254" y="305"/>
                    </a:lnTo>
                    <a:cubicBezTo>
                      <a:pt x="1264" y="304"/>
                      <a:pt x="1273" y="304"/>
                      <a:pt x="1283" y="304"/>
                    </a:cubicBezTo>
                    <a:close/>
                    <a:moveTo>
                      <a:pt x="1240" y="0"/>
                    </a:moveTo>
                    <a:cubicBezTo>
                      <a:pt x="1166" y="0"/>
                      <a:pt x="1092" y="6"/>
                      <a:pt x="1019" y="18"/>
                    </a:cubicBezTo>
                    <a:cubicBezTo>
                      <a:pt x="418" y="112"/>
                      <a:pt x="1" y="520"/>
                      <a:pt x="66" y="952"/>
                    </a:cubicBezTo>
                    <a:cubicBezTo>
                      <a:pt x="99" y="1168"/>
                      <a:pt x="249" y="1347"/>
                      <a:pt x="489" y="1459"/>
                    </a:cubicBezTo>
                    <a:cubicBezTo>
                      <a:pt x="653" y="1534"/>
                      <a:pt x="836" y="1572"/>
                      <a:pt x="1019" y="1572"/>
                    </a:cubicBezTo>
                    <a:cubicBezTo>
                      <a:pt x="1099" y="1572"/>
                      <a:pt x="1174" y="1567"/>
                      <a:pt x="1249" y="1553"/>
                    </a:cubicBezTo>
                    <a:cubicBezTo>
                      <a:pt x="1512" y="1520"/>
                      <a:pt x="1756" y="1408"/>
                      <a:pt x="1953" y="1234"/>
                    </a:cubicBezTo>
                    <a:cubicBezTo>
                      <a:pt x="2150" y="1056"/>
                      <a:pt x="2240" y="840"/>
                      <a:pt x="2207" y="624"/>
                    </a:cubicBezTo>
                    <a:cubicBezTo>
                      <a:pt x="2169" y="408"/>
                      <a:pt x="2024" y="225"/>
                      <a:pt x="1784" y="112"/>
                    </a:cubicBezTo>
                    <a:cubicBezTo>
                      <a:pt x="1609" y="38"/>
                      <a:pt x="1425" y="0"/>
                      <a:pt x="1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2" name="Google Shape;302;p17"/>
              <p:cNvSpPr/>
              <p:nvPr/>
            </p:nvSpPr>
            <p:spPr>
              <a:xfrm rot="1799661">
                <a:off x="8585794" y="2597132"/>
                <a:ext cx="38515" cy="53782"/>
              </a:xfrm>
              <a:custGeom>
                <a:avLst/>
                <a:gdLst/>
                <a:ahLst/>
                <a:cxnLst/>
                <a:rect l="l" t="t" r="r" b="b"/>
                <a:pathLst>
                  <a:path w="1554" h="2170" extrusionOk="0">
                    <a:moveTo>
                      <a:pt x="775" y="306"/>
                    </a:moveTo>
                    <a:cubicBezTo>
                      <a:pt x="1033" y="306"/>
                      <a:pt x="1249" y="663"/>
                      <a:pt x="1249" y="1085"/>
                    </a:cubicBezTo>
                    <a:cubicBezTo>
                      <a:pt x="1249" y="1508"/>
                      <a:pt x="1033" y="1864"/>
                      <a:pt x="775" y="1864"/>
                    </a:cubicBezTo>
                    <a:cubicBezTo>
                      <a:pt x="516" y="1864"/>
                      <a:pt x="300" y="1508"/>
                      <a:pt x="300" y="1085"/>
                    </a:cubicBezTo>
                    <a:cubicBezTo>
                      <a:pt x="300" y="663"/>
                      <a:pt x="516" y="306"/>
                      <a:pt x="775" y="306"/>
                    </a:cubicBezTo>
                    <a:close/>
                    <a:moveTo>
                      <a:pt x="775" y="1"/>
                    </a:moveTo>
                    <a:cubicBezTo>
                      <a:pt x="338" y="1"/>
                      <a:pt x="0" y="480"/>
                      <a:pt x="0" y="1085"/>
                    </a:cubicBezTo>
                    <a:cubicBezTo>
                      <a:pt x="0" y="1691"/>
                      <a:pt x="338" y="2169"/>
                      <a:pt x="775" y="2169"/>
                    </a:cubicBezTo>
                    <a:cubicBezTo>
                      <a:pt x="1211" y="2169"/>
                      <a:pt x="1554" y="1691"/>
                      <a:pt x="1554" y="1085"/>
                    </a:cubicBezTo>
                    <a:cubicBezTo>
                      <a:pt x="1554" y="480"/>
                      <a:pt x="1211" y="1"/>
                      <a:pt x="77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3" name="Google Shape;303;p17"/>
              <p:cNvSpPr/>
              <p:nvPr/>
            </p:nvSpPr>
            <p:spPr>
              <a:xfrm rot="1799661">
                <a:off x="8519776" y="2568098"/>
                <a:ext cx="55269" cy="45355"/>
              </a:xfrm>
              <a:custGeom>
                <a:avLst/>
                <a:gdLst/>
                <a:ahLst/>
                <a:cxnLst/>
                <a:rect l="l" t="t" r="r" b="b"/>
                <a:pathLst>
                  <a:path w="2230" h="1830" extrusionOk="0">
                    <a:moveTo>
                      <a:pt x="809" y="301"/>
                    </a:moveTo>
                    <a:cubicBezTo>
                      <a:pt x="994" y="301"/>
                      <a:pt x="1219" y="385"/>
                      <a:pt x="1413" y="543"/>
                    </a:cubicBezTo>
                    <a:cubicBezTo>
                      <a:pt x="1742" y="806"/>
                      <a:pt x="1883" y="1200"/>
                      <a:pt x="1723" y="1402"/>
                    </a:cubicBezTo>
                    <a:cubicBezTo>
                      <a:pt x="1658" y="1484"/>
                      <a:pt x="1550" y="1524"/>
                      <a:pt x="1423" y="1524"/>
                    </a:cubicBezTo>
                    <a:cubicBezTo>
                      <a:pt x="1238" y="1524"/>
                      <a:pt x="1012" y="1441"/>
                      <a:pt x="817" y="1285"/>
                    </a:cubicBezTo>
                    <a:cubicBezTo>
                      <a:pt x="488" y="1017"/>
                      <a:pt x="343" y="628"/>
                      <a:pt x="507" y="426"/>
                    </a:cubicBezTo>
                    <a:cubicBezTo>
                      <a:pt x="573" y="341"/>
                      <a:pt x="681" y="301"/>
                      <a:pt x="809" y="301"/>
                    </a:cubicBezTo>
                    <a:close/>
                    <a:moveTo>
                      <a:pt x="808" y="0"/>
                    </a:moveTo>
                    <a:cubicBezTo>
                      <a:pt x="591" y="0"/>
                      <a:pt x="398" y="77"/>
                      <a:pt x="273" y="233"/>
                    </a:cubicBezTo>
                    <a:cubicBezTo>
                      <a:pt x="0" y="576"/>
                      <a:pt x="155" y="1139"/>
                      <a:pt x="629" y="1520"/>
                    </a:cubicBezTo>
                    <a:cubicBezTo>
                      <a:pt x="850" y="1707"/>
                      <a:pt x="1127" y="1815"/>
                      <a:pt x="1418" y="1829"/>
                    </a:cubicBezTo>
                    <a:cubicBezTo>
                      <a:pt x="1423" y="1829"/>
                      <a:pt x="1429" y="1830"/>
                      <a:pt x="1434" y="1830"/>
                    </a:cubicBezTo>
                    <a:cubicBezTo>
                      <a:pt x="1635" y="1830"/>
                      <a:pt x="1825" y="1745"/>
                      <a:pt x="1958" y="1595"/>
                    </a:cubicBezTo>
                    <a:cubicBezTo>
                      <a:pt x="2230" y="1252"/>
                      <a:pt x="2075" y="689"/>
                      <a:pt x="1601" y="309"/>
                    </a:cubicBezTo>
                    <a:cubicBezTo>
                      <a:pt x="1346" y="104"/>
                      <a:pt x="1060" y="0"/>
                      <a:pt x="80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4" name="Google Shape;304;p17"/>
              <p:cNvSpPr/>
              <p:nvPr/>
            </p:nvSpPr>
            <p:spPr>
              <a:xfrm rot="1799661">
                <a:off x="8637791" y="2615147"/>
                <a:ext cx="50634" cy="48354"/>
              </a:xfrm>
              <a:custGeom>
                <a:avLst/>
                <a:gdLst/>
                <a:ahLst/>
                <a:cxnLst/>
                <a:rect l="l" t="t" r="r" b="b"/>
                <a:pathLst>
                  <a:path w="2043" h="1951" extrusionOk="0">
                    <a:moveTo>
                      <a:pt x="1324" y="302"/>
                    </a:moveTo>
                    <a:cubicBezTo>
                      <a:pt x="1393" y="302"/>
                      <a:pt x="1460" y="325"/>
                      <a:pt x="1512" y="368"/>
                    </a:cubicBezTo>
                    <a:cubicBezTo>
                      <a:pt x="1714" y="533"/>
                      <a:pt x="1657" y="946"/>
                      <a:pt x="1390" y="1274"/>
                    </a:cubicBezTo>
                    <a:cubicBezTo>
                      <a:pt x="1201" y="1511"/>
                      <a:pt x="944" y="1650"/>
                      <a:pt x="739" y="1650"/>
                    </a:cubicBezTo>
                    <a:cubicBezTo>
                      <a:pt x="659" y="1650"/>
                      <a:pt x="588" y="1629"/>
                      <a:pt x="531" y="1584"/>
                    </a:cubicBezTo>
                    <a:cubicBezTo>
                      <a:pt x="329" y="1420"/>
                      <a:pt x="385" y="1007"/>
                      <a:pt x="653" y="678"/>
                    </a:cubicBezTo>
                    <a:cubicBezTo>
                      <a:pt x="775" y="518"/>
                      <a:pt x="944" y="396"/>
                      <a:pt x="1136" y="331"/>
                    </a:cubicBezTo>
                    <a:cubicBezTo>
                      <a:pt x="1193" y="312"/>
                      <a:pt x="1249" y="303"/>
                      <a:pt x="1305" y="303"/>
                    </a:cubicBezTo>
                    <a:cubicBezTo>
                      <a:pt x="1312" y="302"/>
                      <a:pt x="1318" y="302"/>
                      <a:pt x="1324" y="302"/>
                    </a:cubicBezTo>
                    <a:close/>
                    <a:moveTo>
                      <a:pt x="1304" y="0"/>
                    </a:moveTo>
                    <a:cubicBezTo>
                      <a:pt x="1222" y="0"/>
                      <a:pt x="1136" y="13"/>
                      <a:pt x="1047" y="40"/>
                    </a:cubicBezTo>
                    <a:cubicBezTo>
                      <a:pt x="798" y="124"/>
                      <a:pt x="578" y="279"/>
                      <a:pt x="418" y="486"/>
                    </a:cubicBezTo>
                    <a:cubicBezTo>
                      <a:pt x="38" y="960"/>
                      <a:pt x="1" y="1542"/>
                      <a:pt x="343" y="1819"/>
                    </a:cubicBezTo>
                    <a:cubicBezTo>
                      <a:pt x="451" y="1904"/>
                      <a:pt x="584" y="1950"/>
                      <a:pt x="722" y="1950"/>
                    </a:cubicBezTo>
                    <a:cubicBezTo>
                      <a:pt x="729" y="1950"/>
                      <a:pt x="735" y="1950"/>
                      <a:pt x="742" y="1950"/>
                    </a:cubicBezTo>
                    <a:cubicBezTo>
                      <a:pt x="1033" y="1950"/>
                      <a:pt x="1371" y="1776"/>
                      <a:pt x="1625" y="1462"/>
                    </a:cubicBezTo>
                    <a:cubicBezTo>
                      <a:pt x="2009" y="993"/>
                      <a:pt x="2042" y="406"/>
                      <a:pt x="1704" y="134"/>
                    </a:cubicBezTo>
                    <a:cubicBezTo>
                      <a:pt x="1592" y="45"/>
                      <a:pt x="1455" y="0"/>
                      <a:pt x="130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5" name="Google Shape;305;p17"/>
              <p:cNvSpPr/>
              <p:nvPr/>
            </p:nvSpPr>
            <p:spPr>
              <a:xfrm rot="1799661">
                <a:off x="8616181" y="2492820"/>
                <a:ext cx="45281" cy="51378"/>
              </a:xfrm>
              <a:custGeom>
                <a:avLst/>
                <a:gdLst/>
                <a:ahLst/>
                <a:cxnLst/>
                <a:rect l="l" t="t" r="r" b="b"/>
                <a:pathLst>
                  <a:path w="1827" h="2073" extrusionOk="0">
                    <a:moveTo>
                      <a:pt x="1097" y="306"/>
                    </a:moveTo>
                    <a:cubicBezTo>
                      <a:pt x="1132" y="306"/>
                      <a:pt x="1167" y="316"/>
                      <a:pt x="1202" y="336"/>
                    </a:cubicBezTo>
                    <a:cubicBezTo>
                      <a:pt x="1432" y="444"/>
                      <a:pt x="1475" y="861"/>
                      <a:pt x="1292" y="1242"/>
                    </a:cubicBezTo>
                    <a:cubicBezTo>
                      <a:pt x="1212" y="1429"/>
                      <a:pt x="1076" y="1584"/>
                      <a:pt x="902" y="1692"/>
                    </a:cubicBezTo>
                    <a:cubicBezTo>
                      <a:pt x="846" y="1728"/>
                      <a:pt x="753" y="1772"/>
                      <a:pt x="655" y="1772"/>
                    </a:cubicBezTo>
                    <a:cubicBezTo>
                      <a:pt x="612" y="1772"/>
                      <a:pt x="569" y="1764"/>
                      <a:pt x="527" y="1744"/>
                    </a:cubicBezTo>
                    <a:cubicBezTo>
                      <a:pt x="390" y="1678"/>
                      <a:pt x="343" y="1514"/>
                      <a:pt x="329" y="1420"/>
                    </a:cubicBezTo>
                    <a:cubicBezTo>
                      <a:pt x="306" y="1218"/>
                      <a:pt x="343" y="1016"/>
                      <a:pt x="437" y="833"/>
                    </a:cubicBezTo>
                    <a:cubicBezTo>
                      <a:pt x="588" y="519"/>
                      <a:pt x="855" y="308"/>
                      <a:pt x="1076" y="308"/>
                    </a:cubicBezTo>
                    <a:cubicBezTo>
                      <a:pt x="1083" y="307"/>
                      <a:pt x="1090" y="306"/>
                      <a:pt x="1097" y="306"/>
                    </a:cubicBezTo>
                    <a:close/>
                    <a:moveTo>
                      <a:pt x="1074" y="1"/>
                    </a:moveTo>
                    <a:cubicBezTo>
                      <a:pt x="736" y="1"/>
                      <a:pt x="373" y="268"/>
                      <a:pt x="165" y="702"/>
                    </a:cubicBezTo>
                    <a:cubicBezTo>
                      <a:pt x="48" y="937"/>
                      <a:pt x="1" y="1199"/>
                      <a:pt x="34" y="1462"/>
                    </a:cubicBezTo>
                    <a:cubicBezTo>
                      <a:pt x="71" y="1725"/>
                      <a:pt x="203" y="1918"/>
                      <a:pt x="400" y="2016"/>
                    </a:cubicBezTo>
                    <a:cubicBezTo>
                      <a:pt x="480" y="2054"/>
                      <a:pt x="569" y="2072"/>
                      <a:pt x="658" y="2072"/>
                    </a:cubicBezTo>
                    <a:cubicBezTo>
                      <a:pt x="799" y="2068"/>
                      <a:pt x="940" y="2026"/>
                      <a:pt x="1057" y="1950"/>
                    </a:cubicBezTo>
                    <a:cubicBezTo>
                      <a:pt x="1282" y="1810"/>
                      <a:pt x="1456" y="1608"/>
                      <a:pt x="1569" y="1368"/>
                    </a:cubicBezTo>
                    <a:cubicBezTo>
                      <a:pt x="1827" y="819"/>
                      <a:pt x="1723" y="247"/>
                      <a:pt x="1334" y="59"/>
                    </a:cubicBezTo>
                    <a:cubicBezTo>
                      <a:pt x="1251" y="20"/>
                      <a:pt x="1164" y="1"/>
                      <a:pt x="107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6" name="Google Shape;306;p17"/>
              <p:cNvSpPr/>
              <p:nvPr/>
            </p:nvSpPr>
            <p:spPr>
              <a:xfrm rot="1799661">
                <a:off x="8489434" y="2416729"/>
                <a:ext cx="38515" cy="53658"/>
              </a:xfrm>
              <a:custGeom>
                <a:avLst/>
                <a:gdLst/>
                <a:ahLst/>
                <a:cxnLst/>
                <a:rect l="l" t="t" r="r" b="b"/>
                <a:pathLst>
                  <a:path w="1554" h="2165" extrusionOk="0">
                    <a:moveTo>
                      <a:pt x="779" y="301"/>
                    </a:moveTo>
                    <a:cubicBezTo>
                      <a:pt x="1033" y="301"/>
                      <a:pt x="1254" y="662"/>
                      <a:pt x="1254" y="1085"/>
                    </a:cubicBezTo>
                    <a:cubicBezTo>
                      <a:pt x="1254" y="1507"/>
                      <a:pt x="1033" y="1864"/>
                      <a:pt x="779" y="1864"/>
                    </a:cubicBezTo>
                    <a:cubicBezTo>
                      <a:pt x="521" y="1864"/>
                      <a:pt x="301" y="1507"/>
                      <a:pt x="301" y="1085"/>
                    </a:cubicBezTo>
                    <a:cubicBezTo>
                      <a:pt x="301" y="662"/>
                      <a:pt x="521" y="301"/>
                      <a:pt x="779" y="301"/>
                    </a:cubicBezTo>
                    <a:close/>
                    <a:moveTo>
                      <a:pt x="779" y="0"/>
                    </a:moveTo>
                    <a:cubicBezTo>
                      <a:pt x="343" y="0"/>
                      <a:pt x="0" y="474"/>
                      <a:pt x="0" y="1085"/>
                    </a:cubicBezTo>
                    <a:cubicBezTo>
                      <a:pt x="0" y="1690"/>
                      <a:pt x="343" y="2164"/>
                      <a:pt x="779" y="2164"/>
                    </a:cubicBezTo>
                    <a:cubicBezTo>
                      <a:pt x="1211" y="2164"/>
                      <a:pt x="1554" y="1690"/>
                      <a:pt x="1554" y="1085"/>
                    </a:cubicBezTo>
                    <a:cubicBezTo>
                      <a:pt x="1554" y="474"/>
                      <a:pt x="1211" y="0"/>
                      <a:pt x="77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7" name="Google Shape;307;p17"/>
              <p:cNvSpPr/>
              <p:nvPr/>
            </p:nvSpPr>
            <p:spPr>
              <a:xfrm rot="1799661">
                <a:off x="8548507" y="2447608"/>
                <a:ext cx="45281" cy="51477"/>
              </a:xfrm>
              <a:custGeom>
                <a:avLst/>
                <a:gdLst/>
                <a:ahLst/>
                <a:cxnLst/>
                <a:rect l="l" t="t" r="r" b="b"/>
                <a:pathLst>
                  <a:path w="1827" h="2077" extrusionOk="0">
                    <a:moveTo>
                      <a:pt x="1075" y="307"/>
                    </a:moveTo>
                    <a:lnTo>
                      <a:pt x="1075" y="311"/>
                    </a:lnTo>
                    <a:cubicBezTo>
                      <a:pt x="1083" y="311"/>
                      <a:pt x="1090" y="310"/>
                      <a:pt x="1097" y="310"/>
                    </a:cubicBezTo>
                    <a:cubicBezTo>
                      <a:pt x="1132" y="310"/>
                      <a:pt x="1167" y="319"/>
                      <a:pt x="1202" y="335"/>
                    </a:cubicBezTo>
                    <a:cubicBezTo>
                      <a:pt x="1437" y="448"/>
                      <a:pt x="1479" y="861"/>
                      <a:pt x="1296" y="1245"/>
                    </a:cubicBezTo>
                    <a:cubicBezTo>
                      <a:pt x="1212" y="1429"/>
                      <a:pt x="1075" y="1588"/>
                      <a:pt x="906" y="1696"/>
                    </a:cubicBezTo>
                    <a:cubicBezTo>
                      <a:pt x="848" y="1729"/>
                      <a:pt x="755" y="1773"/>
                      <a:pt x="656" y="1773"/>
                    </a:cubicBezTo>
                    <a:cubicBezTo>
                      <a:pt x="613" y="1773"/>
                      <a:pt x="569" y="1764"/>
                      <a:pt x="526" y="1743"/>
                    </a:cubicBezTo>
                    <a:cubicBezTo>
                      <a:pt x="390" y="1677"/>
                      <a:pt x="343" y="1513"/>
                      <a:pt x="334" y="1424"/>
                    </a:cubicBezTo>
                    <a:cubicBezTo>
                      <a:pt x="310" y="1222"/>
                      <a:pt x="343" y="1015"/>
                      <a:pt x="437" y="837"/>
                    </a:cubicBezTo>
                    <a:cubicBezTo>
                      <a:pt x="587" y="518"/>
                      <a:pt x="855" y="307"/>
                      <a:pt x="1075" y="307"/>
                    </a:cubicBezTo>
                    <a:close/>
                    <a:moveTo>
                      <a:pt x="1076" y="0"/>
                    </a:moveTo>
                    <a:cubicBezTo>
                      <a:pt x="737" y="0"/>
                      <a:pt x="373" y="270"/>
                      <a:pt x="165" y="701"/>
                    </a:cubicBezTo>
                    <a:cubicBezTo>
                      <a:pt x="48" y="936"/>
                      <a:pt x="1" y="1203"/>
                      <a:pt x="33" y="1466"/>
                    </a:cubicBezTo>
                    <a:cubicBezTo>
                      <a:pt x="71" y="1724"/>
                      <a:pt x="202" y="1921"/>
                      <a:pt x="400" y="2015"/>
                    </a:cubicBezTo>
                    <a:cubicBezTo>
                      <a:pt x="479" y="2053"/>
                      <a:pt x="569" y="2076"/>
                      <a:pt x="658" y="2076"/>
                    </a:cubicBezTo>
                    <a:cubicBezTo>
                      <a:pt x="799" y="2072"/>
                      <a:pt x="939" y="2029"/>
                      <a:pt x="1057" y="1950"/>
                    </a:cubicBezTo>
                    <a:cubicBezTo>
                      <a:pt x="1282" y="1813"/>
                      <a:pt x="1456" y="1612"/>
                      <a:pt x="1568" y="1372"/>
                    </a:cubicBezTo>
                    <a:cubicBezTo>
                      <a:pt x="1826" y="823"/>
                      <a:pt x="1728" y="246"/>
                      <a:pt x="1334" y="58"/>
                    </a:cubicBezTo>
                    <a:cubicBezTo>
                      <a:pt x="1252" y="19"/>
                      <a:pt x="1165" y="0"/>
                      <a:pt x="107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8" name="Google Shape;308;p17"/>
              <p:cNvSpPr/>
              <p:nvPr/>
            </p:nvSpPr>
            <p:spPr>
              <a:xfrm rot="1799661">
                <a:off x="8488130" y="2483070"/>
                <a:ext cx="43992" cy="53063"/>
              </a:xfrm>
              <a:custGeom>
                <a:avLst/>
                <a:gdLst/>
                <a:ahLst/>
                <a:cxnLst/>
                <a:rect l="l" t="t" r="r" b="b"/>
                <a:pathLst>
                  <a:path w="1775" h="2141" extrusionOk="0">
                    <a:moveTo>
                      <a:pt x="779" y="300"/>
                    </a:moveTo>
                    <a:cubicBezTo>
                      <a:pt x="892" y="310"/>
                      <a:pt x="995" y="357"/>
                      <a:pt x="1070" y="441"/>
                    </a:cubicBezTo>
                    <a:cubicBezTo>
                      <a:pt x="1352" y="737"/>
                      <a:pt x="1451" y="1169"/>
                      <a:pt x="1324" y="1563"/>
                    </a:cubicBezTo>
                    <a:cubicBezTo>
                      <a:pt x="1286" y="1647"/>
                      <a:pt x="1207" y="1798"/>
                      <a:pt x="1056" y="1830"/>
                    </a:cubicBezTo>
                    <a:cubicBezTo>
                      <a:pt x="1034" y="1836"/>
                      <a:pt x="1013" y="1838"/>
                      <a:pt x="991" y="1838"/>
                    </a:cubicBezTo>
                    <a:cubicBezTo>
                      <a:pt x="869" y="1838"/>
                      <a:pt x="764" y="1755"/>
                      <a:pt x="704" y="1699"/>
                    </a:cubicBezTo>
                    <a:cubicBezTo>
                      <a:pt x="423" y="1399"/>
                      <a:pt x="329" y="967"/>
                      <a:pt x="456" y="577"/>
                    </a:cubicBezTo>
                    <a:cubicBezTo>
                      <a:pt x="488" y="493"/>
                      <a:pt x="568" y="342"/>
                      <a:pt x="718" y="305"/>
                    </a:cubicBezTo>
                    <a:cubicBezTo>
                      <a:pt x="737" y="300"/>
                      <a:pt x="761" y="300"/>
                      <a:pt x="779" y="300"/>
                    </a:cubicBezTo>
                    <a:close/>
                    <a:moveTo>
                      <a:pt x="778" y="0"/>
                    </a:moveTo>
                    <a:cubicBezTo>
                      <a:pt x="736" y="0"/>
                      <a:pt x="694" y="5"/>
                      <a:pt x="653" y="14"/>
                    </a:cubicBezTo>
                    <a:cubicBezTo>
                      <a:pt x="437" y="61"/>
                      <a:pt x="268" y="220"/>
                      <a:pt x="174" y="469"/>
                    </a:cubicBezTo>
                    <a:cubicBezTo>
                      <a:pt x="0" y="971"/>
                      <a:pt x="122" y="1535"/>
                      <a:pt x="493" y="1920"/>
                    </a:cubicBezTo>
                    <a:cubicBezTo>
                      <a:pt x="625" y="2056"/>
                      <a:pt x="808" y="2131"/>
                      <a:pt x="995" y="2140"/>
                    </a:cubicBezTo>
                    <a:cubicBezTo>
                      <a:pt x="1038" y="2140"/>
                      <a:pt x="1080" y="2136"/>
                      <a:pt x="1122" y="2126"/>
                    </a:cubicBezTo>
                    <a:cubicBezTo>
                      <a:pt x="1338" y="2079"/>
                      <a:pt x="1507" y="1915"/>
                      <a:pt x="1601" y="1671"/>
                    </a:cubicBezTo>
                    <a:cubicBezTo>
                      <a:pt x="1775" y="1164"/>
                      <a:pt x="1648" y="605"/>
                      <a:pt x="1282" y="220"/>
                    </a:cubicBezTo>
                    <a:cubicBezTo>
                      <a:pt x="1127" y="77"/>
                      <a:pt x="951" y="0"/>
                      <a:pt x="77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9" name="Google Shape;309;p17"/>
              <p:cNvSpPr/>
              <p:nvPr/>
            </p:nvSpPr>
            <p:spPr>
              <a:xfrm rot="1799661">
                <a:off x="8764160" y="2571475"/>
                <a:ext cx="48057" cy="48552"/>
              </a:xfrm>
              <a:custGeom>
                <a:avLst/>
                <a:gdLst/>
                <a:ahLst/>
                <a:cxnLst/>
                <a:rect l="l" t="t" r="r" b="b"/>
                <a:pathLst>
                  <a:path w="1939" h="1959" extrusionOk="0">
                    <a:moveTo>
                      <a:pt x="1296" y="302"/>
                    </a:moveTo>
                    <a:cubicBezTo>
                      <a:pt x="1371" y="302"/>
                      <a:pt x="1441" y="321"/>
                      <a:pt x="1502" y="367"/>
                    </a:cubicBezTo>
                    <a:cubicBezTo>
                      <a:pt x="1620" y="461"/>
                      <a:pt x="1629" y="635"/>
                      <a:pt x="1620" y="724"/>
                    </a:cubicBezTo>
                    <a:cubicBezTo>
                      <a:pt x="1596" y="926"/>
                      <a:pt x="1516" y="1118"/>
                      <a:pt x="1385" y="1273"/>
                    </a:cubicBezTo>
                    <a:cubicBezTo>
                      <a:pt x="1195" y="1515"/>
                      <a:pt x="938" y="1657"/>
                      <a:pt x="734" y="1657"/>
                    </a:cubicBezTo>
                    <a:cubicBezTo>
                      <a:pt x="657" y="1657"/>
                      <a:pt x="586" y="1637"/>
                      <a:pt x="531" y="1593"/>
                    </a:cubicBezTo>
                    <a:cubicBezTo>
                      <a:pt x="329" y="1433"/>
                      <a:pt x="381" y="1015"/>
                      <a:pt x="643" y="687"/>
                    </a:cubicBezTo>
                    <a:cubicBezTo>
                      <a:pt x="831" y="443"/>
                      <a:pt x="1089" y="302"/>
                      <a:pt x="1296" y="302"/>
                    </a:cubicBezTo>
                    <a:close/>
                    <a:moveTo>
                      <a:pt x="1291" y="0"/>
                    </a:moveTo>
                    <a:cubicBezTo>
                      <a:pt x="994" y="0"/>
                      <a:pt x="659" y="178"/>
                      <a:pt x="404" y="499"/>
                    </a:cubicBezTo>
                    <a:cubicBezTo>
                      <a:pt x="28" y="973"/>
                      <a:pt x="0" y="1560"/>
                      <a:pt x="343" y="1827"/>
                    </a:cubicBezTo>
                    <a:cubicBezTo>
                      <a:pt x="450" y="1912"/>
                      <a:pt x="579" y="1959"/>
                      <a:pt x="717" y="1959"/>
                    </a:cubicBezTo>
                    <a:cubicBezTo>
                      <a:pt x="724" y="1959"/>
                      <a:pt x="731" y="1959"/>
                      <a:pt x="737" y="1959"/>
                    </a:cubicBezTo>
                    <a:cubicBezTo>
                      <a:pt x="1033" y="1959"/>
                      <a:pt x="1371" y="1780"/>
                      <a:pt x="1624" y="1461"/>
                    </a:cubicBezTo>
                    <a:cubicBezTo>
                      <a:pt x="1789" y="1259"/>
                      <a:pt x="1892" y="1011"/>
                      <a:pt x="1920" y="748"/>
                    </a:cubicBezTo>
                    <a:cubicBezTo>
                      <a:pt x="1939" y="485"/>
                      <a:pt x="1859" y="269"/>
                      <a:pt x="1685" y="133"/>
                    </a:cubicBezTo>
                    <a:cubicBezTo>
                      <a:pt x="1573" y="43"/>
                      <a:pt x="1436" y="0"/>
                      <a:pt x="129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0" name="Google Shape;310;p17"/>
              <p:cNvSpPr/>
              <p:nvPr/>
            </p:nvSpPr>
            <p:spPr>
              <a:xfrm rot="1799661">
                <a:off x="8713184" y="2548001"/>
                <a:ext cx="54451" cy="40250"/>
              </a:xfrm>
              <a:custGeom>
                <a:avLst/>
                <a:gdLst/>
                <a:ahLst/>
                <a:cxnLst/>
                <a:rect l="l" t="t" r="r" b="b"/>
                <a:pathLst>
                  <a:path w="2197" h="1624" extrusionOk="0">
                    <a:moveTo>
                      <a:pt x="893" y="306"/>
                    </a:moveTo>
                    <a:cubicBezTo>
                      <a:pt x="1004" y="306"/>
                      <a:pt x="1124" y="323"/>
                      <a:pt x="1244" y="361"/>
                    </a:cubicBezTo>
                    <a:cubicBezTo>
                      <a:pt x="1441" y="417"/>
                      <a:pt x="1615" y="530"/>
                      <a:pt x="1746" y="685"/>
                    </a:cubicBezTo>
                    <a:cubicBezTo>
                      <a:pt x="1802" y="755"/>
                      <a:pt x="1892" y="901"/>
                      <a:pt x="1845" y="1051"/>
                    </a:cubicBezTo>
                    <a:cubicBezTo>
                      <a:pt x="1789" y="1223"/>
                      <a:pt x="1572" y="1322"/>
                      <a:pt x="1309" y="1322"/>
                    </a:cubicBezTo>
                    <a:cubicBezTo>
                      <a:pt x="1197" y="1322"/>
                      <a:pt x="1077" y="1305"/>
                      <a:pt x="958" y="1267"/>
                    </a:cubicBezTo>
                    <a:cubicBezTo>
                      <a:pt x="760" y="1211"/>
                      <a:pt x="587" y="1098"/>
                      <a:pt x="455" y="943"/>
                    </a:cubicBezTo>
                    <a:cubicBezTo>
                      <a:pt x="399" y="868"/>
                      <a:pt x="310" y="727"/>
                      <a:pt x="357" y="577"/>
                    </a:cubicBezTo>
                    <a:cubicBezTo>
                      <a:pt x="413" y="405"/>
                      <a:pt x="629" y="306"/>
                      <a:pt x="893" y="306"/>
                    </a:cubicBezTo>
                    <a:close/>
                    <a:moveTo>
                      <a:pt x="884" y="1"/>
                    </a:moveTo>
                    <a:cubicBezTo>
                      <a:pt x="490" y="1"/>
                      <a:pt x="167" y="180"/>
                      <a:pt x="70" y="483"/>
                    </a:cubicBezTo>
                    <a:cubicBezTo>
                      <a:pt x="0" y="694"/>
                      <a:pt x="56" y="924"/>
                      <a:pt x="221" y="1131"/>
                    </a:cubicBezTo>
                    <a:cubicBezTo>
                      <a:pt x="390" y="1333"/>
                      <a:pt x="615" y="1478"/>
                      <a:pt x="864" y="1553"/>
                    </a:cubicBezTo>
                    <a:cubicBezTo>
                      <a:pt x="1009" y="1600"/>
                      <a:pt x="1159" y="1624"/>
                      <a:pt x="1314" y="1624"/>
                    </a:cubicBezTo>
                    <a:cubicBezTo>
                      <a:pt x="1709" y="1624"/>
                      <a:pt x="2037" y="1445"/>
                      <a:pt x="2131" y="1145"/>
                    </a:cubicBezTo>
                    <a:cubicBezTo>
                      <a:pt x="2197" y="934"/>
                      <a:pt x="2145" y="704"/>
                      <a:pt x="1981" y="497"/>
                    </a:cubicBezTo>
                    <a:cubicBezTo>
                      <a:pt x="1812" y="295"/>
                      <a:pt x="1587" y="150"/>
                      <a:pt x="1333" y="75"/>
                    </a:cubicBezTo>
                    <a:cubicBezTo>
                      <a:pt x="1179" y="25"/>
                      <a:pt x="1027" y="1"/>
                      <a:pt x="88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1" name="Google Shape;311;p17"/>
              <p:cNvSpPr/>
              <p:nvPr/>
            </p:nvSpPr>
            <p:spPr>
              <a:xfrm rot="1799661">
                <a:off x="8718694" y="2607226"/>
                <a:ext cx="43670" cy="53286"/>
              </a:xfrm>
              <a:custGeom>
                <a:avLst/>
                <a:gdLst/>
                <a:ahLst/>
                <a:cxnLst/>
                <a:rect l="l" t="t" r="r" b="b"/>
                <a:pathLst>
                  <a:path w="1762" h="2150" extrusionOk="0">
                    <a:moveTo>
                      <a:pt x="982" y="300"/>
                    </a:moveTo>
                    <a:cubicBezTo>
                      <a:pt x="1001" y="300"/>
                      <a:pt x="1015" y="305"/>
                      <a:pt x="1034" y="305"/>
                    </a:cubicBezTo>
                    <a:cubicBezTo>
                      <a:pt x="1287" y="357"/>
                      <a:pt x="1433" y="746"/>
                      <a:pt x="1353" y="1164"/>
                    </a:cubicBezTo>
                    <a:cubicBezTo>
                      <a:pt x="1279" y="1547"/>
                      <a:pt x="1035" y="1846"/>
                      <a:pt x="798" y="1846"/>
                    </a:cubicBezTo>
                    <a:cubicBezTo>
                      <a:pt x="779" y="1846"/>
                      <a:pt x="761" y="1844"/>
                      <a:pt x="743" y="1840"/>
                    </a:cubicBezTo>
                    <a:cubicBezTo>
                      <a:pt x="588" y="1817"/>
                      <a:pt x="503" y="1666"/>
                      <a:pt x="470" y="1582"/>
                    </a:cubicBezTo>
                    <a:cubicBezTo>
                      <a:pt x="330" y="1192"/>
                      <a:pt x="409" y="760"/>
                      <a:pt x="682" y="451"/>
                    </a:cubicBezTo>
                    <a:cubicBezTo>
                      <a:pt x="761" y="366"/>
                      <a:pt x="865" y="310"/>
                      <a:pt x="982" y="300"/>
                    </a:cubicBezTo>
                    <a:close/>
                    <a:moveTo>
                      <a:pt x="985" y="0"/>
                    </a:moveTo>
                    <a:cubicBezTo>
                      <a:pt x="804" y="0"/>
                      <a:pt x="624" y="82"/>
                      <a:pt x="470" y="239"/>
                    </a:cubicBezTo>
                    <a:cubicBezTo>
                      <a:pt x="109" y="634"/>
                      <a:pt x="1" y="1197"/>
                      <a:pt x="189" y="1699"/>
                    </a:cubicBezTo>
                    <a:cubicBezTo>
                      <a:pt x="297" y="1939"/>
                      <a:pt x="470" y="2098"/>
                      <a:pt x="686" y="2136"/>
                    </a:cubicBezTo>
                    <a:cubicBezTo>
                      <a:pt x="719" y="2145"/>
                      <a:pt x="757" y="2145"/>
                      <a:pt x="794" y="2150"/>
                    </a:cubicBezTo>
                    <a:cubicBezTo>
                      <a:pt x="1184" y="2150"/>
                      <a:pt x="1545" y="1765"/>
                      <a:pt x="1649" y="1220"/>
                    </a:cubicBezTo>
                    <a:cubicBezTo>
                      <a:pt x="1761" y="624"/>
                      <a:pt x="1517" y="94"/>
                      <a:pt x="1090" y="9"/>
                    </a:cubicBezTo>
                    <a:cubicBezTo>
                      <a:pt x="1055" y="3"/>
                      <a:pt x="1020" y="0"/>
                      <a:pt x="98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2" name="Google Shape;312;p17"/>
              <p:cNvSpPr/>
              <p:nvPr/>
            </p:nvSpPr>
            <p:spPr>
              <a:xfrm rot="1799661">
                <a:off x="8399493" y="2470558"/>
                <a:ext cx="428222" cy="215003"/>
              </a:xfrm>
              <a:custGeom>
                <a:avLst/>
                <a:gdLst/>
                <a:ahLst/>
                <a:cxnLst/>
                <a:rect l="l" t="t" r="r" b="b"/>
                <a:pathLst>
                  <a:path w="17278" h="8675" extrusionOk="0">
                    <a:moveTo>
                      <a:pt x="16654" y="300"/>
                    </a:moveTo>
                    <a:cubicBezTo>
                      <a:pt x="16578" y="2539"/>
                      <a:pt x="15574" y="4647"/>
                      <a:pt x="13875" y="6107"/>
                    </a:cubicBezTo>
                    <a:lnTo>
                      <a:pt x="13875" y="6102"/>
                    </a:lnTo>
                    <a:cubicBezTo>
                      <a:pt x="13105" y="3976"/>
                      <a:pt x="11946" y="2009"/>
                      <a:pt x="10462" y="300"/>
                    </a:cubicBezTo>
                    <a:close/>
                    <a:moveTo>
                      <a:pt x="6980" y="300"/>
                    </a:moveTo>
                    <a:cubicBezTo>
                      <a:pt x="6398" y="2553"/>
                      <a:pt x="5271" y="4623"/>
                      <a:pt x="3699" y="6332"/>
                    </a:cubicBezTo>
                    <a:cubicBezTo>
                      <a:pt x="3699" y="6332"/>
                      <a:pt x="3694" y="6341"/>
                      <a:pt x="3689" y="6341"/>
                    </a:cubicBezTo>
                    <a:cubicBezTo>
                      <a:pt x="1826" y="4882"/>
                      <a:pt x="704" y="2671"/>
                      <a:pt x="629" y="305"/>
                    </a:cubicBezTo>
                    <a:lnTo>
                      <a:pt x="629" y="300"/>
                    </a:lnTo>
                    <a:close/>
                    <a:moveTo>
                      <a:pt x="10059" y="300"/>
                    </a:moveTo>
                    <a:cubicBezTo>
                      <a:pt x="11617" y="2042"/>
                      <a:pt x="12823" y="4065"/>
                      <a:pt x="13612" y="6266"/>
                    </a:cubicBezTo>
                    <a:cubicBezTo>
                      <a:pt x="13617" y="6280"/>
                      <a:pt x="13626" y="6294"/>
                      <a:pt x="13635" y="6309"/>
                    </a:cubicBezTo>
                    <a:cubicBezTo>
                      <a:pt x="12178" y="7472"/>
                      <a:pt x="10412" y="8057"/>
                      <a:pt x="8642" y="8057"/>
                    </a:cubicBezTo>
                    <a:cubicBezTo>
                      <a:pt x="6992" y="8057"/>
                      <a:pt x="5340" y="7548"/>
                      <a:pt x="3933" y="6524"/>
                    </a:cubicBezTo>
                    <a:lnTo>
                      <a:pt x="3933" y="6520"/>
                    </a:lnTo>
                    <a:cubicBezTo>
                      <a:pt x="5548" y="4760"/>
                      <a:pt x="6703" y="2619"/>
                      <a:pt x="7289" y="300"/>
                    </a:cubicBezTo>
                    <a:close/>
                    <a:moveTo>
                      <a:pt x="357" y="0"/>
                    </a:moveTo>
                    <a:cubicBezTo>
                      <a:pt x="347" y="5"/>
                      <a:pt x="338" y="5"/>
                      <a:pt x="329" y="9"/>
                    </a:cubicBezTo>
                    <a:lnTo>
                      <a:pt x="0" y="9"/>
                    </a:lnTo>
                    <a:lnTo>
                      <a:pt x="0" y="38"/>
                    </a:lnTo>
                    <a:cubicBezTo>
                      <a:pt x="0" y="4807"/>
                      <a:pt x="3868" y="8674"/>
                      <a:pt x="8637" y="8674"/>
                    </a:cubicBezTo>
                    <a:cubicBezTo>
                      <a:pt x="13410" y="8674"/>
                      <a:pt x="17278" y="4807"/>
                      <a:pt x="17278" y="38"/>
                    </a:cubicBezTo>
                    <a:lnTo>
                      <a:pt x="17278" y="9"/>
                    </a:lnTo>
                    <a:lnTo>
                      <a:pt x="16832" y="9"/>
                    </a:lnTo>
                    <a:cubicBezTo>
                      <a:pt x="16823" y="5"/>
                      <a:pt x="16813" y="5"/>
                      <a:pt x="16804"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3" name="Google Shape;313;p17"/>
              <p:cNvSpPr/>
              <p:nvPr/>
            </p:nvSpPr>
            <p:spPr>
              <a:xfrm rot="1799661">
                <a:off x="8705482" y="2556352"/>
                <a:ext cx="121938" cy="208807"/>
              </a:xfrm>
              <a:custGeom>
                <a:avLst/>
                <a:gdLst/>
                <a:ahLst/>
                <a:cxnLst/>
                <a:rect l="l" t="t" r="r" b="b"/>
                <a:pathLst>
                  <a:path w="4920" h="8425" extrusionOk="0">
                    <a:moveTo>
                      <a:pt x="4736" y="1"/>
                    </a:moveTo>
                    <a:cubicBezTo>
                      <a:pt x="4662" y="1"/>
                      <a:pt x="4589" y="49"/>
                      <a:pt x="4586" y="144"/>
                    </a:cubicBezTo>
                    <a:cubicBezTo>
                      <a:pt x="4586" y="196"/>
                      <a:pt x="4610" y="5289"/>
                      <a:pt x="127" y="8147"/>
                    </a:cubicBezTo>
                    <a:cubicBezTo>
                      <a:pt x="1" y="8227"/>
                      <a:pt x="57" y="8419"/>
                      <a:pt x="207" y="8424"/>
                    </a:cubicBezTo>
                    <a:cubicBezTo>
                      <a:pt x="235" y="8424"/>
                      <a:pt x="263" y="8415"/>
                      <a:pt x="287" y="8401"/>
                    </a:cubicBezTo>
                    <a:cubicBezTo>
                      <a:pt x="4920" y="5448"/>
                      <a:pt x="4887" y="196"/>
                      <a:pt x="4887" y="139"/>
                    </a:cubicBezTo>
                    <a:cubicBezTo>
                      <a:pt x="4880" y="47"/>
                      <a:pt x="4808" y="1"/>
                      <a:pt x="4736"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314" name="Google Shape;31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9561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100" b="0" i="0">
                <a:solidFill>
                  <a:schemeClr val="bg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315"/>
        <p:cNvGrpSpPr/>
        <p:nvPr/>
      </p:nvGrpSpPr>
      <p:grpSpPr>
        <a:xfrm>
          <a:off x="0" y="0"/>
          <a:ext cx="0" cy="0"/>
          <a:chOff x="0" y="0"/>
          <a:chExt cx="0" cy="0"/>
        </a:xfrm>
      </p:grpSpPr>
      <p:sp>
        <p:nvSpPr>
          <p:cNvPr id="316" name="Google Shape;316;p18"/>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317" name="Google Shape;317;p18"/>
          <p:cNvGrpSpPr/>
          <p:nvPr/>
        </p:nvGrpSpPr>
        <p:grpSpPr>
          <a:xfrm>
            <a:off x="-1471" y="-171292"/>
            <a:ext cx="9305664" cy="5405401"/>
            <a:chOff x="-1471" y="-171292"/>
            <a:chExt cx="9305664" cy="5405401"/>
          </a:xfrm>
        </p:grpSpPr>
        <p:grpSp>
          <p:nvGrpSpPr>
            <p:cNvPr id="318" name="Google Shape;318;p18"/>
            <p:cNvGrpSpPr/>
            <p:nvPr/>
          </p:nvGrpSpPr>
          <p:grpSpPr>
            <a:xfrm flipH="1">
              <a:off x="4666" y="4365279"/>
              <a:ext cx="885722" cy="868830"/>
              <a:chOff x="8622460" y="4544229"/>
              <a:chExt cx="670849" cy="658104"/>
            </a:xfrm>
          </p:grpSpPr>
          <p:sp>
            <p:nvSpPr>
              <p:cNvPr id="319" name="Google Shape;319;p18"/>
              <p:cNvSpPr/>
              <p:nvPr/>
            </p:nvSpPr>
            <p:spPr>
              <a:xfrm rot="-542939" flipH="1">
                <a:off x="8663840" y="4586911"/>
                <a:ext cx="588089" cy="572739"/>
              </a:xfrm>
              <a:custGeom>
                <a:avLst/>
                <a:gdLst/>
                <a:ahLst/>
                <a:cxnLst/>
                <a:rect l="l" t="t" r="r" b="b"/>
                <a:pathLst>
                  <a:path w="13371" h="13022" extrusionOk="0">
                    <a:moveTo>
                      <a:pt x="7667" y="5705"/>
                    </a:moveTo>
                    <a:cubicBezTo>
                      <a:pt x="7872" y="5938"/>
                      <a:pt x="8124" y="6125"/>
                      <a:pt x="8404" y="6256"/>
                    </a:cubicBezTo>
                    <a:cubicBezTo>
                      <a:pt x="8227" y="6708"/>
                      <a:pt x="7896" y="7365"/>
                      <a:pt x="7266" y="8191"/>
                    </a:cubicBezTo>
                    <a:cubicBezTo>
                      <a:pt x="7159" y="8331"/>
                      <a:pt x="7047" y="8466"/>
                      <a:pt x="6926" y="8596"/>
                    </a:cubicBezTo>
                    <a:cubicBezTo>
                      <a:pt x="7038" y="8312"/>
                      <a:pt x="7140" y="8018"/>
                      <a:pt x="7229" y="7724"/>
                    </a:cubicBezTo>
                    <a:cubicBezTo>
                      <a:pt x="7425" y="7062"/>
                      <a:pt x="7569" y="6386"/>
                      <a:pt x="7667" y="5705"/>
                    </a:cubicBezTo>
                    <a:close/>
                    <a:moveTo>
                      <a:pt x="6644" y="0"/>
                    </a:moveTo>
                    <a:cubicBezTo>
                      <a:pt x="6548" y="0"/>
                      <a:pt x="6452" y="3"/>
                      <a:pt x="6357" y="7"/>
                    </a:cubicBezTo>
                    <a:cubicBezTo>
                      <a:pt x="6068" y="25"/>
                      <a:pt x="5779" y="63"/>
                      <a:pt x="5494" y="123"/>
                    </a:cubicBezTo>
                    <a:cubicBezTo>
                      <a:pt x="4986" y="230"/>
                      <a:pt x="4501" y="408"/>
                      <a:pt x="4044" y="655"/>
                    </a:cubicBezTo>
                    <a:cubicBezTo>
                      <a:pt x="3046" y="1205"/>
                      <a:pt x="2552" y="1998"/>
                      <a:pt x="2715" y="2767"/>
                    </a:cubicBezTo>
                    <a:cubicBezTo>
                      <a:pt x="2864" y="3476"/>
                      <a:pt x="3536" y="3966"/>
                      <a:pt x="4515" y="4115"/>
                    </a:cubicBezTo>
                    <a:cubicBezTo>
                      <a:pt x="4533" y="4656"/>
                      <a:pt x="4473" y="5547"/>
                      <a:pt x="4100" y="6820"/>
                    </a:cubicBezTo>
                    <a:cubicBezTo>
                      <a:pt x="3382" y="9296"/>
                      <a:pt x="1554" y="9734"/>
                      <a:pt x="1456" y="9753"/>
                    </a:cubicBezTo>
                    <a:cubicBezTo>
                      <a:pt x="574" y="9926"/>
                      <a:pt x="1" y="10779"/>
                      <a:pt x="173" y="11660"/>
                    </a:cubicBezTo>
                    <a:cubicBezTo>
                      <a:pt x="325" y="12437"/>
                      <a:pt x="1006" y="12978"/>
                      <a:pt x="1768" y="12978"/>
                    </a:cubicBezTo>
                    <a:cubicBezTo>
                      <a:pt x="1871" y="12978"/>
                      <a:pt x="1976" y="12968"/>
                      <a:pt x="2081" y="12947"/>
                    </a:cubicBezTo>
                    <a:cubicBezTo>
                      <a:pt x="2393" y="12882"/>
                      <a:pt x="2691" y="12784"/>
                      <a:pt x="2985" y="12663"/>
                    </a:cubicBezTo>
                    <a:cubicBezTo>
                      <a:pt x="3186" y="12817"/>
                      <a:pt x="3424" y="12919"/>
                      <a:pt x="3675" y="12966"/>
                    </a:cubicBezTo>
                    <a:cubicBezTo>
                      <a:pt x="3927" y="13003"/>
                      <a:pt x="4179" y="13022"/>
                      <a:pt x="4431" y="13022"/>
                    </a:cubicBezTo>
                    <a:cubicBezTo>
                      <a:pt x="5648" y="13022"/>
                      <a:pt x="7970" y="12654"/>
                      <a:pt x="9854" y="10168"/>
                    </a:cubicBezTo>
                    <a:cubicBezTo>
                      <a:pt x="11076" y="8564"/>
                      <a:pt x="11552" y="7291"/>
                      <a:pt x="11734" y="6484"/>
                    </a:cubicBezTo>
                    <a:cubicBezTo>
                      <a:pt x="12312" y="6307"/>
                      <a:pt x="12769" y="6027"/>
                      <a:pt x="13053" y="5668"/>
                    </a:cubicBezTo>
                    <a:lnTo>
                      <a:pt x="13058" y="5659"/>
                    </a:lnTo>
                    <a:cubicBezTo>
                      <a:pt x="13077" y="5631"/>
                      <a:pt x="13100" y="5607"/>
                      <a:pt x="13114" y="5579"/>
                    </a:cubicBezTo>
                    <a:lnTo>
                      <a:pt x="13123" y="5565"/>
                    </a:lnTo>
                    <a:lnTo>
                      <a:pt x="13128" y="5561"/>
                    </a:lnTo>
                    <a:cubicBezTo>
                      <a:pt x="13147" y="5528"/>
                      <a:pt x="13165" y="5500"/>
                      <a:pt x="13179" y="5472"/>
                    </a:cubicBezTo>
                    <a:cubicBezTo>
                      <a:pt x="13189" y="5453"/>
                      <a:pt x="13198" y="5439"/>
                      <a:pt x="13207" y="5421"/>
                    </a:cubicBezTo>
                    <a:lnTo>
                      <a:pt x="13212" y="5416"/>
                    </a:lnTo>
                    <a:cubicBezTo>
                      <a:pt x="13217" y="5402"/>
                      <a:pt x="13226" y="5383"/>
                      <a:pt x="13231" y="5369"/>
                    </a:cubicBezTo>
                    <a:cubicBezTo>
                      <a:pt x="13240" y="5355"/>
                      <a:pt x="13249" y="5332"/>
                      <a:pt x="13259" y="5309"/>
                    </a:cubicBezTo>
                    <a:cubicBezTo>
                      <a:pt x="13268" y="5295"/>
                      <a:pt x="13273" y="5281"/>
                      <a:pt x="13277" y="5267"/>
                    </a:cubicBezTo>
                    <a:lnTo>
                      <a:pt x="13277" y="5262"/>
                    </a:lnTo>
                    <a:cubicBezTo>
                      <a:pt x="13291" y="5225"/>
                      <a:pt x="13301" y="5188"/>
                      <a:pt x="13310" y="5150"/>
                    </a:cubicBezTo>
                    <a:cubicBezTo>
                      <a:pt x="13315" y="5132"/>
                      <a:pt x="13319" y="5113"/>
                      <a:pt x="13324" y="5104"/>
                    </a:cubicBezTo>
                    <a:cubicBezTo>
                      <a:pt x="13329" y="5080"/>
                      <a:pt x="13333" y="5057"/>
                      <a:pt x="13338" y="5034"/>
                    </a:cubicBezTo>
                    <a:cubicBezTo>
                      <a:pt x="13342" y="5010"/>
                      <a:pt x="13342" y="5001"/>
                      <a:pt x="13347" y="4978"/>
                    </a:cubicBezTo>
                    <a:cubicBezTo>
                      <a:pt x="13352" y="4959"/>
                      <a:pt x="13352" y="4936"/>
                      <a:pt x="13356" y="4917"/>
                    </a:cubicBezTo>
                    <a:cubicBezTo>
                      <a:pt x="13356" y="4898"/>
                      <a:pt x="13356" y="4880"/>
                      <a:pt x="13356" y="4861"/>
                    </a:cubicBezTo>
                    <a:cubicBezTo>
                      <a:pt x="13361" y="4843"/>
                      <a:pt x="13356" y="4819"/>
                      <a:pt x="13356" y="4796"/>
                    </a:cubicBezTo>
                    <a:cubicBezTo>
                      <a:pt x="13370" y="4078"/>
                      <a:pt x="12806" y="3462"/>
                      <a:pt x="11860" y="3140"/>
                    </a:cubicBezTo>
                    <a:cubicBezTo>
                      <a:pt x="11384" y="2986"/>
                      <a:pt x="10885" y="2907"/>
                      <a:pt x="10387" y="2907"/>
                    </a:cubicBezTo>
                    <a:cubicBezTo>
                      <a:pt x="10372" y="2907"/>
                      <a:pt x="10358" y="2907"/>
                      <a:pt x="10344" y="2907"/>
                    </a:cubicBezTo>
                    <a:cubicBezTo>
                      <a:pt x="9206" y="2907"/>
                      <a:pt x="8273" y="3238"/>
                      <a:pt x="7756" y="3770"/>
                    </a:cubicBezTo>
                    <a:cubicBezTo>
                      <a:pt x="7751" y="3686"/>
                      <a:pt x="7747" y="3602"/>
                      <a:pt x="7737" y="3527"/>
                    </a:cubicBezTo>
                    <a:cubicBezTo>
                      <a:pt x="8297" y="3229"/>
                      <a:pt x="8716" y="2847"/>
                      <a:pt x="8945" y="2427"/>
                    </a:cubicBezTo>
                    <a:lnTo>
                      <a:pt x="8945" y="2418"/>
                    </a:lnTo>
                    <a:cubicBezTo>
                      <a:pt x="8964" y="2385"/>
                      <a:pt x="8982" y="2352"/>
                      <a:pt x="8996" y="2324"/>
                    </a:cubicBezTo>
                    <a:lnTo>
                      <a:pt x="9010" y="2287"/>
                    </a:lnTo>
                    <a:cubicBezTo>
                      <a:pt x="9020" y="2264"/>
                      <a:pt x="9029" y="2240"/>
                      <a:pt x="9043" y="2217"/>
                    </a:cubicBezTo>
                    <a:cubicBezTo>
                      <a:pt x="9048" y="2198"/>
                      <a:pt x="9052" y="2184"/>
                      <a:pt x="9057" y="2166"/>
                    </a:cubicBezTo>
                    <a:cubicBezTo>
                      <a:pt x="9062" y="2152"/>
                      <a:pt x="9071" y="2124"/>
                      <a:pt x="9080" y="2100"/>
                    </a:cubicBezTo>
                    <a:cubicBezTo>
                      <a:pt x="9085" y="2077"/>
                      <a:pt x="9090" y="2068"/>
                      <a:pt x="9090" y="2054"/>
                    </a:cubicBezTo>
                    <a:cubicBezTo>
                      <a:pt x="9099" y="2026"/>
                      <a:pt x="9104" y="1998"/>
                      <a:pt x="9113" y="1965"/>
                    </a:cubicBezTo>
                    <a:cubicBezTo>
                      <a:pt x="9113" y="1951"/>
                      <a:pt x="9118" y="1937"/>
                      <a:pt x="9122" y="1919"/>
                    </a:cubicBezTo>
                    <a:cubicBezTo>
                      <a:pt x="9127" y="1886"/>
                      <a:pt x="9132" y="1853"/>
                      <a:pt x="9136" y="1816"/>
                    </a:cubicBezTo>
                    <a:cubicBezTo>
                      <a:pt x="9136" y="1802"/>
                      <a:pt x="9136" y="1788"/>
                      <a:pt x="9136" y="1774"/>
                    </a:cubicBezTo>
                    <a:cubicBezTo>
                      <a:pt x="9136" y="1746"/>
                      <a:pt x="9136" y="1723"/>
                      <a:pt x="9141" y="1695"/>
                    </a:cubicBezTo>
                    <a:lnTo>
                      <a:pt x="9141" y="1648"/>
                    </a:lnTo>
                    <a:cubicBezTo>
                      <a:pt x="9141" y="1616"/>
                      <a:pt x="9141" y="1588"/>
                      <a:pt x="9136" y="1560"/>
                    </a:cubicBezTo>
                    <a:cubicBezTo>
                      <a:pt x="9136" y="1546"/>
                      <a:pt x="9136" y="1532"/>
                      <a:pt x="9132" y="1518"/>
                    </a:cubicBezTo>
                    <a:cubicBezTo>
                      <a:pt x="9127" y="1476"/>
                      <a:pt x="9118" y="1434"/>
                      <a:pt x="9113" y="1392"/>
                    </a:cubicBezTo>
                    <a:cubicBezTo>
                      <a:pt x="9104" y="1350"/>
                      <a:pt x="9090" y="1303"/>
                      <a:pt x="9076" y="1256"/>
                    </a:cubicBezTo>
                    <a:cubicBezTo>
                      <a:pt x="9071" y="1242"/>
                      <a:pt x="9066" y="1228"/>
                      <a:pt x="9062" y="1214"/>
                    </a:cubicBezTo>
                    <a:cubicBezTo>
                      <a:pt x="9052" y="1191"/>
                      <a:pt x="9043" y="1163"/>
                      <a:pt x="9024" y="1131"/>
                    </a:cubicBezTo>
                    <a:cubicBezTo>
                      <a:pt x="8744" y="478"/>
                      <a:pt x="7980" y="67"/>
                      <a:pt x="6935" y="2"/>
                    </a:cubicBezTo>
                    <a:lnTo>
                      <a:pt x="6763" y="2"/>
                    </a:lnTo>
                    <a:cubicBezTo>
                      <a:pt x="6723" y="1"/>
                      <a:pt x="6683" y="0"/>
                      <a:pt x="6644"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0" name="Google Shape;320;p18"/>
              <p:cNvSpPr/>
              <p:nvPr/>
            </p:nvSpPr>
            <p:spPr>
              <a:xfrm rot="-542939" flipH="1">
                <a:off x="8875818" y="4604638"/>
                <a:ext cx="337829" cy="506501"/>
              </a:xfrm>
              <a:custGeom>
                <a:avLst/>
                <a:gdLst/>
                <a:ahLst/>
                <a:cxnLst/>
                <a:rect l="l" t="t" r="r" b="b"/>
                <a:pathLst>
                  <a:path w="7681" h="11516" extrusionOk="0">
                    <a:moveTo>
                      <a:pt x="5804" y="1"/>
                    </a:moveTo>
                    <a:cubicBezTo>
                      <a:pt x="5491" y="1"/>
                      <a:pt x="5154" y="35"/>
                      <a:pt x="4808" y="109"/>
                    </a:cubicBezTo>
                    <a:cubicBezTo>
                      <a:pt x="3437" y="403"/>
                      <a:pt x="2444" y="1196"/>
                      <a:pt x="2588" y="1886"/>
                    </a:cubicBezTo>
                    <a:cubicBezTo>
                      <a:pt x="2700" y="2399"/>
                      <a:pt x="3414" y="2707"/>
                      <a:pt x="4337" y="2712"/>
                    </a:cubicBezTo>
                    <a:cubicBezTo>
                      <a:pt x="4416" y="3099"/>
                      <a:pt x="4552" y="4278"/>
                      <a:pt x="3964" y="6298"/>
                    </a:cubicBezTo>
                    <a:cubicBezTo>
                      <a:pt x="3115" y="9212"/>
                      <a:pt x="872" y="9716"/>
                      <a:pt x="770" y="9739"/>
                    </a:cubicBezTo>
                    <a:cubicBezTo>
                      <a:pt x="313" y="9828"/>
                      <a:pt x="0" y="10247"/>
                      <a:pt x="47" y="10709"/>
                    </a:cubicBezTo>
                    <a:cubicBezTo>
                      <a:pt x="93" y="11163"/>
                      <a:pt x="475" y="11516"/>
                      <a:pt x="933" y="11516"/>
                    </a:cubicBezTo>
                    <a:cubicBezTo>
                      <a:pt x="936" y="11516"/>
                      <a:pt x="939" y="11516"/>
                      <a:pt x="942" y="11516"/>
                    </a:cubicBezTo>
                    <a:cubicBezTo>
                      <a:pt x="998" y="11516"/>
                      <a:pt x="1054" y="11511"/>
                      <a:pt x="1110" y="11502"/>
                    </a:cubicBezTo>
                    <a:cubicBezTo>
                      <a:pt x="1250" y="11474"/>
                      <a:pt x="4519" y="10812"/>
                      <a:pt x="5689" y="6801"/>
                    </a:cubicBezTo>
                    <a:cubicBezTo>
                      <a:pt x="6352" y="4526"/>
                      <a:pt x="6235" y="3066"/>
                      <a:pt x="6100" y="2376"/>
                    </a:cubicBezTo>
                    <a:cubicBezTo>
                      <a:pt x="7060" y="1998"/>
                      <a:pt x="7681" y="1378"/>
                      <a:pt x="7564" y="823"/>
                    </a:cubicBezTo>
                    <a:cubicBezTo>
                      <a:pt x="7452"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1" name="Google Shape;321;p18"/>
              <p:cNvSpPr/>
              <p:nvPr/>
            </p:nvSpPr>
            <p:spPr>
              <a:xfrm rot="-542939" flipH="1">
                <a:off x="8848214" y="4615326"/>
                <a:ext cx="226685" cy="100192"/>
              </a:xfrm>
              <a:custGeom>
                <a:avLst/>
                <a:gdLst/>
                <a:ahLst/>
                <a:cxnLst/>
                <a:rect l="l" t="t" r="r" b="b"/>
                <a:pathLst>
                  <a:path w="5154" h="2278" extrusionOk="0">
                    <a:moveTo>
                      <a:pt x="3359" y="1"/>
                    </a:moveTo>
                    <a:cubicBezTo>
                      <a:pt x="3046" y="1"/>
                      <a:pt x="2710" y="35"/>
                      <a:pt x="2365" y="109"/>
                    </a:cubicBezTo>
                    <a:cubicBezTo>
                      <a:pt x="994" y="403"/>
                      <a:pt x="1" y="1196"/>
                      <a:pt x="145" y="1886"/>
                    </a:cubicBezTo>
                    <a:cubicBezTo>
                      <a:pt x="183" y="2040"/>
                      <a:pt x="267" y="2180"/>
                      <a:pt x="388" y="2278"/>
                    </a:cubicBezTo>
                    <a:lnTo>
                      <a:pt x="5023" y="1359"/>
                    </a:lnTo>
                    <a:cubicBezTo>
                      <a:pt x="5121" y="1196"/>
                      <a:pt x="5154" y="1005"/>
                      <a:pt x="5121" y="823"/>
                    </a:cubicBezTo>
                    <a:cubicBezTo>
                      <a:pt x="5009" y="310"/>
                      <a:pt x="4289" y="1"/>
                      <a:pt x="335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2" name="Google Shape;322;p18"/>
              <p:cNvSpPr/>
              <p:nvPr/>
            </p:nvSpPr>
            <p:spPr>
              <a:xfrm rot="-542939" flipH="1">
                <a:off x="8928036" y="4717637"/>
                <a:ext cx="69272" cy="24982"/>
              </a:xfrm>
              <a:custGeom>
                <a:avLst/>
                <a:gdLst/>
                <a:ahLst/>
                <a:cxnLst/>
                <a:rect l="l" t="t" r="r" b="b"/>
                <a:pathLst>
                  <a:path w="1575" h="568" extrusionOk="0">
                    <a:moveTo>
                      <a:pt x="1326" y="0"/>
                    </a:moveTo>
                    <a:cubicBezTo>
                      <a:pt x="1316" y="0"/>
                      <a:pt x="1304" y="1"/>
                      <a:pt x="1292" y="3"/>
                    </a:cubicBezTo>
                    <a:lnTo>
                      <a:pt x="215" y="208"/>
                    </a:lnTo>
                    <a:cubicBezTo>
                      <a:pt x="1" y="250"/>
                      <a:pt x="29" y="567"/>
                      <a:pt x="248" y="567"/>
                    </a:cubicBezTo>
                    <a:cubicBezTo>
                      <a:pt x="262" y="563"/>
                      <a:pt x="271" y="563"/>
                      <a:pt x="285" y="563"/>
                    </a:cubicBezTo>
                    <a:lnTo>
                      <a:pt x="1358" y="358"/>
                    </a:lnTo>
                    <a:cubicBezTo>
                      <a:pt x="1574" y="309"/>
                      <a:pt x="1527" y="0"/>
                      <a:pt x="13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3" name="Google Shape;323;p18"/>
              <p:cNvSpPr/>
              <p:nvPr/>
            </p:nvSpPr>
            <p:spPr>
              <a:xfrm rot="-542939" flipH="1">
                <a:off x="8706676" y="4753795"/>
                <a:ext cx="423814" cy="380360"/>
              </a:xfrm>
              <a:custGeom>
                <a:avLst/>
                <a:gdLst/>
                <a:ahLst/>
                <a:cxnLst/>
                <a:rect l="l" t="t" r="r" b="b"/>
                <a:pathLst>
                  <a:path w="9636" h="8648" extrusionOk="0">
                    <a:moveTo>
                      <a:pt x="7341" y="1"/>
                    </a:moveTo>
                    <a:cubicBezTo>
                      <a:pt x="6068" y="1"/>
                      <a:pt x="5042" y="518"/>
                      <a:pt x="5042" y="1153"/>
                    </a:cubicBezTo>
                    <a:cubicBezTo>
                      <a:pt x="5042" y="1600"/>
                      <a:pt x="5550" y="1987"/>
                      <a:pt x="6292" y="2178"/>
                    </a:cubicBezTo>
                    <a:cubicBezTo>
                      <a:pt x="6217" y="2575"/>
                      <a:pt x="5923" y="3577"/>
                      <a:pt x="4846" y="4995"/>
                    </a:cubicBezTo>
                    <a:cubicBezTo>
                      <a:pt x="3583" y="6656"/>
                      <a:pt x="2092" y="6857"/>
                      <a:pt x="1442" y="6857"/>
                    </a:cubicBezTo>
                    <a:cubicBezTo>
                      <a:pt x="1255" y="6857"/>
                      <a:pt x="1137" y="6840"/>
                      <a:pt x="1115" y="6837"/>
                    </a:cubicBezTo>
                    <a:cubicBezTo>
                      <a:pt x="1067" y="6829"/>
                      <a:pt x="1018" y="6825"/>
                      <a:pt x="970" y="6825"/>
                    </a:cubicBezTo>
                    <a:cubicBezTo>
                      <a:pt x="542" y="6825"/>
                      <a:pt x="165" y="7133"/>
                      <a:pt x="85" y="7565"/>
                    </a:cubicBezTo>
                    <a:cubicBezTo>
                      <a:pt x="1" y="8050"/>
                      <a:pt x="318" y="8511"/>
                      <a:pt x="803" y="8605"/>
                    </a:cubicBezTo>
                    <a:cubicBezTo>
                      <a:pt x="983" y="8633"/>
                      <a:pt x="1166" y="8647"/>
                      <a:pt x="1349" y="8647"/>
                    </a:cubicBezTo>
                    <a:cubicBezTo>
                      <a:pt x="1375" y="8647"/>
                      <a:pt x="1402" y="8647"/>
                      <a:pt x="1428" y="8647"/>
                    </a:cubicBezTo>
                    <a:cubicBezTo>
                      <a:pt x="2458" y="8647"/>
                      <a:pt x="4562" y="8334"/>
                      <a:pt x="6273" y="6082"/>
                    </a:cubicBezTo>
                    <a:cubicBezTo>
                      <a:pt x="7733" y="4160"/>
                      <a:pt x="8036" y="2775"/>
                      <a:pt x="8101" y="2239"/>
                    </a:cubicBezTo>
                    <a:cubicBezTo>
                      <a:pt x="8996" y="2081"/>
                      <a:pt x="9635" y="1652"/>
                      <a:pt x="9635" y="1153"/>
                    </a:cubicBezTo>
                    <a:cubicBezTo>
                      <a:pt x="9635" y="518"/>
                      <a:pt x="8609" y="1"/>
                      <a:pt x="734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4" name="Google Shape;324;p18"/>
              <p:cNvSpPr/>
              <p:nvPr/>
            </p:nvSpPr>
            <p:spPr>
              <a:xfrm rot="-542939" flipH="1">
                <a:off x="8683603" y="4773167"/>
                <a:ext cx="202275" cy="71427"/>
              </a:xfrm>
              <a:custGeom>
                <a:avLst/>
                <a:gdLst/>
                <a:ahLst/>
                <a:cxnLst/>
                <a:rect l="l" t="t" r="r" b="b"/>
                <a:pathLst>
                  <a:path w="4599" h="1624" extrusionOk="0">
                    <a:moveTo>
                      <a:pt x="2300" y="1"/>
                    </a:moveTo>
                    <a:cubicBezTo>
                      <a:pt x="1032" y="1"/>
                      <a:pt x="1" y="518"/>
                      <a:pt x="1" y="1153"/>
                    </a:cubicBezTo>
                    <a:cubicBezTo>
                      <a:pt x="1" y="1264"/>
                      <a:pt x="34" y="1376"/>
                      <a:pt x="90" y="1474"/>
                    </a:cubicBezTo>
                    <a:lnTo>
                      <a:pt x="4394" y="1624"/>
                    </a:lnTo>
                    <a:cubicBezTo>
                      <a:pt x="4520" y="1498"/>
                      <a:pt x="4590" y="1330"/>
                      <a:pt x="4599" y="1153"/>
                    </a:cubicBezTo>
                    <a:cubicBezTo>
                      <a:pt x="4599" y="518"/>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5" name="Google Shape;325;p18"/>
              <p:cNvSpPr/>
              <p:nvPr/>
            </p:nvSpPr>
            <p:spPr>
              <a:xfrm rot="-542939" flipH="1">
                <a:off x="8765428" y="4860923"/>
                <a:ext cx="69404" cy="18912"/>
              </a:xfrm>
              <a:custGeom>
                <a:avLst/>
                <a:gdLst/>
                <a:ahLst/>
                <a:cxnLst/>
                <a:rect l="l" t="t" r="r" b="b"/>
                <a:pathLst>
                  <a:path w="1578" h="430" extrusionOk="0">
                    <a:moveTo>
                      <a:pt x="248" y="1"/>
                    </a:moveTo>
                    <a:cubicBezTo>
                      <a:pt x="19" y="1"/>
                      <a:pt x="1" y="346"/>
                      <a:pt x="239" y="360"/>
                    </a:cubicBezTo>
                    <a:lnTo>
                      <a:pt x="1330" y="430"/>
                    </a:lnTo>
                    <a:lnTo>
                      <a:pt x="1339" y="430"/>
                    </a:lnTo>
                    <a:cubicBezTo>
                      <a:pt x="1568" y="425"/>
                      <a:pt x="1577" y="90"/>
                      <a:pt x="1353" y="71"/>
                    </a:cubicBezTo>
                    <a:lnTo>
                      <a:pt x="262" y="1"/>
                    </a:lnTo>
                    <a:cubicBezTo>
                      <a:pt x="257" y="1"/>
                      <a:pt x="253" y="1"/>
                      <a:pt x="24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326" name="Google Shape;326;p18"/>
            <p:cNvGrpSpPr/>
            <p:nvPr/>
          </p:nvGrpSpPr>
          <p:grpSpPr>
            <a:xfrm rot="10800000" flipH="1">
              <a:off x="8705737" y="-171292"/>
              <a:ext cx="598457" cy="616311"/>
              <a:chOff x="-4868013" y="-7472689"/>
              <a:chExt cx="439234" cy="452305"/>
            </a:xfrm>
          </p:grpSpPr>
          <p:sp>
            <p:nvSpPr>
              <p:cNvPr id="327" name="Google Shape;327;p18"/>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8" name="Google Shape;328;p18"/>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9" name="Google Shape;329;p18"/>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0" name="Google Shape;330;p18"/>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1" name="Google Shape;331;p18"/>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2" name="Google Shape;332;p18"/>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3" name="Google Shape;333;p18"/>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4" name="Google Shape;334;p18"/>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5" name="Google Shape;335;p18"/>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6" name="Google Shape;336;p18"/>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7" name="Google Shape;337;p18"/>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8" name="Google Shape;338;p18"/>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9" name="Google Shape;339;p18"/>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340" name="Google Shape;340;p18"/>
            <p:cNvGrpSpPr/>
            <p:nvPr/>
          </p:nvGrpSpPr>
          <p:grpSpPr>
            <a:xfrm rot="-1799957">
              <a:off x="77023" y="3502734"/>
              <a:ext cx="559190" cy="463820"/>
              <a:chOff x="672195" y="-1729204"/>
              <a:chExt cx="406852" cy="337408"/>
            </a:xfrm>
          </p:grpSpPr>
          <p:sp>
            <p:nvSpPr>
              <p:cNvPr id="341" name="Google Shape;341;p18"/>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2" name="Google Shape;342;p18"/>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3" name="Google Shape;343;p18"/>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4" name="Google Shape;344;p18"/>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5" name="Google Shape;345;p18"/>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6" name="Google Shape;346;p18"/>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7" name="Google Shape;347;p18"/>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8" name="Google Shape;348;p18"/>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349" name="Google Shape;34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0" name="Google Shape;350;p18"/>
          <p:cNvSpPr/>
          <p:nvPr/>
        </p:nvSpPr>
        <p:spPr>
          <a:xfrm>
            <a:off x="-109873"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Tree>
    <p:extLst>
      <p:ext uri="{BB962C8B-B14F-4D97-AF65-F5344CB8AC3E}">
        <p14:creationId xmlns:p14="http://schemas.microsoft.com/office/powerpoint/2010/main" val="1366254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51"/>
        <p:cNvGrpSpPr/>
        <p:nvPr/>
      </p:nvGrpSpPr>
      <p:grpSpPr>
        <a:xfrm>
          <a:off x="0" y="0"/>
          <a:ext cx="0" cy="0"/>
          <a:chOff x="0" y="0"/>
          <a:chExt cx="0" cy="0"/>
        </a:xfrm>
      </p:grpSpPr>
      <p:sp>
        <p:nvSpPr>
          <p:cNvPr id="352" name="Google Shape;352;p19"/>
          <p:cNvSpPr/>
          <p:nvPr/>
        </p:nvSpPr>
        <p:spPr>
          <a:xfrm>
            <a:off x="146100" y="127350"/>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53" name="Google Shape;35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8434085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54"/>
        <p:cNvGrpSpPr/>
        <p:nvPr/>
      </p:nvGrpSpPr>
      <p:grpSpPr>
        <a:xfrm>
          <a:off x="0" y="0"/>
          <a:ext cx="0" cy="0"/>
          <a:chOff x="0" y="0"/>
          <a:chExt cx="0" cy="0"/>
        </a:xfrm>
      </p:grpSpPr>
      <p:sp>
        <p:nvSpPr>
          <p:cNvPr id="355" name="Google Shape;355;p20"/>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56" name="Google Shape;356;p20"/>
          <p:cNvSpPr txBox="1">
            <a:spLocks noGrp="1"/>
          </p:cNvSpPr>
          <p:nvPr>
            <p:ph type="title"/>
          </p:nvPr>
        </p:nvSpPr>
        <p:spPr>
          <a:xfrm>
            <a:off x="713225" y="1006363"/>
            <a:ext cx="3192300" cy="1874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7" name="Google Shape;357;p20"/>
          <p:cNvSpPr txBox="1">
            <a:spLocks noGrp="1"/>
          </p:cNvSpPr>
          <p:nvPr>
            <p:ph type="subTitle" idx="1"/>
          </p:nvPr>
        </p:nvSpPr>
        <p:spPr>
          <a:xfrm>
            <a:off x="713225" y="3061338"/>
            <a:ext cx="3192300" cy="107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0"/>
          <p:cNvSpPr>
            <a:spLocks noGrp="1"/>
          </p:cNvSpPr>
          <p:nvPr>
            <p:ph type="pic" idx="2"/>
          </p:nvPr>
        </p:nvSpPr>
        <p:spPr>
          <a:xfrm>
            <a:off x="4460825" y="539500"/>
            <a:ext cx="3969900" cy="4064400"/>
          </a:xfrm>
          <a:prstGeom prst="rect">
            <a:avLst/>
          </a:prstGeom>
          <a:noFill/>
          <a:ln w="38100"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sp>
      <p:grpSp>
        <p:nvGrpSpPr>
          <p:cNvPr id="359" name="Google Shape;359;p20"/>
          <p:cNvGrpSpPr/>
          <p:nvPr/>
        </p:nvGrpSpPr>
        <p:grpSpPr>
          <a:xfrm>
            <a:off x="132154" y="-157822"/>
            <a:ext cx="808737" cy="1195857"/>
            <a:chOff x="84068" y="1988323"/>
            <a:chExt cx="806318" cy="1192280"/>
          </a:xfrm>
        </p:grpSpPr>
        <p:grpSp>
          <p:nvGrpSpPr>
            <p:cNvPr id="360" name="Google Shape;360;p20"/>
            <p:cNvGrpSpPr/>
            <p:nvPr/>
          </p:nvGrpSpPr>
          <p:grpSpPr>
            <a:xfrm rot="10800000" flipH="1">
              <a:off x="84068" y="2654709"/>
              <a:ext cx="510698" cy="525895"/>
              <a:chOff x="-4868013" y="-7472689"/>
              <a:chExt cx="439234" cy="452305"/>
            </a:xfrm>
          </p:grpSpPr>
          <p:sp>
            <p:nvSpPr>
              <p:cNvPr id="361" name="Google Shape;361;p20"/>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2" name="Google Shape;362;p20"/>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3" name="Google Shape;363;p20"/>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4" name="Google Shape;364;p20"/>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5" name="Google Shape;365;p20"/>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6" name="Google Shape;366;p20"/>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7" name="Google Shape;367;p20"/>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8" name="Google Shape;368;p20"/>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9" name="Google Shape;369;p20"/>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0" name="Google Shape;370;p20"/>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1" name="Google Shape;371;p20"/>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2" name="Google Shape;372;p20"/>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3" name="Google Shape;373;p20"/>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374" name="Google Shape;374;p20"/>
            <p:cNvGrpSpPr/>
            <p:nvPr/>
          </p:nvGrpSpPr>
          <p:grpSpPr>
            <a:xfrm rot="-1799816">
              <a:off x="346200" y="2081101"/>
              <a:ext cx="477201" cy="395795"/>
              <a:chOff x="672195" y="-1729204"/>
              <a:chExt cx="406852" cy="337408"/>
            </a:xfrm>
          </p:grpSpPr>
          <p:sp>
            <p:nvSpPr>
              <p:cNvPr id="375" name="Google Shape;375;p20"/>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6" name="Google Shape;376;p20"/>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7" name="Google Shape;377;p20"/>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8" name="Google Shape;378;p20"/>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9" name="Google Shape;379;p20"/>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0" name="Google Shape;380;p20"/>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1" name="Google Shape;381;p20"/>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2" name="Google Shape;382;p20"/>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Tree>
    <p:extLst>
      <p:ext uri="{BB962C8B-B14F-4D97-AF65-F5344CB8AC3E}">
        <p14:creationId xmlns:p14="http://schemas.microsoft.com/office/powerpoint/2010/main" val="3906845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83"/>
        <p:cNvGrpSpPr/>
        <p:nvPr/>
      </p:nvGrpSpPr>
      <p:grpSpPr>
        <a:xfrm>
          <a:off x="0" y="0"/>
          <a:ext cx="0" cy="0"/>
          <a:chOff x="0" y="0"/>
          <a:chExt cx="0" cy="0"/>
        </a:xfrm>
      </p:grpSpPr>
      <p:sp>
        <p:nvSpPr>
          <p:cNvPr id="384" name="Google Shape;384;p21"/>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5" name="Google Shape;385;p21"/>
          <p:cNvSpPr txBox="1">
            <a:spLocks noGrp="1"/>
          </p:cNvSpPr>
          <p:nvPr>
            <p:ph type="title"/>
          </p:nvPr>
        </p:nvSpPr>
        <p:spPr>
          <a:xfrm>
            <a:off x="713235" y="2192150"/>
            <a:ext cx="3622200" cy="663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6" name="Google Shape;386;p21"/>
          <p:cNvSpPr txBox="1">
            <a:spLocks noGrp="1"/>
          </p:cNvSpPr>
          <p:nvPr>
            <p:ph type="subTitle" idx="1"/>
          </p:nvPr>
        </p:nvSpPr>
        <p:spPr>
          <a:xfrm>
            <a:off x="713235" y="2855975"/>
            <a:ext cx="36222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1554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87"/>
        <p:cNvGrpSpPr/>
        <p:nvPr/>
      </p:nvGrpSpPr>
      <p:grpSpPr>
        <a:xfrm>
          <a:off x="0" y="0"/>
          <a:ext cx="0" cy="0"/>
          <a:chOff x="0" y="0"/>
          <a:chExt cx="0" cy="0"/>
        </a:xfrm>
      </p:grpSpPr>
      <p:sp>
        <p:nvSpPr>
          <p:cNvPr id="388" name="Google Shape;388;p22"/>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9" name="Google Shape;389;p22"/>
          <p:cNvSpPr txBox="1">
            <a:spLocks noGrp="1"/>
          </p:cNvSpPr>
          <p:nvPr>
            <p:ph type="title"/>
          </p:nvPr>
        </p:nvSpPr>
        <p:spPr>
          <a:xfrm>
            <a:off x="4837200" y="2195038"/>
            <a:ext cx="3593400" cy="878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0" name="Google Shape;390;p22"/>
          <p:cNvSpPr txBox="1">
            <a:spLocks noGrp="1"/>
          </p:cNvSpPr>
          <p:nvPr>
            <p:ph type="subTitle" idx="1"/>
          </p:nvPr>
        </p:nvSpPr>
        <p:spPr>
          <a:xfrm>
            <a:off x="4837375" y="3073438"/>
            <a:ext cx="3593400" cy="87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39414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91"/>
        <p:cNvGrpSpPr/>
        <p:nvPr/>
      </p:nvGrpSpPr>
      <p:grpSpPr>
        <a:xfrm>
          <a:off x="0" y="0"/>
          <a:ext cx="0" cy="0"/>
          <a:chOff x="0" y="0"/>
          <a:chExt cx="0" cy="0"/>
        </a:xfrm>
      </p:grpSpPr>
      <p:sp>
        <p:nvSpPr>
          <p:cNvPr id="392" name="Google Shape;392;p23"/>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93" name="Google Shape;393;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4" name="Google Shape;394;p23"/>
          <p:cNvSpPr txBox="1">
            <a:spLocks noGrp="1"/>
          </p:cNvSpPr>
          <p:nvPr>
            <p:ph type="body" idx="1"/>
          </p:nvPr>
        </p:nvSpPr>
        <p:spPr>
          <a:xfrm>
            <a:off x="2068925" y="1187600"/>
            <a:ext cx="5006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Barlow Medium"/>
              <a:buChar char="●"/>
              <a:defRPr sz="1100"/>
            </a:lvl1pPr>
            <a:lvl2pPr marL="914400" lvl="1" indent="-317500" rtl="0">
              <a:lnSpc>
                <a:spcPct val="100000"/>
              </a:lnSpc>
              <a:spcBef>
                <a:spcPts val="0"/>
              </a:spcBef>
              <a:spcAft>
                <a:spcPts val="0"/>
              </a:spcAft>
              <a:buClr>
                <a:srgbClr val="1A3E73"/>
              </a:buClr>
              <a:buSzPts val="1400"/>
              <a:buFont typeface="Barlow Medium"/>
              <a:buChar char="○"/>
              <a:defRPr/>
            </a:lvl2pPr>
            <a:lvl3pPr marL="1371600" lvl="2" indent="-317500" rtl="0">
              <a:lnSpc>
                <a:spcPct val="100000"/>
              </a:lnSpc>
              <a:spcBef>
                <a:spcPts val="0"/>
              </a:spcBef>
              <a:spcAft>
                <a:spcPts val="0"/>
              </a:spcAft>
              <a:buClr>
                <a:srgbClr val="1A3E73"/>
              </a:buClr>
              <a:buSzPts val="1400"/>
              <a:buFont typeface="Barlow Medium"/>
              <a:buChar char="■"/>
              <a:defRPr/>
            </a:lvl3pPr>
            <a:lvl4pPr marL="1828800" lvl="3" indent="-317500" rtl="0">
              <a:lnSpc>
                <a:spcPct val="100000"/>
              </a:lnSpc>
              <a:spcBef>
                <a:spcPts val="0"/>
              </a:spcBef>
              <a:spcAft>
                <a:spcPts val="0"/>
              </a:spcAft>
              <a:buClr>
                <a:srgbClr val="1A3E73"/>
              </a:buClr>
              <a:buSzPts val="1400"/>
              <a:buFont typeface="Barlow Medium"/>
              <a:buChar char="●"/>
              <a:defRPr/>
            </a:lvl4pPr>
            <a:lvl5pPr marL="2286000" lvl="4" indent="-317500" rtl="0">
              <a:lnSpc>
                <a:spcPct val="100000"/>
              </a:lnSpc>
              <a:spcBef>
                <a:spcPts val="0"/>
              </a:spcBef>
              <a:spcAft>
                <a:spcPts val="0"/>
              </a:spcAft>
              <a:buClr>
                <a:srgbClr val="1A3E73"/>
              </a:buClr>
              <a:buSzPts val="1400"/>
              <a:buFont typeface="Barlow Medium"/>
              <a:buChar char="○"/>
              <a:defRPr/>
            </a:lvl5pPr>
            <a:lvl6pPr marL="2743200" lvl="5" indent="-317500" rtl="0">
              <a:lnSpc>
                <a:spcPct val="100000"/>
              </a:lnSpc>
              <a:spcBef>
                <a:spcPts val="0"/>
              </a:spcBef>
              <a:spcAft>
                <a:spcPts val="0"/>
              </a:spcAft>
              <a:buClr>
                <a:srgbClr val="1A3E73"/>
              </a:buClr>
              <a:buSzPts val="1400"/>
              <a:buFont typeface="Barlow Medium"/>
              <a:buChar char="■"/>
              <a:defRPr/>
            </a:lvl6pPr>
            <a:lvl7pPr marL="3200400" lvl="6" indent="-317500" rtl="0">
              <a:lnSpc>
                <a:spcPct val="100000"/>
              </a:lnSpc>
              <a:spcBef>
                <a:spcPts val="0"/>
              </a:spcBef>
              <a:spcAft>
                <a:spcPts val="0"/>
              </a:spcAft>
              <a:buClr>
                <a:srgbClr val="1A3E73"/>
              </a:buClr>
              <a:buSzPts val="1400"/>
              <a:buFont typeface="Barlow Medium"/>
              <a:buChar char="●"/>
              <a:defRPr/>
            </a:lvl7pPr>
            <a:lvl8pPr marL="3657600" lvl="7" indent="-317500" rtl="0">
              <a:lnSpc>
                <a:spcPct val="100000"/>
              </a:lnSpc>
              <a:spcBef>
                <a:spcPts val="0"/>
              </a:spcBef>
              <a:spcAft>
                <a:spcPts val="0"/>
              </a:spcAft>
              <a:buClr>
                <a:srgbClr val="1A3E73"/>
              </a:buClr>
              <a:buSzPts val="1400"/>
              <a:buFont typeface="Barlow Medium"/>
              <a:buChar char="○"/>
              <a:defRPr/>
            </a:lvl8pPr>
            <a:lvl9pPr marL="4114800" lvl="8" indent="-317500" rtl="0">
              <a:lnSpc>
                <a:spcPct val="100000"/>
              </a:lnSpc>
              <a:spcBef>
                <a:spcPts val="0"/>
              </a:spcBef>
              <a:spcAft>
                <a:spcPts val="0"/>
              </a:spcAft>
              <a:buClr>
                <a:srgbClr val="1A3E73"/>
              </a:buClr>
              <a:buSzPts val="1400"/>
              <a:buFont typeface="Barlow Medium"/>
              <a:buChar char="■"/>
              <a:defRPr/>
            </a:lvl9pPr>
          </a:lstStyle>
          <a:p>
            <a:endParaRPr/>
          </a:p>
        </p:txBody>
      </p:sp>
    </p:spTree>
    <p:extLst>
      <p:ext uri="{BB962C8B-B14F-4D97-AF65-F5344CB8AC3E}">
        <p14:creationId xmlns:p14="http://schemas.microsoft.com/office/powerpoint/2010/main" val="3277998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95"/>
        <p:cNvGrpSpPr/>
        <p:nvPr/>
      </p:nvGrpSpPr>
      <p:grpSpPr>
        <a:xfrm>
          <a:off x="0" y="0"/>
          <a:ext cx="0" cy="0"/>
          <a:chOff x="0" y="0"/>
          <a:chExt cx="0" cy="0"/>
        </a:xfrm>
      </p:grpSpPr>
      <p:sp>
        <p:nvSpPr>
          <p:cNvPr id="396" name="Google Shape;396;p24"/>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397" name="Google Shape;397;p24"/>
          <p:cNvGrpSpPr/>
          <p:nvPr/>
        </p:nvGrpSpPr>
        <p:grpSpPr>
          <a:xfrm>
            <a:off x="-155318" y="45721"/>
            <a:ext cx="9469855" cy="5279593"/>
            <a:chOff x="-155318" y="45721"/>
            <a:chExt cx="9469855" cy="5279593"/>
          </a:xfrm>
        </p:grpSpPr>
        <p:grpSp>
          <p:nvGrpSpPr>
            <p:cNvPr id="398" name="Google Shape;398;p24"/>
            <p:cNvGrpSpPr/>
            <p:nvPr/>
          </p:nvGrpSpPr>
          <p:grpSpPr>
            <a:xfrm rot="-7285838">
              <a:off x="8406322" y="4313564"/>
              <a:ext cx="653563" cy="963425"/>
              <a:chOff x="-6219455" y="5776789"/>
              <a:chExt cx="232081" cy="342124"/>
            </a:xfrm>
          </p:grpSpPr>
          <p:sp>
            <p:nvSpPr>
              <p:cNvPr id="399" name="Google Shape;399;p24"/>
              <p:cNvSpPr/>
              <p:nvPr/>
            </p:nvSpPr>
            <p:spPr>
              <a:xfrm>
                <a:off x="-6219455" y="5776789"/>
                <a:ext cx="232081" cy="342124"/>
              </a:xfrm>
              <a:custGeom>
                <a:avLst/>
                <a:gdLst/>
                <a:ahLst/>
                <a:cxnLst/>
                <a:rect l="l" t="t" r="r" b="b"/>
                <a:pathLst>
                  <a:path w="6694" h="9868" extrusionOk="0">
                    <a:moveTo>
                      <a:pt x="4293" y="1"/>
                    </a:moveTo>
                    <a:cubicBezTo>
                      <a:pt x="4264" y="1"/>
                      <a:pt x="4231" y="8"/>
                      <a:pt x="4196" y="24"/>
                    </a:cubicBezTo>
                    <a:cubicBezTo>
                      <a:pt x="3614" y="301"/>
                      <a:pt x="2164" y="1090"/>
                      <a:pt x="1211" y="2517"/>
                    </a:cubicBezTo>
                    <a:cubicBezTo>
                      <a:pt x="718" y="3254"/>
                      <a:pt x="394" y="4099"/>
                      <a:pt x="211" y="4962"/>
                    </a:cubicBezTo>
                    <a:cubicBezTo>
                      <a:pt x="160" y="5197"/>
                      <a:pt x="122" y="5432"/>
                      <a:pt x="75" y="5666"/>
                    </a:cubicBezTo>
                    <a:cubicBezTo>
                      <a:pt x="0" y="6056"/>
                      <a:pt x="150" y="6370"/>
                      <a:pt x="352" y="6685"/>
                    </a:cubicBezTo>
                    <a:cubicBezTo>
                      <a:pt x="554" y="6999"/>
                      <a:pt x="775" y="7295"/>
                      <a:pt x="1019" y="7577"/>
                    </a:cubicBezTo>
                    <a:cubicBezTo>
                      <a:pt x="1394" y="8013"/>
                      <a:pt x="1821" y="8403"/>
                      <a:pt x="2300" y="8722"/>
                    </a:cubicBezTo>
                    <a:cubicBezTo>
                      <a:pt x="3699" y="9661"/>
                      <a:pt x="5309" y="9834"/>
                      <a:pt x="5938" y="9867"/>
                    </a:cubicBezTo>
                    <a:cubicBezTo>
                      <a:pt x="5944" y="9868"/>
                      <a:pt x="5950" y="9868"/>
                      <a:pt x="5956" y="9868"/>
                    </a:cubicBezTo>
                    <a:cubicBezTo>
                      <a:pt x="6094" y="9868"/>
                      <a:pt x="6160" y="9763"/>
                      <a:pt x="6097" y="9628"/>
                    </a:cubicBezTo>
                    <a:cubicBezTo>
                      <a:pt x="5839" y="9079"/>
                      <a:pt x="5102" y="7736"/>
                      <a:pt x="3788" y="6798"/>
                    </a:cubicBezTo>
                    <a:cubicBezTo>
                      <a:pt x="5187" y="6422"/>
                      <a:pt x="6201" y="5357"/>
                      <a:pt x="6590" y="4897"/>
                    </a:cubicBezTo>
                    <a:cubicBezTo>
                      <a:pt x="6693" y="4784"/>
                      <a:pt x="6656" y="4606"/>
                      <a:pt x="6520" y="4545"/>
                    </a:cubicBezTo>
                    <a:cubicBezTo>
                      <a:pt x="6056" y="4302"/>
                      <a:pt x="4977" y="3817"/>
                      <a:pt x="3761" y="3817"/>
                    </a:cubicBezTo>
                    <a:cubicBezTo>
                      <a:pt x="3612" y="3817"/>
                      <a:pt x="3461" y="3825"/>
                      <a:pt x="3309" y="3840"/>
                    </a:cubicBezTo>
                    <a:cubicBezTo>
                      <a:pt x="4234" y="2423"/>
                      <a:pt x="4408" y="818"/>
                      <a:pt x="4440" y="189"/>
                    </a:cubicBezTo>
                    <a:cubicBezTo>
                      <a:pt x="4444" y="72"/>
                      <a:pt x="4384" y="1"/>
                      <a:pt x="4293"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0" name="Google Shape;400;p24"/>
              <p:cNvSpPr/>
              <p:nvPr/>
            </p:nvSpPr>
            <p:spPr>
              <a:xfrm>
                <a:off x="-6208833" y="5791103"/>
                <a:ext cx="210031" cy="313001"/>
              </a:xfrm>
              <a:custGeom>
                <a:avLst/>
                <a:gdLst/>
                <a:ahLst/>
                <a:cxnLst/>
                <a:rect l="l" t="t" r="r" b="b"/>
                <a:pathLst>
                  <a:path w="6058" h="9028" extrusionOk="0">
                    <a:moveTo>
                      <a:pt x="3627" y="0"/>
                    </a:moveTo>
                    <a:cubicBezTo>
                      <a:pt x="3583" y="0"/>
                      <a:pt x="3538" y="21"/>
                      <a:pt x="3507" y="70"/>
                    </a:cubicBezTo>
                    <a:lnTo>
                      <a:pt x="2488" y="1586"/>
                    </a:lnTo>
                    <a:lnTo>
                      <a:pt x="2535" y="826"/>
                    </a:lnTo>
                    <a:cubicBezTo>
                      <a:pt x="2540" y="742"/>
                      <a:pt x="2479" y="671"/>
                      <a:pt x="2394" y="666"/>
                    </a:cubicBezTo>
                    <a:cubicBezTo>
                      <a:pt x="2391" y="666"/>
                      <a:pt x="2388" y="666"/>
                      <a:pt x="2385" y="666"/>
                    </a:cubicBezTo>
                    <a:cubicBezTo>
                      <a:pt x="2305" y="666"/>
                      <a:pt x="2239" y="726"/>
                      <a:pt x="2235" y="807"/>
                    </a:cubicBezTo>
                    <a:lnTo>
                      <a:pt x="2159" y="2079"/>
                    </a:lnTo>
                    <a:lnTo>
                      <a:pt x="1296" y="3365"/>
                    </a:lnTo>
                    <a:lnTo>
                      <a:pt x="1385" y="1924"/>
                    </a:lnTo>
                    <a:cubicBezTo>
                      <a:pt x="1397" y="1814"/>
                      <a:pt x="1313" y="1756"/>
                      <a:pt x="1231" y="1756"/>
                    </a:cubicBezTo>
                    <a:cubicBezTo>
                      <a:pt x="1156" y="1756"/>
                      <a:pt x="1082" y="1805"/>
                      <a:pt x="1085" y="1906"/>
                    </a:cubicBezTo>
                    <a:lnTo>
                      <a:pt x="967" y="3863"/>
                    </a:lnTo>
                    <a:lnTo>
                      <a:pt x="33" y="5252"/>
                    </a:lnTo>
                    <a:cubicBezTo>
                      <a:pt x="0" y="5346"/>
                      <a:pt x="24" y="5454"/>
                      <a:pt x="89" y="5529"/>
                    </a:cubicBezTo>
                    <a:lnTo>
                      <a:pt x="1479" y="6463"/>
                    </a:lnTo>
                    <a:lnTo>
                      <a:pt x="2333" y="8223"/>
                    </a:lnTo>
                    <a:cubicBezTo>
                      <a:pt x="2363" y="8280"/>
                      <a:pt x="2411" y="8303"/>
                      <a:pt x="2459" y="8303"/>
                    </a:cubicBezTo>
                    <a:cubicBezTo>
                      <a:pt x="2557" y="8303"/>
                      <a:pt x="2655" y="8208"/>
                      <a:pt x="2605" y="8092"/>
                    </a:cubicBezTo>
                    <a:lnTo>
                      <a:pt x="1976" y="6792"/>
                    </a:lnTo>
                    <a:lnTo>
                      <a:pt x="3262" y="7655"/>
                    </a:lnTo>
                    <a:lnTo>
                      <a:pt x="3816" y="8801"/>
                    </a:lnTo>
                    <a:cubicBezTo>
                      <a:pt x="3848" y="8858"/>
                      <a:pt x="3897" y="8881"/>
                      <a:pt x="3946" y="8881"/>
                    </a:cubicBezTo>
                    <a:cubicBezTo>
                      <a:pt x="4043" y="8881"/>
                      <a:pt x="4138" y="8788"/>
                      <a:pt x="4089" y="8669"/>
                    </a:cubicBezTo>
                    <a:lnTo>
                      <a:pt x="3755" y="7984"/>
                    </a:lnTo>
                    <a:lnTo>
                      <a:pt x="5271" y="9003"/>
                    </a:lnTo>
                    <a:cubicBezTo>
                      <a:pt x="5300" y="9020"/>
                      <a:pt x="5328" y="9028"/>
                      <a:pt x="5355" y="9028"/>
                    </a:cubicBezTo>
                    <a:cubicBezTo>
                      <a:pt x="5486" y="9028"/>
                      <a:pt x="5577" y="8843"/>
                      <a:pt x="5440" y="8749"/>
                    </a:cubicBezTo>
                    <a:lnTo>
                      <a:pt x="3924" y="7735"/>
                    </a:lnTo>
                    <a:lnTo>
                      <a:pt x="4685" y="7778"/>
                    </a:lnTo>
                    <a:lnTo>
                      <a:pt x="4694" y="7778"/>
                    </a:lnTo>
                    <a:cubicBezTo>
                      <a:pt x="4887" y="7773"/>
                      <a:pt x="4891" y="7496"/>
                      <a:pt x="4703" y="7477"/>
                    </a:cubicBezTo>
                    <a:lnTo>
                      <a:pt x="3431" y="7402"/>
                    </a:lnTo>
                    <a:lnTo>
                      <a:pt x="2141" y="6543"/>
                    </a:lnTo>
                    <a:lnTo>
                      <a:pt x="3563" y="6628"/>
                    </a:lnTo>
                    <a:lnTo>
                      <a:pt x="3572" y="6628"/>
                    </a:lnTo>
                    <a:cubicBezTo>
                      <a:pt x="3765" y="6623"/>
                      <a:pt x="3774" y="6346"/>
                      <a:pt x="3582" y="6327"/>
                    </a:cubicBezTo>
                    <a:lnTo>
                      <a:pt x="1648" y="6210"/>
                    </a:lnTo>
                    <a:lnTo>
                      <a:pt x="517" y="5454"/>
                    </a:lnTo>
                    <a:lnTo>
                      <a:pt x="1723" y="5215"/>
                    </a:lnTo>
                    <a:lnTo>
                      <a:pt x="3497" y="6121"/>
                    </a:lnTo>
                    <a:cubicBezTo>
                      <a:pt x="3525" y="6137"/>
                      <a:pt x="3552" y="6144"/>
                      <a:pt x="3578" y="6144"/>
                    </a:cubicBezTo>
                    <a:cubicBezTo>
                      <a:pt x="3718" y="6144"/>
                      <a:pt x="3800" y="5925"/>
                      <a:pt x="3633" y="5853"/>
                    </a:cubicBezTo>
                    <a:lnTo>
                      <a:pt x="2202" y="5121"/>
                    </a:lnTo>
                    <a:lnTo>
                      <a:pt x="3680" y="4830"/>
                    </a:lnTo>
                    <a:lnTo>
                      <a:pt x="4830" y="5417"/>
                    </a:lnTo>
                    <a:cubicBezTo>
                      <a:pt x="4858" y="5433"/>
                      <a:pt x="4885" y="5440"/>
                      <a:pt x="4911" y="5440"/>
                    </a:cubicBezTo>
                    <a:cubicBezTo>
                      <a:pt x="5051" y="5440"/>
                      <a:pt x="5133" y="5221"/>
                      <a:pt x="4966" y="5149"/>
                    </a:cubicBezTo>
                    <a:lnTo>
                      <a:pt x="4154" y="4736"/>
                    </a:lnTo>
                    <a:lnTo>
                      <a:pt x="5900" y="4393"/>
                    </a:lnTo>
                    <a:cubicBezTo>
                      <a:pt x="6057" y="4380"/>
                      <a:pt x="6012" y="4092"/>
                      <a:pt x="5873" y="4092"/>
                    </a:cubicBezTo>
                    <a:cubicBezTo>
                      <a:pt x="5862" y="4092"/>
                      <a:pt x="5851" y="4094"/>
                      <a:pt x="5839" y="4098"/>
                    </a:cubicBezTo>
                    <a:lnTo>
                      <a:pt x="5844" y="4093"/>
                    </a:lnTo>
                    <a:lnTo>
                      <a:pt x="4098" y="4440"/>
                    </a:lnTo>
                    <a:lnTo>
                      <a:pt x="4098" y="4440"/>
                    </a:lnTo>
                    <a:lnTo>
                      <a:pt x="4689" y="3746"/>
                    </a:lnTo>
                    <a:cubicBezTo>
                      <a:pt x="4777" y="3633"/>
                      <a:pt x="4679" y="3503"/>
                      <a:pt x="4568" y="3503"/>
                    </a:cubicBezTo>
                    <a:cubicBezTo>
                      <a:pt x="4531" y="3503"/>
                      <a:pt x="4493" y="3518"/>
                      <a:pt x="4459" y="3553"/>
                    </a:cubicBezTo>
                    <a:lnTo>
                      <a:pt x="3619" y="4534"/>
                    </a:lnTo>
                    <a:lnTo>
                      <a:pt x="2145" y="4825"/>
                    </a:lnTo>
                    <a:lnTo>
                      <a:pt x="3178" y="3624"/>
                    </a:lnTo>
                    <a:cubicBezTo>
                      <a:pt x="3266" y="3511"/>
                      <a:pt x="3166" y="3377"/>
                      <a:pt x="3055" y="3377"/>
                    </a:cubicBezTo>
                    <a:cubicBezTo>
                      <a:pt x="3019" y="3377"/>
                      <a:pt x="2981" y="3391"/>
                      <a:pt x="2948" y="3426"/>
                    </a:cubicBezTo>
                    <a:lnTo>
                      <a:pt x="1667" y="4924"/>
                    </a:lnTo>
                    <a:lnTo>
                      <a:pt x="460" y="5163"/>
                    </a:lnTo>
                    <a:lnTo>
                      <a:pt x="1216" y="4037"/>
                    </a:lnTo>
                    <a:lnTo>
                      <a:pt x="2962" y="3192"/>
                    </a:lnTo>
                    <a:cubicBezTo>
                      <a:pt x="3126" y="3120"/>
                      <a:pt x="3048" y="2898"/>
                      <a:pt x="2908" y="2898"/>
                    </a:cubicBezTo>
                    <a:cubicBezTo>
                      <a:pt x="2884" y="2898"/>
                      <a:pt x="2858" y="2904"/>
                      <a:pt x="2831" y="2919"/>
                    </a:cubicBezTo>
                    <a:lnTo>
                      <a:pt x="1549" y="3539"/>
                    </a:lnTo>
                    <a:lnTo>
                      <a:pt x="2408" y="2253"/>
                    </a:lnTo>
                    <a:lnTo>
                      <a:pt x="3558" y="1694"/>
                    </a:lnTo>
                    <a:cubicBezTo>
                      <a:pt x="3722" y="1626"/>
                      <a:pt x="3644" y="1405"/>
                      <a:pt x="3504" y="1405"/>
                    </a:cubicBezTo>
                    <a:cubicBezTo>
                      <a:pt x="3480" y="1405"/>
                      <a:pt x="3454" y="1412"/>
                      <a:pt x="3427" y="1427"/>
                    </a:cubicBezTo>
                    <a:lnTo>
                      <a:pt x="2737" y="1755"/>
                    </a:lnTo>
                    <a:lnTo>
                      <a:pt x="2737" y="1755"/>
                    </a:lnTo>
                    <a:lnTo>
                      <a:pt x="3755" y="239"/>
                    </a:lnTo>
                    <a:cubicBezTo>
                      <a:pt x="3838" y="120"/>
                      <a:pt x="3734" y="0"/>
                      <a:pt x="3627"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01" name="Google Shape;401;p24"/>
            <p:cNvGrpSpPr/>
            <p:nvPr/>
          </p:nvGrpSpPr>
          <p:grpSpPr>
            <a:xfrm rot="-1797939">
              <a:off x="1693" y="2940669"/>
              <a:ext cx="709879" cy="709879"/>
              <a:chOff x="8133572" y="1009826"/>
              <a:chExt cx="594419" cy="594419"/>
            </a:xfrm>
          </p:grpSpPr>
          <p:sp>
            <p:nvSpPr>
              <p:cNvPr id="402" name="Google Shape;402;p24"/>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3" name="Google Shape;403;p24"/>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4" name="Google Shape;404;p24"/>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5" name="Google Shape;405;p24"/>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6" name="Google Shape;406;p24"/>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7" name="Google Shape;407;p24"/>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8" name="Google Shape;408;p24"/>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9" name="Google Shape;409;p24"/>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10" name="Google Shape;410;p24"/>
            <p:cNvGrpSpPr/>
            <p:nvPr/>
          </p:nvGrpSpPr>
          <p:grpSpPr>
            <a:xfrm>
              <a:off x="-155318" y="4476718"/>
              <a:ext cx="857434" cy="709827"/>
              <a:chOff x="8260386" y="2306480"/>
              <a:chExt cx="635278" cy="525915"/>
            </a:xfrm>
          </p:grpSpPr>
          <p:sp>
            <p:nvSpPr>
              <p:cNvPr id="411" name="Google Shape;411;p24"/>
              <p:cNvSpPr/>
              <p:nvPr/>
            </p:nvSpPr>
            <p:spPr>
              <a:xfrm rot="1799661">
                <a:off x="8290838" y="2431587"/>
                <a:ext cx="574375" cy="275700"/>
              </a:xfrm>
              <a:custGeom>
                <a:avLst/>
                <a:gdLst/>
                <a:ahLst/>
                <a:cxnLst/>
                <a:rect l="l" t="t" r="r" b="b"/>
                <a:pathLst>
                  <a:path w="23175" h="11124" extrusionOk="0">
                    <a:moveTo>
                      <a:pt x="22300" y="1"/>
                    </a:moveTo>
                    <a:cubicBezTo>
                      <a:pt x="22297" y="1"/>
                      <a:pt x="22294" y="1"/>
                      <a:pt x="22292" y="1"/>
                    </a:cubicBezTo>
                    <a:lnTo>
                      <a:pt x="22278" y="1"/>
                    </a:lnTo>
                    <a:cubicBezTo>
                      <a:pt x="22151" y="1"/>
                      <a:pt x="22029" y="29"/>
                      <a:pt x="21911" y="85"/>
                    </a:cubicBezTo>
                    <a:lnTo>
                      <a:pt x="21268" y="85"/>
                    </a:lnTo>
                    <a:cubicBezTo>
                      <a:pt x="21235" y="81"/>
                      <a:pt x="21203" y="76"/>
                      <a:pt x="21170" y="76"/>
                    </a:cubicBezTo>
                    <a:lnTo>
                      <a:pt x="4723" y="76"/>
                    </a:lnTo>
                    <a:cubicBezTo>
                      <a:pt x="4690" y="76"/>
                      <a:pt x="4657" y="81"/>
                      <a:pt x="4624" y="85"/>
                    </a:cubicBezTo>
                    <a:lnTo>
                      <a:pt x="954" y="85"/>
                    </a:lnTo>
                    <a:cubicBezTo>
                      <a:pt x="428" y="85"/>
                      <a:pt x="1" y="512"/>
                      <a:pt x="1" y="1038"/>
                    </a:cubicBezTo>
                    <a:lnTo>
                      <a:pt x="1" y="1648"/>
                    </a:lnTo>
                    <a:cubicBezTo>
                      <a:pt x="1" y="2089"/>
                      <a:pt x="306" y="2479"/>
                      <a:pt x="738" y="2578"/>
                    </a:cubicBezTo>
                    <a:lnTo>
                      <a:pt x="2775" y="3052"/>
                    </a:lnTo>
                    <a:cubicBezTo>
                      <a:pt x="3479" y="6206"/>
                      <a:pt x="5615" y="8844"/>
                      <a:pt x="8548" y="10186"/>
                    </a:cubicBezTo>
                    <a:cubicBezTo>
                      <a:pt x="9912" y="10813"/>
                      <a:pt x="11376" y="11123"/>
                      <a:pt x="12839" y="11123"/>
                    </a:cubicBezTo>
                    <a:cubicBezTo>
                      <a:pt x="14522" y="11123"/>
                      <a:pt x="16202" y="10712"/>
                      <a:pt x="17725" y="9895"/>
                    </a:cubicBezTo>
                    <a:cubicBezTo>
                      <a:pt x="17733" y="9895"/>
                      <a:pt x="17741" y="9896"/>
                      <a:pt x="17749" y="9896"/>
                    </a:cubicBezTo>
                    <a:cubicBezTo>
                      <a:pt x="17919" y="9896"/>
                      <a:pt x="18088" y="9849"/>
                      <a:pt x="18236" y="9754"/>
                    </a:cubicBezTo>
                    <a:cubicBezTo>
                      <a:pt x="19870" y="8722"/>
                      <a:pt x="21184" y="7248"/>
                      <a:pt x="22019" y="5502"/>
                    </a:cubicBezTo>
                    <a:cubicBezTo>
                      <a:pt x="22545" y="4479"/>
                      <a:pt x="22892" y="3371"/>
                      <a:pt x="23047" y="2230"/>
                    </a:cubicBezTo>
                    <a:cubicBezTo>
                      <a:pt x="23127" y="1780"/>
                      <a:pt x="23169" y="1324"/>
                      <a:pt x="23174" y="869"/>
                    </a:cubicBezTo>
                    <a:cubicBezTo>
                      <a:pt x="23169" y="389"/>
                      <a:pt x="22780" y="1"/>
                      <a:pt x="2230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2" name="Google Shape;412;p24"/>
              <p:cNvSpPr/>
              <p:nvPr/>
            </p:nvSpPr>
            <p:spPr>
              <a:xfrm rot="1799661">
                <a:off x="8308465" y="2451538"/>
                <a:ext cx="537471" cy="237507"/>
              </a:xfrm>
              <a:custGeom>
                <a:avLst/>
                <a:gdLst/>
                <a:ahLst/>
                <a:cxnLst/>
                <a:rect l="l" t="t" r="r" b="b"/>
                <a:pathLst>
                  <a:path w="21686" h="9583" extrusionOk="0">
                    <a:moveTo>
                      <a:pt x="221" y="0"/>
                    </a:moveTo>
                    <a:cubicBezTo>
                      <a:pt x="99" y="0"/>
                      <a:pt x="0" y="99"/>
                      <a:pt x="0" y="221"/>
                    </a:cubicBezTo>
                    <a:lnTo>
                      <a:pt x="0" y="827"/>
                    </a:lnTo>
                    <a:cubicBezTo>
                      <a:pt x="0" y="930"/>
                      <a:pt x="70" y="1019"/>
                      <a:pt x="174" y="1042"/>
                    </a:cubicBezTo>
                    <a:lnTo>
                      <a:pt x="2671" y="1629"/>
                    </a:lnTo>
                    <a:cubicBezTo>
                      <a:pt x="3464" y="6261"/>
                      <a:pt x="7480" y="9583"/>
                      <a:pt x="12099" y="9583"/>
                    </a:cubicBezTo>
                    <a:cubicBezTo>
                      <a:pt x="12371" y="9583"/>
                      <a:pt x="12646" y="9571"/>
                      <a:pt x="12922" y="9548"/>
                    </a:cubicBezTo>
                    <a:cubicBezTo>
                      <a:pt x="17879" y="9121"/>
                      <a:pt x="21685" y="4971"/>
                      <a:pt x="2168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3" name="Google Shape;413;p24"/>
              <p:cNvSpPr/>
              <p:nvPr/>
            </p:nvSpPr>
            <p:spPr>
              <a:xfrm rot="1799661">
                <a:off x="8648811" y="2541257"/>
                <a:ext cx="44339" cy="52072"/>
              </a:xfrm>
              <a:custGeom>
                <a:avLst/>
                <a:gdLst/>
                <a:ahLst/>
                <a:cxnLst/>
                <a:rect l="l" t="t" r="r" b="b"/>
                <a:pathLst>
                  <a:path w="1789" h="2101" extrusionOk="0">
                    <a:moveTo>
                      <a:pt x="714" y="303"/>
                    </a:moveTo>
                    <a:cubicBezTo>
                      <a:pt x="812" y="308"/>
                      <a:pt x="906" y="340"/>
                      <a:pt x="981" y="402"/>
                    </a:cubicBezTo>
                    <a:cubicBezTo>
                      <a:pt x="1305" y="655"/>
                      <a:pt x="1465" y="1063"/>
                      <a:pt x="1399" y="1472"/>
                    </a:cubicBezTo>
                    <a:cubicBezTo>
                      <a:pt x="1375" y="1561"/>
                      <a:pt x="1324" y="1720"/>
                      <a:pt x="1178" y="1777"/>
                    </a:cubicBezTo>
                    <a:cubicBezTo>
                      <a:pt x="1142" y="1792"/>
                      <a:pt x="1106" y="1798"/>
                      <a:pt x="1071" y="1798"/>
                    </a:cubicBezTo>
                    <a:cubicBezTo>
                      <a:pt x="963" y="1798"/>
                      <a:pt x="864" y="1741"/>
                      <a:pt x="807" y="1702"/>
                    </a:cubicBezTo>
                    <a:cubicBezTo>
                      <a:pt x="484" y="1448"/>
                      <a:pt x="324" y="1035"/>
                      <a:pt x="390" y="632"/>
                    </a:cubicBezTo>
                    <a:cubicBezTo>
                      <a:pt x="408" y="538"/>
                      <a:pt x="465" y="383"/>
                      <a:pt x="610" y="322"/>
                    </a:cubicBezTo>
                    <a:cubicBezTo>
                      <a:pt x="643" y="308"/>
                      <a:pt x="681" y="303"/>
                      <a:pt x="714" y="303"/>
                    </a:cubicBezTo>
                    <a:close/>
                    <a:moveTo>
                      <a:pt x="715" y="0"/>
                    </a:moveTo>
                    <a:cubicBezTo>
                      <a:pt x="643" y="0"/>
                      <a:pt x="571" y="13"/>
                      <a:pt x="502" y="40"/>
                    </a:cubicBezTo>
                    <a:cubicBezTo>
                      <a:pt x="301" y="120"/>
                      <a:pt x="155" y="308"/>
                      <a:pt x="99" y="561"/>
                    </a:cubicBezTo>
                    <a:cubicBezTo>
                      <a:pt x="0" y="1087"/>
                      <a:pt x="207" y="1622"/>
                      <a:pt x="634" y="1950"/>
                    </a:cubicBezTo>
                    <a:cubicBezTo>
                      <a:pt x="761" y="2044"/>
                      <a:pt x="911" y="2096"/>
                      <a:pt x="1070" y="2101"/>
                    </a:cubicBezTo>
                    <a:cubicBezTo>
                      <a:pt x="1145" y="2101"/>
                      <a:pt x="1216" y="2087"/>
                      <a:pt x="1286" y="2058"/>
                    </a:cubicBezTo>
                    <a:cubicBezTo>
                      <a:pt x="1488" y="1979"/>
                      <a:pt x="1634" y="1796"/>
                      <a:pt x="1690" y="1537"/>
                    </a:cubicBezTo>
                    <a:cubicBezTo>
                      <a:pt x="1788" y="1012"/>
                      <a:pt x="1577" y="477"/>
                      <a:pt x="1155" y="153"/>
                    </a:cubicBezTo>
                    <a:cubicBezTo>
                      <a:pt x="1011" y="53"/>
                      <a:pt x="861" y="0"/>
                      <a:pt x="7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4" name="Google Shape;414;p24"/>
              <p:cNvSpPr/>
              <p:nvPr/>
            </p:nvSpPr>
            <p:spPr>
              <a:xfrm rot="1799661">
                <a:off x="8576440" y="2544356"/>
                <a:ext cx="55517" cy="38961"/>
              </a:xfrm>
              <a:custGeom>
                <a:avLst/>
                <a:gdLst/>
                <a:ahLst/>
                <a:cxnLst/>
                <a:rect l="l" t="t" r="r" b="b"/>
                <a:pathLst>
                  <a:path w="2240" h="1572" extrusionOk="0">
                    <a:moveTo>
                      <a:pt x="1283" y="304"/>
                    </a:moveTo>
                    <a:cubicBezTo>
                      <a:pt x="1409" y="304"/>
                      <a:pt x="1535" y="332"/>
                      <a:pt x="1653" y="384"/>
                    </a:cubicBezTo>
                    <a:cubicBezTo>
                      <a:pt x="1737" y="422"/>
                      <a:pt x="1883" y="511"/>
                      <a:pt x="1906" y="666"/>
                    </a:cubicBezTo>
                    <a:cubicBezTo>
                      <a:pt x="1930" y="821"/>
                      <a:pt x="1822" y="948"/>
                      <a:pt x="1751" y="1009"/>
                    </a:cubicBezTo>
                    <a:cubicBezTo>
                      <a:pt x="1545" y="1179"/>
                      <a:pt x="1289" y="1268"/>
                      <a:pt x="1031" y="1268"/>
                    </a:cubicBezTo>
                    <a:cubicBezTo>
                      <a:pt x="891" y="1268"/>
                      <a:pt x="750" y="1242"/>
                      <a:pt x="615" y="1187"/>
                    </a:cubicBezTo>
                    <a:cubicBezTo>
                      <a:pt x="531" y="1149"/>
                      <a:pt x="385" y="1060"/>
                      <a:pt x="362" y="905"/>
                    </a:cubicBezTo>
                    <a:cubicBezTo>
                      <a:pt x="324" y="652"/>
                      <a:pt x="644" y="384"/>
                      <a:pt x="1061" y="319"/>
                    </a:cubicBezTo>
                    <a:cubicBezTo>
                      <a:pt x="1122" y="309"/>
                      <a:pt x="1188" y="305"/>
                      <a:pt x="1249" y="305"/>
                    </a:cubicBezTo>
                    <a:lnTo>
                      <a:pt x="1254" y="305"/>
                    </a:lnTo>
                    <a:cubicBezTo>
                      <a:pt x="1264" y="304"/>
                      <a:pt x="1273" y="304"/>
                      <a:pt x="1283" y="304"/>
                    </a:cubicBezTo>
                    <a:close/>
                    <a:moveTo>
                      <a:pt x="1240" y="0"/>
                    </a:moveTo>
                    <a:cubicBezTo>
                      <a:pt x="1166" y="0"/>
                      <a:pt x="1092" y="6"/>
                      <a:pt x="1019" y="18"/>
                    </a:cubicBezTo>
                    <a:cubicBezTo>
                      <a:pt x="418" y="112"/>
                      <a:pt x="1" y="520"/>
                      <a:pt x="66" y="952"/>
                    </a:cubicBezTo>
                    <a:cubicBezTo>
                      <a:pt x="99" y="1168"/>
                      <a:pt x="249" y="1347"/>
                      <a:pt x="489" y="1459"/>
                    </a:cubicBezTo>
                    <a:cubicBezTo>
                      <a:pt x="653" y="1534"/>
                      <a:pt x="836" y="1572"/>
                      <a:pt x="1019" y="1572"/>
                    </a:cubicBezTo>
                    <a:cubicBezTo>
                      <a:pt x="1099" y="1572"/>
                      <a:pt x="1174" y="1567"/>
                      <a:pt x="1249" y="1553"/>
                    </a:cubicBezTo>
                    <a:cubicBezTo>
                      <a:pt x="1512" y="1520"/>
                      <a:pt x="1756" y="1408"/>
                      <a:pt x="1953" y="1234"/>
                    </a:cubicBezTo>
                    <a:cubicBezTo>
                      <a:pt x="2150" y="1056"/>
                      <a:pt x="2240" y="840"/>
                      <a:pt x="2207" y="624"/>
                    </a:cubicBezTo>
                    <a:cubicBezTo>
                      <a:pt x="2169" y="408"/>
                      <a:pt x="2024" y="225"/>
                      <a:pt x="1784" y="112"/>
                    </a:cubicBezTo>
                    <a:cubicBezTo>
                      <a:pt x="1609" y="38"/>
                      <a:pt x="1425" y="0"/>
                      <a:pt x="1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5" name="Google Shape;415;p24"/>
              <p:cNvSpPr/>
              <p:nvPr/>
            </p:nvSpPr>
            <p:spPr>
              <a:xfrm rot="1799661">
                <a:off x="8585794" y="2597132"/>
                <a:ext cx="38515" cy="53782"/>
              </a:xfrm>
              <a:custGeom>
                <a:avLst/>
                <a:gdLst/>
                <a:ahLst/>
                <a:cxnLst/>
                <a:rect l="l" t="t" r="r" b="b"/>
                <a:pathLst>
                  <a:path w="1554" h="2170" extrusionOk="0">
                    <a:moveTo>
                      <a:pt x="775" y="306"/>
                    </a:moveTo>
                    <a:cubicBezTo>
                      <a:pt x="1033" y="306"/>
                      <a:pt x="1249" y="663"/>
                      <a:pt x="1249" y="1085"/>
                    </a:cubicBezTo>
                    <a:cubicBezTo>
                      <a:pt x="1249" y="1508"/>
                      <a:pt x="1033" y="1864"/>
                      <a:pt x="775" y="1864"/>
                    </a:cubicBezTo>
                    <a:cubicBezTo>
                      <a:pt x="516" y="1864"/>
                      <a:pt x="300" y="1508"/>
                      <a:pt x="300" y="1085"/>
                    </a:cubicBezTo>
                    <a:cubicBezTo>
                      <a:pt x="300" y="663"/>
                      <a:pt x="516" y="306"/>
                      <a:pt x="775" y="306"/>
                    </a:cubicBezTo>
                    <a:close/>
                    <a:moveTo>
                      <a:pt x="775" y="1"/>
                    </a:moveTo>
                    <a:cubicBezTo>
                      <a:pt x="338" y="1"/>
                      <a:pt x="0" y="480"/>
                      <a:pt x="0" y="1085"/>
                    </a:cubicBezTo>
                    <a:cubicBezTo>
                      <a:pt x="0" y="1691"/>
                      <a:pt x="338" y="2169"/>
                      <a:pt x="775" y="2169"/>
                    </a:cubicBezTo>
                    <a:cubicBezTo>
                      <a:pt x="1211" y="2169"/>
                      <a:pt x="1554" y="1691"/>
                      <a:pt x="1554" y="1085"/>
                    </a:cubicBezTo>
                    <a:cubicBezTo>
                      <a:pt x="1554" y="480"/>
                      <a:pt x="1211" y="1"/>
                      <a:pt x="77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6" name="Google Shape;416;p24"/>
              <p:cNvSpPr/>
              <p:nvPr/>
            </p:nvSpPr>
            <p:spPr>
              <a:xfrm rot="1799661">
                <a:off x="8519776" y="2568098"/>
                <a:ext cx="55269" cy="45355"/>
              </a:xfrm>
              <a:custGeom>
                <a:avLst/>
                <a:gdLst/>
                <a:ahLst/>
                <a:cxnLst/>
                <a:rect l="l" t="t" r="r" b="b"/>
                <a:pathLst>
                  <a:path w="2230" h="1830" extrusionOk="0">
                    <a:moveTo>
                      <a:pt x="809" y="301"/>
                    </a:moveTo>
                    <a:cubicBezTo>
                      <a:pt x="994" y="301"/>
                      <a:pt x="1219" y="385"/>
                      <a:pt x="1413" y="543"/>
                    </a:cubicBezTo>
                    <a:cubicBezTo>
                      <a:pt x="1742" y="806"/>
                      <a:pt x="1883" y="1200"/>
                      <a:pt x="1723" y="1402"/>
                    </a:cubicBezTo>
                    <a:cubicBezTo>
                      <a:pt x="1658" y="1484"/>
                      <a:pt x="1550" y="1524"/>
                      <a:pt x="1423" y="1524"/>
                    </a:cubicBezTo>
                    <a:cubicBezTo>
                      <a:pt x="1238" y="1524"/>
                      <a:pt x="1012" y="1441"/>
                      <a:pt x="817" y="1285"/>
                    </a:cubicBezTo>
                    <a:cubicBezTo>
                      <a:pt x="488" y="1017"/>
                      <a:pt x="343" y="628"/>
                      <a:pt x="507" y="426"/>
                    </a:cubicBezTo>
                    <a:cubicBezTo>
                      <a:pt x="573" y="341"/>
                      <a:pt x="681" y="301"/>
                      <a:pt x="809" y="301"/>
                    </a:cubicBezTo>
                    <a:close/>
                    <a:moveTo>
                      <a:pt x="808" y="0"/>
                    </a:moveTo>
                    <a:cubicBezTo>
                      <a:pt x="591" y="0"/>
                      <a:pt x="398" y="77"/>
                      <a:pt x="273" y="233"/>
                    </a:cubicBezTo>
                    <a:cubicBezTo>
                      <a:pt x="0" y="576"/>
                      <a:pt x="155" y="1139"/>
                      <a:pt x="629" y="1520"/>
                    </a:cubicBezTo>
                    <a:cubicBezTo>
                      <a:pt x="850" y="1707"/>
                      <a:pt x="1127" y="1815"/>
                      <a:pt x="1418" y="1829"/>
                    </a:cubicBezTo>
                    <a:cubicBezTo>
                      <a:pt x="1423" y="1829"/>
                      <a:pt x="1429" y="1830"/>
                      <a:pt x="1434" y="1830"/>
                    </a:cubicBezTo>
                    <a:cubicBezTo>
                      <a:pt x="1635" y="1830"/>
                      <a:pt x="1825" y="1745"/>
                      <a:pt x="1958" y="1595"/>
                    </a:cubicBezTo>
                    <a:cubicBezTo>
                      <a:pt x="2230" y="1252"/>
                      <a:pt x="2075" y="689"/>
                      <a:pt x="1601" y="309"/>
                    </a:cubicBezTo>
                    <a:cubicBezTo>
                      <a:pt x="1346" y="104"/>
                      <a:pt x="1060" y="0"/>
                      <a:pt x="80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7" name="Google Shape;417;p24"/>
              <p:cNvSpPr/>
              <p:nvPr/>
            </p:nvSpPr>
            <p:spPr>
              <a:xfrm rot="1799661">
                <a:off x="8637791" y="2615147"/>
                <a:ext cx="50634" cy="48354"/>
              </a:xfrm>
              <a:custGeom>
                <a:avLst/>
                <a:gdLst/>
                <a:ahLst/>
                <a:cxnLst/>
                <a:rect l="l" t="t" r="r" b="b"/>
                <a:pathLst>
                  <a:path w="2043" h="1951" extrusionOk="0">
                    <a:moveTo>
                      <a:pt x="1324" y="302"/>
                    </a:moveTo>
                    <a:cubicBezTo>
                      <a:pt x="1393" y="302"/>
                      <a:pt x="1460" y="325"/>
                      <a:pt x="1512" y="368"/>
                    </a:cubicBezTo>
                    <a:cubicBezTo>
                      <a:pt x="1714" y="533"/>
                      <a:pt x="1657" y="946"/>
                      <a:pt x="1390" y="1274"/>
                    </a:cubicBezTo>
                    <a:cubicBezTo>
                      <a:pt x="1201" y="1511"/>
                      <a:pt x="944" y="1650"/>
                      <a:pt x="739" y="1650"/>
                    </a:cubicBezTo>
                    <a:cubicBezTo>
                      <a:pt x="659" y="1650"/>
                      <a:pt x="588" y="1629"/>
                      <a:pt x="531" y="1584"/>
                    </a:cubicBezTo>
                    <a:cubicBezTo>
                      <a:pt x="329" y="1420"/>
                      <a:pt x="385" y="1007"/>
                      <a:pt x="653" y="678"/>
                    </a:cubicBezTo>
                    <a:cubicBezTo>
                      <a:pt x="775" y="518"/>
                      <a:pt x="944" y="396"/>
                      <a:pt x="1136" y="331"/>
                    </a:cubicBezTo>
                    <a:cubicBezTo>
                      <a:pt x="1193" y="312"/>
                      <a:pt x="1249" y="303"/>
                      <a:pt x="1305" y="303"/>
                    </a:cubicBezTo>
                    <a:cubicBezTo>
                      <a:pt x="1312" y="302"/>
                      <a:pt x="1318" y="302"/>
                      <a:pt x="1324" y="302"/>
                    </a:cubicBezTo>
                    <a:close/>
                    <a:moveTo>
                      <a:pt x="1304" y="0"/>
                    </a:moveTo>
                    <a:cubicBezTo>
                      <a:pt x="1222" y="0"/>
                      <a:pt x="1136" y="13"/>
                      <a:pt x="1047" y="40"/>
                    </a:cubicBezTo>
                    <a:cubicBezTo>
                      <a:pt x="798" y="124"/>
                      <a:pt x="578" y="279"/>
                      <a:pt x="418" y="486"/>
                    </a:cubicBezTo>
                    <a:cubicBezTo>
                      <a:pt x="38" y="960"/>
                      <a:pt x="1" y="1542"/>
                      <a:pt x="343" y="1819"/>
                    </a:cubicBezTo>
                    <a:cubicBezTo>
                      <a:pt x="451" y="1904"/>
                      <a:pt x="584" y="1950"/>
                      <a:pt x="722" y="1950"/>
                    </a:cubicBezTo>
                    <a:cubicBezTo>
                      <a:pt x="729" y="1950"/>
                      <a:pt x="735" y="1950"/>
                      <a:pt x="742" y="1950"/>
                    </a:cubicBezTo>
                    <a:cubicBezTo>
                      <a:pt x="1033" y="1950"/>
                      <a:pt x="1371" y="1776"/>
                      <a:pt x="1625" y="1462"/>
                    </a:cubicBezTo>
                    <a:cubicBezTo>
                      <a:pt x="2009" y="993"/>
                      <a:pt x="2042" y="406"/>
                      <a:pt x="1704" y="134"/>
                    </a:cubicBezTo>
                    <a:cubicBezTo>
                      <a:pt x="1592" y="45"/>
                      <a:pt x="1455" y="0"/>
                      <a:pt x="130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8" name="Google Shape;418;p24"/>
              <p:cNvSpPr/>
              <p:nvPr/>
            </p:nvSpPr>
            <p:spPr>
              <a:xfrm rot="1799661">
                <a:off x="8616181" y="2492820"/>
                <a:ext cx="45281" cy="51378"/>
              </a:xfrm>
              <a:custGeom>
                <a:avLst/>
                <a:gdLst/>
                <a:ahLst/>
                <a:cxnLst/>
                <a:rect l="l" t="t" r="r" b="b"/>
                <a:pathLst>
                  <a:path w="1827" h="2073" extrusionOk="0">
                    <a:moveTo>
                      <a:pt x="1097" y="306"/>
                    </a:moveTo>
                    <a:cubicBezTo>
                      <a:pt x="1132" y="306"/>
                      <a:pt x="1167" y="316"/>
                      <a:pt x="1202" y="336"/>
                    </a:cubicBezTo>
                    <a:cubicBezTo>
                      <a:pt x="1432" y="444"/>
                      <a:pt x="1475" y="861"/>
                      <a:pt x="1292" y="1242"/>
                    </a:cubicBezTo>
                    <a:cubicBezTo>
                      <a:pt x="1212" y="1429"/>
                      <a:pt x="1076" y="1584"/>
                      <a:pt x="902" y="1692"/>
                    </a:cubicBezTo>
                    <a:cubicBezTo>
                      <a:pt x="846" y="1728"/>
                      <a:pt x="753" y="1772"/>
                      <a:pt x="655" y="1772"/>
                    </a:cubicBezTo>
                    <a:cubicBezTo>
                      <a:pt x="612" y="1772"/>
                      <a:pt x="569" y="1764"/>
                      <a:pt x="527" y="1744"/>
                    </a:cubicBezTo>
                    <a:cubicBezTo>
                      <a:pt x="390" y="1678"/>
                      <a:pt x="343" y="1514"/>
                      <a:pt x="329" y="1420"/>
                    </a:cubicBezTo>
                    <a:cubicBezTo>
                      <a:pt x="306" y="1218"/>
                      <a:pt x="343" y="1016"/>
                      <a:pt x="437" y="833"/>
                    </a:cubicBezTo>
                    <a:cubicBezTo>
                      <a:pt x="588" y="519"/>
                      <a:pt x="855" y="308"/>
                      <a:pt x="1076" y="308"/>
                    </a:cubicBezTo>
                    <a:cubicBezTo>
                      <a:pt x="1083" y="307"/>
                      <a:pt x="1090" y="306"/>
                      <a:pt x="1097" y="306"/>
                    </a:cubicBezTo>
                    <a:close/>
                    <a:moveTo>
                      <a:pt x="1074" y="1"/>
                    </a:moveTo>
                    <a:cubicBezTo>
                      <a:pt x="736" y="1"/>
                      <a:pt x="373" y="268"/>
                      <a:pt x="165" y="702"/>
                    </a:cubicBezTo>
                    <a:cubicBezTo>
                      <a:pt x="48" y="937"/>
                      <a:pt x="1" y="1199"/>
                      <a:pt x="34" y="1462"/>
                    </a:cubicBezTo>
                    <a:cubicBezTo>
                      <a:pt x="71" y="1725"/>
                      <a:pt x="203" y="1918"/>
                      <a:pt x="400" y="2016"/>
                    </a:cubicBezTo>
                    <a:cubicBezTo>
                      <a:pt x="480" y="2054"/>
                      <a:pt x="569" y="2072"/>
                      <a:pt x="658" y="2072"/>
                    </a:cubicBezTo>
                    <a:cubicBezTo>
                      <a:pt x="799" y="2068"/>
                      <a:pt x="940" y="2026"/>
                      <a:pt x="1057" y="1950"/>
                    </a:cubicBezTo>
                    <a:cubicBezTo>
                      <a:pt x="1282" y="1810"/>
                      <a:pt x="1456" y="1608"/>
                      <a:pt x="1569" y="1368"/>
                    </a:cubicBezTo>
                    <a:cubicBezTo>
                      <a:pt x="1827" y="819"/>
                      <a:pt x="1723" y="247"/>
                      <a:pt x="1334" y="59"/>
                    </a:cubicBezTo>
                    <a:cubicBezTo>
                      <a:pt x="1251" y="20"/>
                      <a:pt x="1164" y="1"/>
                      <a:pt x="107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19" name="Google Shape;419;p24"/>
              <p:cNvSpPr/>
              <p:nvPr/>
            </p:nvSpPr>
            <p:spPr>
              <a:xfrm rot="1799661">
                <a:off x="8489434" y="2416729"/>
                <a:ext cx="38515" cy="53658"/>
              </a:xfrm>
              <a:custGeom>
                <a:avLst/>
                <a:gdLst/>
                <a:ahLst/>
                <a:cxnLst/>
                <a:rect l="l" t="t" r="r" b="b"/>
                <a:pathLst>
                  <a:path w="1554" h="2165" extrusionOk="0">
                    <a:moveTo>
                      <a:pt x="779" y="301"/>
                    </a:moveTo>
                    <a:cubicBezTo>
                      <a:pt x="1033" y="301"/>
                      <a:pt x="1254" y="662"/>
                      <a:pt x="1254" y="1085"/>
                    </a:cubicBezTo>
                    <a:cubicBezTo>
                      <a:pt x="1254" y="1507"/>
                      <a:pt x="1033" y="1864"/>
                      <a:pt x="779" y="1864"/>
                    </a:cubicBezTo>
                    <a:cubicBezTo>
                      <a:pt x="521" y="1864"/>
                      <a:pt x="301" y="1507"/>
                      <a:pt x="301" y="1085"/>
                    </a:cubicBezTo>
                    <a:cubicBezTo>
                      <a:pt x="301" y="662"/>
                      <a:pt x="521" y="301"/>
                      <a:pt x="779" y="301"/>
                    </a:cubicBezTo>
                    <a:close/>
                    <a:moveTo>
                      <a:pt x="779" y="0"/>
                    </a:moveTo>
                    <a:cubicBezTo>
                      <a:pt x="343" y="0"/>
                      <a:pt x="0" y="474"/>
                      <a:pt x="0" y="1085"/>
                    </a:cubicBezTo>
                    <a:cubicBezTo>
                      <a:pt x="0" y="1690"/>
                      <a:pt x="343" y="2164"/>
                      <a:pt x="779" y="2164"/>
                    </a:cubicBezTo>
                    <a:cubicBezTo>
                      <a:pt x="1211" y="2164"/>
                      <a:pt x="1554" y="1690"/>
                      <a:pt x="1554" y="1085"/>
                    </a:cubicBezTo>
                    <a:cubicBezTo>
                      <a:pt x="1554" y="474"/>
                      <a:pt x="1211" y="0"/>
                      <a:pt x="77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0" name="Google Shape;420;p24"/>
              <p:cNvSpPr/>
              <p:nvPr/>
            </p:nvSpPr>
            <p:spPr>
              <a:xfrm rot="1799661">
                <a:off x="8548507" y="2447608"/>
                <a:ext cx="45281" cy="51477"/>
              </a:xfrm>
              <a:custGeom>
                <a:avLst/>
                <a:gdLst/>
                <a:ahLst/>
                <a:cxnLst/>
                <a:rect l="l" t="t" r="r" b="b"/>
                <a:pathLst>
                  <a:path w="1827" h="2077" extrusionOk="0">
                    <a:moveTo>
                      <a:pt x="1075" y="307"/>
                    </a:moveTo>
                    <a:lnTo>
                      <a:pt x="1075" y="311"/>
                    </a:lnTo>
                    <a:cubicBezTo>
                      <a:pt x="1083" y="311"/>
                      <a:pt x="1090" y="310"/>
                      <a:pt x="1097" y="310"/>
                    </a:cubicBezTo>
                    <a:cubicBezTo>
                      <a:pt x="1132" y="310"/>
                      <a:pt x="1167" y="319"/>
                      <a:pt x="1202" y="335"/>
                    </a:cubicBezTo>
                    <a:cubicBezTo>
                      <a:pt x="1437" y="448"/>
                      <a:pt x="1479" y="861"/>
                      <a:pt x="1296" y="1245"/>
                    </a:cubicBezTo>
                    <a:cubicBezTo>
                      <a:pt x="1212" y="1429"/>
                      <a:pt x="1075" y="1588"/>
                      <a:pt x="906" y="1696"/>
                    </a:cubicBezTo>
                    <a:cubicBezTo>
                      <a:pt x="848" y="1729"/>
                      <a:pt x="755" y="1773"/>
                      <a:pt x="656" y="1773"/>
                    </a:cubicBezTo>
                    <a:cubicBezTo>
                      <a:pt x="613" y="1773"/>
                      <a:pt x="569" y="1764"/>
                      <a:pt x="526" y="1743"/>
                    </a:cubicBezTo>
                    <a:cubicBezTo>
                      <a:pt x="390" y="1677"/>
                      <a:pt x="343" y="1513"/>
                      <a:pt x="334" y="1424"/>
                    </a:cubicBezTo>
                    <a:cubicBezTo>
                      <a:pt x="310" y="1222"/>
                      <a:pt x="343" y="1015"/>
                      <a:pt x="437" y="837"/>
                    </a:cubicBezTo>
                    <a:cubicBezTo>
                      <a:pt x="587" y="518"/>
                      <a:pt x="855" y="307"/>
                      <a:pt x="1075" y="307"/>
                    </a:cubicBezTo>
                    <a:close/>
                    <a:moveTo>
                      <a:pt x="1076" y="0"/>
                    </a:moveTo>
                    <a:cubicBezTo>
                      <a:pt x="737" y="0"/>
                      <a:pt x="373" y="270"/>
                      <a:pt x="165" y="701"/>
                    </a:cubicBezTo>
                    <a:cubicBezTo>
                      <a:pt x="48" y="936"/>
                      <a:pt x="1" y="1203"/>
                      <a:pt x="33" y="1466"/>
                    </a:cubicBezTo>
                    <a:cubicBezTo>
                      <a:pt x="71" y="1724"/>
                      <a:pt x="202" y="1921"/>
                      <a:pt x="400" y="2015"/>
                    </a:cubicBezTo>
                    <a:cubicBezTo>
                      <a:pt x="479" y="2053"/>
                      <a:pt x="569" y="2076"/>
                      <a:pt x="658" y="2076"/>
                    </a:cubicBezTo>
                    <a:cubicBezTo>
                      <a:pt x="799" y="2072"/>
                      <a:pt x="939" y="2029"/>
                      <a:pt x="1057" y="1950"/>
                    </a:cubicBezTo>
                    <a:cubicBezTo>
                      <a:pt x="1282" y="1813"/>
                      <a:pt x="1456" y="1612"/>
                      <a:pt x="1568" y="1372"/>
                    </a:cubicBezTo>
                    <a:cubicBezTo>
                      <a:pt x="1826" y="823"/>
                      <a:pt x="1728" y="246"/>
                      <a:pt x="1334" y="58"/>
                    </a:cubicBezTo>
                    <a:cubicBezTo>
                      <a:pt x="1252" y="19"/>
                      <a:pt x="1165" y="0"/>
                      <a:pt x="107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1" name="Google Shape;421;p24"/>
              <p:cNvSpPr/>
              <p:nvPr/>
            </p:nvSpPr>
            <p:spPr>
              <a:xfrm rot="1799661">
                <a:off x="8488130" y="2483070"/>
                <a:ext cx="43992" cy="53063"/>
              </a:xfrm>
              <a:custGeom>
                <a:avLst/>
                <a:gdLst/>
                <a:ahLst/>
                <a:cxnLst/>
                <a:rect l="l" t="t" r="r" b="b"/>
                <a:pathLst>
                  <a:path w="1775" h="2141" extrusionOk="0">
                    <a:moveTo>
                      <a:pt x="779" y="300"/>
                    </a:moveTo>
                    <a:cubicBezTo>
                      <a:pt x="892" y="310"/>
                      <a:pt x="995" y="357"/>
                      <a:pt x="1070" y="441"/>
                    </a:cubicBezTo>
                    <a:cubicBezTo>
                      <a:pt x="1352" y="737"/>
                      <a:pt x="1451" y="1169"/>
                      <a:pt x="1324" y="1563"/>
                    </a:cubicBezTo>
                    <a:cubicBezTo>
                      <a:pt x="1286" y="1647"/>
                      <a:pt x="1207" y="1798"/>
                      <a:pt x="1056" y="1830"/>
                    </a:cubicBezTo>
                    <a:cubicBezTo>
                      <a:pt x="1034" y="1836"/>
                      <a:pt x="1013" y="1838"/>
                      <a:pt x="991" y="1838"/>
                    </a:cubicBezTo>
                    <a:cubicBezTo>
                      <a:pt x="869" y="1838"/>
                      <a:pt x="764" y="1755"/>
                      <a:pt x="704" y="1699"/>
                    </a:cubicBezTo>
                    <a:cubicBezTo>
                      <a:pt x="423" y="1399"/>
                      <a:pt x="329" y="967"/>
                      <a:pt x="456" y="577"/>
                    </a:cubicBezTo>
                    <a:cubicBezTo>
                      <a:pt x="488" y="493"/>
                      <a:pt x="568" y="342"/>
                      <a:pt x="718" y="305"/>
                    </a:cubicBezTo>
                    <a:cubicBezTo>
                      <a:pt x="737" y="300"/>
                      <a:pt x="761" y="300"/>
                      <a:pt x="779" y="300"/>
                    </a:cubicBezTo>
                    <a:close/>
                    <a:moveTo>
                      <a:pt x="778" y="0"/>
                    </a:moveTo>
                    <a:cubicBezTo>
                      <a:pt x="736" y="0"/>
                      <a:pt x="694" y="5"/>
                      <a:pt x="653" y="14"/>
                    </a:cubicBezTo>
                    <a:cubicBezTo>
                      <a:pt x="437" y="61"/>
                      <a:pt x="268" y="220"/>
                      <a:pt x="174" y="469"/>
                    </a:cubicBezTo>
                    <a:cubicBezTo>
                      <a:pt x="0" y="971"/>
                      <a:pt x="122" y="1535"/>
                      <a:pt x="493" y="1920"/>
                    </a:cubicBezTo>
                    <a:cubicBezTo>
                      <a:pt x="625" y="2056"/>
                      <a:pt x="808" y="2131"/>
                      <a:pt x="995" y="2140"/>
                    </a:cubicBezTo>
                    <a:cubicBezTo>
                      <a:pt x="1038" y="2140"/>
                      <a:pt x="1080" y="2136"/>
                      <a:pt x="1122" y="2126"/>
                    </a:cubicBezTo>
                    <a:cubicBezTo>
                      <a:pt x="1338" y="2079"/>
                      <a:pt x="1507" y="1915"/>
                      <a:pt x="1601" y="1671"/>
                    </a:cubicBezTo>
                    <a:cubicBezTo>
                      <a:pt x="1775" y="1164"/>
                      <a:pt x="1648" y="605"/>
                      <a:pt x="1282" y="220"/>
                    </a:cubicBezTo>
                    <a:cubicBezTo>
                      <a:pt x="1127" y="77"/>
                      <a:pt x="951" y="0"/>
                      <a:pt x="77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2" name="Google Shape;422;p24"/>
              <p:cNvSpPr/>
              <p:nvPr/>
            </p:nvSpPr>
            <p:spPr>
              <a:xfrm rot="1799661">
                <a:off x="8764160" y="2571475"/>
                <a:ext cx="48057" cy="48552"/>
              </a:xfrm>
              <a:custGeom>
                <a:avLst/>
                <a:gdLst/>
                <a:ahLst/>
                <a:cxnLst/>
                <a:rect l="l" t="t" r="r" b="b"/>
                <a:pathLst>
                  <a:path w="1939" h="1959" extrusionOk="0">
                    <a:moveTo>
                      <a:pt x="1296" y="302"/>
                    </a:moveTo>
                    <a:cubicBezTo>
                      <a:pt x="1371" y="302"/>
                      <a:pt x="1441" y="321"/>
                      <a:pt x="1502" y="367"/>
                    </a:cubicBezTo>
                    <a:cubicBezTo>
                      <a:pt x="1620" y="461"/>
                      <a:pt x="1629" y="635"/>
                      <a:pt x="1620" y="724"/>
                    </a:cubicBezTo>
                    <a:cubicBezTo>
                      <a:pt x="1596" y="926"/>
                      <a:pt x="1516" y="1118"/>
                      <a:pt x="1385" y="1273"/>
                    </a:cubicBezTo>
                    <a:cubicBezTo>
                      <a:pt x="1195" y="1515"/>
                      <a:pt x="938" y="1657"/>
                      <a:pt x="734" y="1657"/>
                    </a:cubicBezTo>
                    <a:cubicBezTo>
                      <a:pt x="657" y="1657"/>
                      <a:pt x="586" y="1637"/>
                      <a:pt x="531" y="1593"/>
                    </a:cubicBezTo>
                    <a:cubicBezTo>
                      <a:pt x="329" y="1433"/>
                      <a:pt x="381" y="1015"/>
                      <a:pt x="643" y="687"/>
                    </a:cubicBezTo>
                    <a:cubicBezTo>
                      <a:pt x="831" y="443"/>
                      <a:pt x="1089" y="302"/>
                      <a:pt x="1296" y="302"/>
                    </a:cubicBezTo>
                    <a:close/>
                    <a:moveTo>
                      <a:pt x="1291" y="0"/>
                    </a:moveTo>
                    <a:cubicBezTo>
                      <a:pt x="994" y="0"/>
                      <a:pt x="659" y="178"/>
                      <a:pt x="404" y="499"/>
                    </a:cubicBezTo>
                    <a:cubicBezTo>
                      <a:pt x="28" y="973"/>
                      <a:pt x="0" y="1560"/>
                      <a:pt x="343" y="1827"/>
                    </a:cubicBezTo>
                    <a:cubicBezTo>
                      <a:pt x="450" y="1912"/>
                      <a:pt x="579" y="1959"/>
                      <a:pt x="717" y="1959"/>
                    </a:cubicBezTo>
                    <a:cubicBezTo>
                      <a:pt x="724" y="1959"/>
                      <a:pt x="731" y="1959"/>
                      <a:pt x="737" y="1959"/>
                    </a:cubicBezTo>
                    <a:cubicBezTo>
                      <a:pt x="1033" y="1959"/>
                      <a:pt x="1371" y="1780"/>
                      <a:pt x="1624" y="1461"/>
                    </a:cubicBezTo>
                    <a:cubicBezTo>
                      <a:pt x="1789" y="1259"/>
                      <a:pt x="1892" y="1011"/>
                      <a:pt x="1920" y="748"/>
                    </a:cubicBezTo>
                    <a:cubicBezTo>
                      <a:pt x="1939" y="485"/>
                      <a:pt x="1859" y="269"/>
                      <a:pt x="1685" y="133"/>
                    </a:cubicBezTo>
                    <a:cubicBezTo>
                      <a:pt x="1573" y="43"/>
                      <a:pt x="1436" y="0"/>
                      <a:pt x="129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3" name="Google Shape;423;p24"/>
              <p:cNvSpPr/>
              <p:nvPr/>
            </p:nvSpPr>
            <p:spPr>
              <a:xfrm rot="1799661">
                <a:off x="8713184" y="2548001"/>
                <a:ext cx="54451" cy="40250"/>
              </a:xfrm>
              <a:custGeom>
                <a:avLst/>
                <a:gdLst/>
                <a:ahLst/>
                <a:cxnLst/>
                <a:rect l="l" t="t" r="r" b="b"/>
                <a:pathLst>
                  <a:path w="2197" h="1624" extrusionOk="0">
                    <a:moveTo>
                      <a:pt x="893" y="306"/>
                    </a:moveTo>
                    <a:cubicBezTo>
                      <a:pt x="1004" y="306"/>
                      <a:pt x="1124" y="323"/>
                      <a:pt x="1244" y="361"/>
                    </a:cubicBezTo>
                    <a:cubicBezTo>
                      <a:pt x="1441" y="417"/>
                      <a:pt x="1615" y="530"/>
                      <a:pt x="1746" y="685"/>
                    </a:cubicBezTo>
                    <a:cubicBezTo>
                      <a:pt x="1802" y="755"/>
                      <a:pt x="1892" y="901"/>
                      <a:pt x="1845" y="1051"/>
                    </a:cubicBezTo>
                    <a:cubicBezTo>
                      <a:pt x="1789" y="1223"/>
                      <a:pt x="1572" y="1322"/>
                      <a:pt x="1309" y="1322"/>
                    </a:cubicBezTo>
                    <a:cubicBezTo>
                      <a:pt x="1197" y="1322"/>
                      <a:pt x="1077" y="1305"/>
                      <a:pt x="958" y="1267"/>
                    </a:cubicBezTo>
                    <a:cubicBezTo>
                      <a:pt x="760" y="1211"/>
                      <a:pt x="587" y="1098"/>
                      <a:pt x="455" y="943"/>
                    </a:cubicBezTo>
                    <a:cubicBezTo>
                      <a:pt x="399" y="868"/>
                      <a:pt x="310" y="727"/>
                      <a:pt x="357" y="577"/>
                    </a:cubicBezTo>
                    <a:cubicBezTo>
                      <a:pt x="413" y="405"/>
                      <a:pt x="629" y="306"/>
                      <a:pt x="893" y="306"/>
                    </a:cubicBezTo>
                    <a:close/>
                    <a:moveTo>
                      <a:pt x="884" y="1"/>
                    </a:moveTo>
                    <a:cubicBezTo>
                      <a:pt x="490" y="1"/>
                      <a:pt x="167" y="180"/>
                      <a:pt x="70" y="483"/>
                    </a:cubicBezTo>
                    <a:cubicBezTo>
                      <a:pt x="0" y="694"/>
                      <a:pt x="56" y="924"/>
                      <a:pt x="221" y="1131"/>
                    </a:cubicBezTo>
                    <a:cubicBezTo>
                      <a:pt x="390" y="1333"/>
                      <a:pt x="615" y="1478"/>
                      <a:pt x="864" y="1553"/>
                    </a:cubicBezTo>
                    <a:cubicBezTo>
                      <a:pt x="1009" y="1600"/>
                      <a:pt x="1159" y="1624"/>
                      <a:pt x="1314" y="1624"/>
                    </a:cubicBezTo>
                    <a:cubicBezTo>
                      <a:pt x="1709" y="1624"/>
                      <a:pt x="2037" y="1445"/>
                      <a:pt x="2131" y="1145"/>
                    </a:cubicBezTo>
                    <a:cubicBezTo>
                      <a:pt x="2197" y="934"/>
                      <a:pt x="2145" y="704"/>
                      <a:pt x="1981" y="497"/>
                    </a:cubicBezTo>
                    <a:cubicBezTo>
                      <a:pt x="1812" y="295"/>
                      <a:pt x="1587" y="150"/>
                      <a:pt x="1333" y="75"/>
                    </a:cubicBezTo>
                    <a:cubicBezTo>
                      <a:pt x="1179" y="25"/>
                      <a:pt x="1027" y="1"/>
                      <a:pt x="88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4" name="Google Shape;424;p24"/>
              <p:cNvSpPr/>
              <p:nvPr/>
            </p:nvSpPr>
            <p:spPr>
              <a:xfrm rot="1799661">
                <a:off x="8718694" y="2607226"/>
                <a:ext cx="43670" cy="53286"/>
              </a:xfrm>
              <a:custGeom>
                <a:avLst/>
                <a:gdLst/>
                <a:ahLst/>
                <a:cxnLst/>
                <a:rect l="l" t="t" r="r" b="b"/>
                <a:pathLst>
                  <a:path w="1762" h="2150" extrusionOk="0">
                    <a:moveTo>
                      <a:pt x="982" y="300"/>
                    </a:moveTo>
                    <a:cubicBezTo>
                      <a:pt x="1001" y="300"/>
                      <a:pt x="1015" y="305"/>
                      <a:pt x="1034" y="305"/>
                    </a:cubicBezTo>
                    <a:cubicBezTo>
                      <a:pt x="1287" y="357"/>
                      <a:pt x="1433" y="746"/>
                      <a:pt x="1353" y="1164"/>
                    </a:cubicBezTo>
                    <a:cubicBezTo>
                      <a:pt x="1279" y="1547"/>
                      <a:pt x="1035" y="1846"/>
                      <a:pt x="798" y="1846"/>
                    </a:cubicBezTo>
                    <a:cubicBezTo>
                      <a:pt x="779" y="1846"/>
                      <a:pt x="761" y="1844"/>
                      <a:pt x="743" y="1840"/>
                    </a:cubicBezTo>
                    <a:cubicBezTo>
                      <a:pt x="588" y="1817"/>
                      <a:pt x="503" y="1666"/>
                      <a:pt x="470" y="1582"/>
                    </a:cubicBezTo>
                    <a:cubicBezTo>
                      <a:pt x="330" y="1192"/>
                      <a:pt x="409" y="760"/>
                      <a:pt x="682" y="451"/>
                    </a:cubicBezTo>
                    <a:cubicBezTo>
                      <a:pt x="761" y="366"/>
                      <a:pt x="865" y="310"/>
                      <a:pt x="982" y="300"/>
                    </a:cubicBezTo>
                    <a:close/>
                    <a:moveTo>
                      <a:pt x="985" y="0"/>
                    </a:moveTo>
                    <a:cubicBezTo>
                      <a:pt x="804" y="0"/>
                      <a:pt x="624" y="82"/>
                      <a:pt x="470" y="239"/>
                    </a:cubicBezTo>
                    <a:cubicBezTo>
                      <a:pt x="109" y="634"/>
                      <a:pt x="1" y="1197"/>
                      <a:pt x="189" y="1699"/>
                    </a:cubicBezTo>
                    <a:cubicBezTo>
                      <a:pt x="297" y="1939"/>
                      <a:pt x="470" y="2098"/>
                      <a:pt x="686" y="2136"/>
                    </a:cubicBezTo>
                    <a:cubicBezTo>
                      <a:pt x="719" y="2145"/>
                      <a:pt x="757" y="2145"/>
                      <a:pt x="794" y="2150"/>
                    </a:cubicBezTo>
                    <a:cubicBezTo>
                      <a:pt x="1184" y="2150"/>
                      <a:pt x="1545" y="1765"/>
                      <a:pt x="1649" y="1220"/>
                    </a:cubicBezTo>
                    <a:cubicBezTo>
                      <a:pt x="1761" y="624"/>
                      <a:pt x="1517" y="94"/>
                      <a:pt x="1090" y="9"/>
                    </a:cubicBezTo>
                    <a:cubicBezTo>
                      <a:pt x="1055" y="3"/>
                      <a:pt x="1020" y="0"/>
                      <a:pt x="98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5" name="Google Shape;425;p24"/>
              <p:cNvSpPr/>
              <p:nvPr/>
            </p:nvSpPr>
            <p:spPr>
              <a:xfrm rot="1799661">
                <a:off x="8399493" y="2470558"/>
                <a:ext cx="428222" cy="215003"/>
              </a:xfrm>
              <a:custGeom>
                <a:avLst/>
                <a:gdLst/>
                <a:ahLst/>
                <a:cxnLst/>
                <a:rect l="l" t="t" r="r" b="b"/>
                <a:pathLst>
                  <a:path w="17278" h="8675" extrusionOk="0">
                    <a:moveTo>
                      <a:pt x="16654" y="300"/>
                    </a:moveTo>
                    <a:cubicBezTo>
                      <a:pt x="16578" y="2539"/>
                      <a:pt x="15574" y="4647"/>
                      <a:pt x="13875" y="6107"/>
                    </a:cubicBezTo>
                    <a:lnTo>
                      <a:pt x="13875" y="6102"/>
                    </a:lnTo>
                    <a:cubicBezTo>
                      <a:pt x="13105" y="3976"/>
                      <a:pt x="11946" y="2009"/>
                      <a:pt x="10462" y="300"/>
                    </a:cubicBezTo>
                    <a:close/>
                    <a:moveTo>
                      <a:pt x="6980" y="300"/>
                    </a:moveTo>
                    <a:cubicBezTo>
                      <a:pt x="6398" y="2553"/>
                      <a:pt x="5271" y="4623"/>
                      <a:pt x="3699" y="6332"/>
                    </a:cubicBezTo>
                    <a:cubicBezTo>
                      <a:pt x="3699" y="6332"/>
                      <a:pt x="3694" y="6341"/>
                      <a:pt x="3689" y="6341"/>
                    </a:cubicBezTo>
                    <a:cubicBezTo>
                      <a:pt x="1826" y="4882"/>
                      <a:pt x="704" y="2671"/>
                      <a:pt x="629" y="305"/>
                    </a:cubicBezTo>
                    <a:lnTo>
                      <a:pt x="629" y="300"/>
                    </a:lnTo>
                    <a:close/>
                    <a:moveTo>
                      <a:pt x="10059" y="300"/>
                    </a:moveTo>
                    <a:cubicBezTo>
                      <a:pt x="11617" y="2042"/>
                      <a:pt x="12823" y="4065"/>
                      <a:pt x="13612" y="6266"/>
                    </a:cubicBezTo>
                    <a:cubicBezTo>
                      <a:pt x="13617" y="6280"/>
                      <a:pt x="13626" y="6294"/>
                      <a:pt x="13635" y="6309"/>
                    </a:cubicBezTo>
                    <a:cubicBezTo>
                      <a:pt x="12178" y="7472"/>
                      <a:pt x="10412" y="8057"/>
                      <a:pt x="8642" y="8057"/>
                    </a:cubicBezTo>
                    <a:cubicBezTo>
                      <a:pt x="6992" y="8057"/>
                      <a:pt x="5340" y="7548"/>
                      <a:pt x="3933" y="6524"/>
                    </a:cubicBezTo>
                    <a:lnTo>
                      <a:pt x="3933" y="6520"/>
                    </a:lnTo>
                    <a:cubicBezTo>
                      <a:pt x="5548" y="4760"/>
                      <a:pt x="6703" y="2619"/>
                      <a:pt x="7289" y="300"/>
                    </a:cubicBezTo>
                    <a:close/>
                    <a:moveTo>
                      <a:pt x="357" y="0"/>
                    </a:moveTo>
                    <a:cubicBezTo>
                      <a:pt x="347" y="5"/>
                      <a:pt x="338" y="5"/>
                      <a:pt x="329" y="9"/>
                    </a:cubicBezTo>
                    <a:lnTo>
                      <a:pt x="0" y="9"/>
                    </a:lnTo>
                    <a:lnTo>
                      <a:pt x="0" y="38"/>
                    </a:lnTo>
                    <a:cubicBezTo>
                      <a:pt x="0" y="4807"/>
                      <a:pt x="3868" y="8674"/>
                      <a:pt x="8637" y="8674"/>
                    </a:cubicBezTo>
                    <a:cubicBezTo>
                      <a:pt x="13410" y="8674"/>
                      <a:pt x="17278" y="4807"/>
                      <a:pt x="17278" y="38"/>
                    </a:cubicBezTo>
                    <a:lnTo>
                      <a:pt x="17278" y="9"/>
                    </a:lnTo>
                    <a:lnTo>
                      <a:pt x="16832" y="9"/>
                    </a:lnTo>
                    <a:cubicBezTo>
                      <a:pt x="16823" y="5"/>
                      <a:pt x="16813" y="5"/>
                      <a:pt x="16804"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6" name="Google Shape;426;p24"/>
              <p:cNvSpPr/>
              <p:nvPr/>
            </p:nvSpPr>
            <p:spPr>
              <a:xfrm rot="1799661">
                <a:off x="8705482" y="2556352"/>
                <a:ext cx="121938" cy="208807"/>
              </a:xfrm>
              <a:custGeom>
                <a:avLst/>
                <a:gdLst/>
                <a:ahLst/>
                <a:cxnLst/>
                <a:rect l="l" t="t" r="r" b="b"/>
                <a:pathLst>
                  <a:path w="4920" h="8425" extrusionOk="0">
                    <a:moveTo>
                      <a:pt x="4736" y="1"/>
                    </a:moveTo>
                    <a:cubicBezTo>
                      <a:pt x="4662" y="1"/>
                      <a:pt x="4589" y="49"/>
                      <a:pt x="4586" y="144"/>
                    </a:cubicBezTo>
                    <a:cubicBezTo>
                      <a:pt x="4586" y="196"/>
                      <a:pt x="4610" y="5289"/>
                      <a:pt x="127" y="8147"/>
                    </a:cubicBezTo>
                    <a:cubicBezTo>
                      <a:pt x="1" y="8227"/>
                      <a:pt x="57" y="8419"/>
                      <a:pt x="207" y="8424"/>
                    </a:cubicBezTo>
                    <a:cubicBezTo>
                      <a:pt x="235" y="8424"/>
                      <a:pt x="263" y="8415"/>
                      <a:pt x="287" y="8401"/>
                    </a:cubicBezTo>
                    <a:cubicBezTo>
                      <a:pt x="4920" y="5448"/>
                      <a:pt x="4887" y="196"/>
                      <a:pt x="4887" y="139"/>
                    </a:cubicBezTo>
                    <a:cubicBezTo>
                      <a:pt x="4880" y="47"/>
                      <a:pt x="4808" y="1"/>
                      <a:pt x="4736"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27" name="Google Shape;427;p24"/>
            <p:cNvGrpSpPr/>
            <p:nvPr/>
          </p:nvGrpSpPr>
          <p:grpSpPr>
            <a:xfrm flipH="1">
              <a:off x="8502017" y="45721"/>
              <a:ext cx="570709" cy="791521"/>
              <a:chOff x="-5052731" y="11894685"/>
              <a:chExt cx="635322" cy="881034"/>
            </a:xfrm>
          </p:grpSpPr>
          <p:sp>
            <p:nvSpPr>
              <p:cNvPr id="428" name="Google Shape;428;p24"/>
              <p:cNvSpPr/>
              <p:nvPr/>
            </p:nvSpPr>
            <p:spPr>
              <a:xfrm>
                <a:off x="-5052731" y="11894685"/>
                <a:ext cx="612238" cy="881034"/>
              </a:xfrm>
              <a:custGeom>
                <a:avLst/>
                <a:gdLst/>
                <a:ahLst/>
                <a:cxnLst/>
                <a:rect l="l" t="t" r="r" b="b"/>
                <a:pathLst>
                  <a:path w="17659" h="25412" extrusionOk="0">
                    <a:moveTo>
                      <a:pt x="7879" y="0"/>
                    </a:moveTo>
                    <a:cubicBezTo>
                      <a:pt x="7829" y="0"/>
                      <a:pt x="7778" y="4"/>
                      <a:pt x="7726" y="13"/>
                    </a:cubicBezTo>
                    <a:cubicBezTo>
                      <a:pt x="7229" y="98"/>
                      <a:pt x="6900" y="576"/>
                      <a:pt x="6999" y="1074"/>
                    </a:cubicBezTo>
                    <a:lnTo>
                      <a:pt x="7412" y="3501"/>
                    </a:lnTo>
                    <a:lnTo>
                      <a:pt x="6778" y="3078"/>
                    </a:lnTo>
                    <a:cubicBezTo>
                      <a:pt x="6717" y="3041"/>
                      <a:pt x="6656" y="3012"/>
                      <a:pt x="6595" y="2984"/>
                    </a:cubicBezTo>
                    <a:cubicBezTo>
                      <a:pt x="6548" y="2970"/>
                      <a:pt x="6501" y="2956"/>
                      <a:pt x="6459" y="2951"/>
                    </a:cubicBezTo>
                    <a:cubicBezTo>
                      <a:pt x="6422" y="2942"/>
                      <a:pt x="6384" y="2937"/>
                      <a:pt x="6346" y="2933"/>
                    </a:cubicBezTo>
                    <a:cubicBezTo>
                      <a:pt x="6285" y="2933"/>
                      <a:pt x="6224" y="2933"/>
                      <a:pt x="6168" y="2937"/>
                    </a:cubicBezTo>
                    <a:cubicBezTo>
                      <a:pt x="6116" y="2947"/>
                      <a:pt x="6060" y="2956"/>
                      <a:pt x="6013" y="2975"/>
                    </a:cubicBezTo>
                    <a:cubicBezTo>
                      <a:pt x="5971" y="2989"/>
                      <a:pt x="5929" y="3003"/>
                      <a:pt x="5891" y="3022"/>
                    </a:cubicBezTo>
                    <a:cubicBezTo>
                      <a:pt x="5879" y="3022"/>
                      <a:pt x="5867" y="3022"/>
                      <a:pt x="5854" y="3022"/>
                    </a:cubicBezTo>
                    <a:cubicBezTo>
                      <a:pt x="5337" y="3022"/>
                      <a:pt x="4637" y="3217"/>
                      <a:pt x="3821" y="3904"/>
                    </a:cubicBezTo>
                    <a:cubicBezTo>
                      <a:pt x="3103" y="4514"/>
                      <a:pt x="2404" y="5416"/>
                      <a:pt x="1794" y="6514"/>
                    </a:cubicBezTo>
                    <a:lnTo>
                      <a:pt x="1775" y="6552"/>
                    </a:lnTo>
                    <a:cubicBezTo>
                      <a:pt x="1737" y="6617"/>
                      <a:pt x="1700" y="6688"/>
                      <a:pt x="1662" y="6758"/>
                    </a:cubicBezTo>
                    <a:lnTo>
                      <a:pt x="1648" y="6786"/>
                    </a:lnTo>
                    <a:lnTo>
                      <a:pt x="1634" y="6814"/>
                    </a:lnTo>
                    <a:cubicBezTo>
                      <a:pt x="1343" y="7373"/>
                      <a:pt x="1089" y="7946"/>
                      <a:pt x="874" y="8532"/>
                    </a:cubicBezTo>
                    <a:cubicBezTo>
                      <a:pt x="705" y="8988"/>
                      <a:pt x="559" y="9457"/>
                      <a:pt x="437" y="9917"/>
                    </a:cubicBezTo>
                    <a:cubicBezTo>
                      <a:pt x="432" y="9926"/>
                      <a:pt x="432" y="9936"/>
                      <a:pt x="428" y="9950"/>
                    </a:cubicBezTo>
                    <a:cubicBezTo>
                      <a:pt x="390" y="10091"/>
                      <a:pt x="353" y="10241"/>
                      <a:pt x="320" y="10391"/>
                    </a:cubicBezTo>
                    <a:lnTo>
                      <a:pt x="320" y="10405"/>
                    </a:lnTo>
                    <a:cubicBezTo>
                      <a:pt x="99" y="11372"/>
                      <a:pt x="0" y="12316"/>
                      <a:pt x="29" y="13137"/>
                    </a:cubicBezTo>
                    <a:lnTo>
                      <a:pt x="29" y="13175"/>
                    </a:lnTo>
                    <a:lnTo>
                      <a:pt x="29" y="13231"/>
                    </a:lnTo>
                    <a:lnTo>
                      <a:pt x="33" y="13297"/>
                    </a:lnTo>
                    <a:cubicBezTo>
                      <a:pt x="33" y="13329"/>
                      <a:pt x="38" y="13362"/>
                      <a:pt x="38" y="13395"/>
                    </a:cubicBezTo>
                    <a:cubicBezTo>
                      <a:pt x="146" y="14925"/>
                      <a:pt x="728" y="15958"/>
                      <a:pt x="1667" y="16305"/>
                    </a:cubicBezTo>
                    <a:cubicBezTo>
                      <a:pt x="1709" y="16319"/>
                      <a:pt x="1747" y="16333"/>
                      <a:pt x="1794" y="16348"/>
                    </a:cubicBezTo>
                    <a:lnTo>
                      <a:pt x="1803" y="16352"/>
                    </a:lnTo>
                    <a:lnTo>
                      <a:pt x="1808" y="16352"/>
                    </a:lnTo>
                    <a:cubicBezTo>
                      <a:pt x="1990" y="16401"/>
                      <a:pt x="2176" y="16426"/>
                      <a:pt x="2363" y="16426"/>
                    </a:cubicBezTo>
                    <a:cubicBezTo>
                      <a:pt x="2570" y="16426"/>
                      <a:pt x="2778" y="16395"/>
                      <a:pt x="2981" y="16333"/>
                    </a:cubicBezTo>
                    <a:cubicBezTo>
                      <a:pt x="3793" y="19751"/>
                      <a:pt x="6234" y="21994"/>
                      <a:pt x="7703" y="23074"/>
                    </a:cubicBezTo>
                    <a:cubicBezTo>
                      <a:pt x="9707" y="24543"/>
                      <a:pt x="11988" y="25411"/>
                      <a:pt x="13763" y="25411"/>
                    </a:cubicBezTo>
                    <a:cubicBezTo>
                      <a:pt x="14021" y="25411"/>
                      <a:pt x="14284" y="25393"/>
                      <a:pt x="14537" y="25350"/>
                    </a:cubicBezTo>
                    <a:cubicBezTo>
                      <a:pt x="15861" y="25125"/>
                      <a:pt x="16649" y="24407"/>
                      <a:pt x="16889" y="23219"/>
                    </a:cubicBezTo>
                    <a:cubicBezTo>
                      <a:pt x="17076" y="22285"/>
                      <a:pt x="16912" y="21187"/>
                      <a:pt x="16720" y="19920"/>
                    </a:cubicBezTo>
                    <a:cubicBezTo>
                      <a:pt x="16452" y="18178"/>
                      <a:pt x="16156" y="16211"/>
                      <a:pt x="16790" y="14409"/>
                    </a:cubicBezTo>
                    <a:cubicBezTo>
                      <a:pt x="17536" y="12292"/>
                      <a:pt x="17245" y="10067"/>
                      <a:pt x="15997" y="8307"/>
                    </a:cubicBezTo>
                    <a:cubicBezTo>
                      <a:pt x="15715" y="7908"/>
                      <a:pt x="15387" y="7542"/>
                      <a:pt x="15025" y="7213"/>
                    </a:cubicBezTo>
                    <a:lnTo>
                      <a:pt x="15157" y="7213"/>
                    </a:lnTo>
                    <a:cubicBezTo>
                      <a:pt x="15189" y="7214"/>
                      <a:pt x="15221" y="7214"/>
                      <a:pt x="15252" y="7214"/>
                    </a:cubicBezTo>
                    <a:cubicBezTo>
                      <a:pt x="16371" y="7214"/>
                      <a:pt x="16934" y="6814"/>
                      <a:pt x="17213" y="6467"/>
                    </a:cubicBezTo>
                    <a:lnTo>
                      <a:pt x="17236" y="6439"/>
                    </a:lnTo>
                    <a:cubicBezTo>
                      <a:pt x="17245" y="6425"/>
                      <a:pt x="17255" y="6415"/>
                      <a:pt x="17264" y="6401"/>
                    </a:cubicBezTo>
                    <a:cubicBezTo>
                      <a:pt x="17316" y="6326"/>
                      <a:pt x="17363" y="6251"/>
                      <a:pt x="17400" y="6171"/>
                    </a:cubicBezTo>
                    <a:cubicBezTo>
                      <a:pt x="17419" y="6129"/>
                      <a:pt x="17438" y="6087"/>
                      <a:pt x="17457" y="6035"/>
                    </a:cubicBezTo>
                    <a:lnTo>
                      <a:pt x="17461" y="6021"/>
                    </a:lnTo>
                    <a:cubicBezTo>
                      <a:pt x="17626" y="5589"/>
                      <a:pt x="17658" y="4876"/>
                      <a:pt x="16950" y="3937"/>
                    </a:cubicBezTo>
                    <a:cubicBezTo>
                      <a:pt x="16940" y="3923"/>
                      <a:pt x="16931" y="3909"/>
                      <a:pt x="16917" y="3895"/>
                    </a:cubicBezTo>
                    <a:cubicBezTo>
                      <a:pt x="16907" y="3881"/>
                      <a:pt x="16893" y="3862"/>
                      <a:pt x="16879" y="3848"/>
                    </a:cubicBezTo>
                    <a:lnTo>
                      <a:pt x="16870" y="3834"/>
                    </a:lnTo>
                    <a:lnTo>
                      <a:pt x="16837" y="3792"/>
                    </a:lnTo>
                    <a:cubicBezTo>
                      <a:pt x="16809" y="3763"/>
                      <a:pt x="16785" y="3731"/>
                      <a:pt x="16757" y="3698"/>
                    </a:cubicBezTo>
                    <a:lnTo>
                      <a:pt x="16710" y="3651"/>
                    </a:lnTo>
                    <a:lnTo>
                      <a:pt x="16692" y="3627"/>
                    </a:lnTo>
                    <a:lnTo>
                      <a:pt x="16654" y="3585"/>
                    </a:lnTo>
                    <a:cubicBezTo>
                      <a:pt x="16645" y="3571"/>
                      <a:pt x="16635" y="3562"/>
                      <a:pt x="16626" y="3552"/>
                    </a:cubicBezTo>
                    <a:cubicBezTo>
                      <a:pt x="16227" y="3130"/>
                      <a:pt x="15776" y="2754"/>
                      <a:pt x="15293" y="2435"/>
                    </a:cubicBezTo>
                    <a:lnTo>
                      <a:pt x="15265" y="2416"/>
                    </a:lnTo>
                    <a:lnTo>
                      <a:pt x="15190" y="2369"/>
                    </a:lnTo>
                    <a:cubicBezTo>
                      <a:pt x="15143" y="2337"/>
                      <a:pt x="15096" y="2308"/>
                      <a:pt x="15049" y="2280"/>
                    </a:cubicBezTo>
                    <a:lnTo>
                      <a:pt x="14983" y="2238"/>
                    </a:lnTo>
                    <a:lnTo>
                      <a:pt x="14875" y="2172"/>
                    </a:lnTo>
                    <a:lnTo>
                      <a:pt x="14852" y="2158"/>
                    </a:lnTo>
                    <a:cubicBezTo>
                      <a:pt x="14589" y="2003"/>
                      <a:pt x="14317" y="1858"/>
                      <a:pt x="14040" y="1726"/>
                    </a:cubicBezTo>
                    <a:cubicBezTo>
                      <a:pt x="13688" y="1553"/>
                      <a:pt x="13321" y="1407"/>
                      <a:pt x="12951" y="1276"/>
                    </a:cubicBezTo>
                    <a:lnTo>
                      <a:pt x="12918" y="1262"/>
                    </a:lnTo>
                    <a:lnTo>
                      <a:pt x="12871" y="1248"/>
                    </a:lnTo>
                    <a:lnTo>
                      <a:pt x="12857" y="1243"/>
                    </a:lnTo>
                    <a:cubicBezTo>
                      <a:pt x="12796" y="1224"/>
                      <a:pt x="12735" y="1205"/>
                      <a:pt x="12674" y="1187"/>
                    </a:cubicBezTo>
                    <a:lnTo>
                      <a:pt x="12650" y="1177"/>
                    </a:lnTo>
                    <a:lnTo>
                      <a:pt x="12603" y="1163"/>
                    </a:lnTo>
                    <a:cubicBezTo>
                      <a:pt x="12519" y="1140"/>
                      <a:pt x="12430" y="1111"/>
                      <a:pt x="12345" y="1088"/>
                    </a:cubicBezTo>
                    <a:lnTo>
                      <a:pt x="12326" y="1088"/>
                    </a:lnTo>
                    <a:cubicBezTo>
                      <a:pt x="11705" y="922"/>
                      <a:pt x="11135" y="840"/>
                      <a:pt x="10630" y="840"/>
                    </a:cubicBezTo>
                    <a:cubicBezTo>
                      <a:pt x="9909" y="840"/>
                      <a:pt x="9322" y="1006"/>
                      <a:pt x="8914" y="1332"/>
                    </a:cubicBezTo>
                    <a:lnTo>
                      <a:pt x="8867" y="1341"/>
                    </a:lnTo>
                    <a:lnTo>
                      <a:pt x="8768" y="769"/>
                    </a:lnTo>
                    <a:cubicBezTo>
                      <a:pt x="8705" y="318"/>
                      <a:pt x="8318" y="0"/>
                      <a:pt x="787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29" name="Google Shape;429;p24"/>
              <p:cNvSpPr/>
              <p:nvPr/>
            </p:nvSpPr>
            <p:spPr>
              <a:xfrm>
                <a:off x="-4765193" y="12320168"/>
                <a:ext cx="34705" cy="30787"/>
              </a:xfrm>
              <a:custGeom>
                <a:avLst/>
                <a:gdLst/>
                <a:ahLst/>
                <a:cxnLst/>
                <a:rect l="l" t="t" r="r" b="b"/>
                <a:pathLst>
                  <a:path w="1001" h="888" extrusionOk="0">
                    <a:moveTo>
                      <a:pt x="0" y="0"/>
                    </a:moveTo>
                    <a:lnTo>
                      <a:pt x="151" y="887"/>
                    </a:lnTo>
                    <a:cubicBezTo>
                      <a:pt x="432" y="850"/>
                      <a:pt x="719" y="826"/>
                      <a:pt x="1000" y="822"/>
                    </a:cubicBezTo>
                    <a:cubicBezTo>
                      <a:pt x="643" y="578"/>
                      <a:pt x="310" y="301"/>
                      <a:pt x="0" y="0"/>
                    </a:cubicBezTo>
                    <a:close/>
                  </a:path>
                </a:pathLst>
              </a:custGeom>
              <a:solidFill>
                <a:srgbClr val="000000"/>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0" name="Google Shape;430;p24"/>
              <p:cNvSpPr/>
              <p:nvPr/>
            </p:nvSpPr>
            <p:spPr>
              <a:xfrm>
                <a:off x="-4933126" y="12112020"/>
                <a:ext cx="515716" cy="638309"/>
              </a:xfrm>
              <a:custGeom>
                <a:avLst/>
                <a:gdLst/>
                <a:ahLst/>
                <a:cxnLst/>
                <a:rect l="l" t="t" r="r" b="b"/>
                <a:pathLst>
                  <a:path w="14875" h="18411" extrusionOk="0">
                    <a:moveTo>
                      <a:pt x="7168" y="1"/>
                    </a:moveTo>
                    <a:cubicBezTo>
                      <a:pt x="3211" y="1"/>
                      <a:pt x="0" y="3488"/>
                      <a:pt x="0" y="7788"/>
                    </a:cubicBezTo>
                    <a:cubicBezTo>
                      <a:pt x="0" y="14151"/>
                      <a:pt x="6658" y="18411"/>
                      <a:pt x="10315" y="18411"/>
                    </a:cubicBezTo>
                    <a:cubicBezTo>
                      <a:pt x="10548" y="18411"/>
                      <a:pt x="10768" y="18394"/>
                      <a:pt x="10974" y="18358"/>
                    </a:cubicBezTo>
                    <a:cubicBezTo>
                      <a:pt x="14875" y="17692"/>
                      <a:pt x="11045" y="12472"/>
                      <a:pt x="12655" y="7901"/>
                    </a:cubicBezTo>
                    <a:cubicBezTo>
                      <a:pt x="14082" y="3840"/>
                      <a:pt x="11129" y="1"/>
                      <a:pt x="7168"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1" name="Google Shape;431;p24"/>
              <p:cNvSpPr/>
              <p:nvPr/>
            </p:nvSpPr>
            <p:spPr>
              <a:xfrm>
                <a:off x="-4855850" y="12404307"/>
                <a:ext cx="78007" cy="77799"/>
              </a:xfrm>
              <a:custGeom>
                <a:avLst/>
                <a:gdLst/>
                <a:ahLst/>
                <a:cxnLst/>
                <a:rect l="l" t="t" r="r" b="b"/>
                <a:pathLst>
                  <a:path w="2250" h="2244" extrusionOk="0">
                    <a:moveTo>
                      <a:pt x="1127" y="0"/>
                    </a:moveTo>
                    <a:cubicBezTo>
                      <a:pt x="503" y="0"/>
                      <a:pt x="1" y="502"/>
                      <a:pt x="1" y="1122"/>
                    </a:cubicBezTo>
                    <a:cubicBezTo>
                      <a:pt x="1" y="1741"/>
                      <a:pt x="503" y="2244"/>
                      <a:pt x="1127" y="2244"/>
                    </a:cubicBezTo>
                    <a:cubicBezTo>
                      <a:pt x="1747" y="2244"/>
                      <a:pt x="2249" y="1741"/>
                      <a:pt x="2249" y="1122"/>
                    </a:cubicBezTo>
                    <a:cubicBezTo>
                      <a:pt x="2249" y="502"/>
                      <a:pt x="1747" y="0"/>
                      <a:pt x="1127"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2" name="Google Shape;432;p24"/>
              <p:cNvSpPr/>
              <p:nvPr/>
            </p:nvSpPr>
            <p:spPr>
              <a:xfrm>
                <a:off x="-4733125" y="12431141"/>
                <a:ext cx="67711" cy="67745"/>
              </a:xfrm>
              <a:custGeom>
                <a:avLst/>
                <a:gdLst/>
                <a:ahLst/>
                <a:cxnLst/>
                <a:rect l="l" t="t" r="r" b="b"/>
                <a:pathLst>
                  <a:path w="1953" h="1954" extrusionOk="0">
                    <a:moveTo>
                      <a:pt x="976" y="1"/>
                    </a:moveTo>
                    <a:cubicBezTo>
                      <a:pt x="437" y="1"/>
                      <a:pt x="0" y="437"/>
                      <a:pt x="0" y="977"/>
                    </a:cubicBezTo>
                    <a:cubicBezTo>
                      <a:pt x="0" y="1517"/>
                      <a:pt x="437" y="1953"/>
                      <a:pt x="976" y="1953"/>
                    </a:cubicBezTo>
                    <a:cubicBezTo>
                      <a:pt x="1516" y="1953"/>
                      <a:pt x="1953" y="1517"/>
                      <a:pt x="1953" y="977"/>
                    </a:cubicBezTo>
                    <a:cubicBezTo>
                      <a:pt x="1953" y="437"/>
                      <a:pt x="1516" y="1"/>
                      <a:pt x="976"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3" name="Google Shape;433;p24"/>
              <p:cNvSpPr/>
              <p:nvPr/>
            </p:nvSpPr>
            <p:spPr>
              <a:xfrm>
                <a:off x="-4793170" y="12522595"/>
                <a:ext cx="91321" cy="91321"/>
              </a:xfrm>
              <a:custGeom>
                <a:avLst/>
                <a:gdLst/>
                <a:ahLst/>
                <a:cxnLst/>
                <a:rect l="l" t="t" r="r" b="b"/>
                <a:pathLst>
                  <a:path w="2634" h="2634" extrusionOk="0">
                    <a:moveTo>
                      <a:pt x="1314" y="0"/>
                    </a:moveTo>
                    <a:cubicBezTo>
                      <a:pt x="591" y="0"/>
                      <a:pt x="0" y="592"/>
                      <a:pt x="0" y="1319"/>
                    </a:cubicBezTo>
                    <a:cubicBezTo>
                      <a:pt x="0" y="2042"/>
                      <a:pt x="591" y="2634"/>
                      <a:pt x="1314" y="2634"/>
                    </a:cubicBezTo>
                    <a:cubicBezTo>
                      <a:pt x="2042" y="2634"/>
                      <a:pt x="2633" y="2042"/>
                      <a:pt x="2633" y="1319"/>
                    </a:cubicBezTo>
                    <a:cubicBezTo>
                      <a:pt x="2633" y="592"/>
                      <a:pt x="2042" y="0"/>
                      <a:pt x="1314"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4" name="Google Shape;434;p24"/>
              <p:cNvSpPr/>
              <p:nvPr/>
            </p:nvSpPr>
            <p:spPr>
              <a:xfrm>
                <a:off x="-4751360" y="11949842"/>
                <a:ext cx="294244" cy="170334"/>
              </a:xfrm>
              <a:custGeom>
                <a:avLst/>
                <a:gdLst/>
                <a:ahLst/>
                <a:cxnLst/>
                <a:rect l="l" t="t" r="r" b="b"/>
                <a:pathLst>
                  <a:path w="8487" h="4913" extrusionOk="0">
                    <a:moveTo>
                      <a:pt x="1934" y="0"/>
                    </a:moveTo>
                    <a:cubicBezTo>
                      <a:pt x="1189" y="0"/>
                      <a:pt x="637" y="207"/>
                      <a:pt x="437" y="628"/>
                    </a:cubicBezTo>
                    <a:cubicBezTo>
                      <a:pt x="0" y="1534"/>
                      <a:pt x="1352" y="3088"/>
                      <a:pt x="3455" y="4097"/>
                    </a:cubicBezTo>
                    <a:cubicBezTo>
                      <a:pt x="4581" y="4637"/>
                      <a:pt x="5695" y="4913"/>
                      <a:pt x="6554" y="4913"/>
                    </a:cubicBezTo>
                    <a:cubicBezTo>
                      <a:pt x="7299" y="4913"/>
                      <a:pt x="7852" y="4705"/>
                      <a:pt x="8055" y="4285"/>
                    </a:cubicBezTo>
                    <a:cubicBezTo>
                      <a:pt x="8487" y="3374"/>
                      <a:pt x="7135" y="1825"/>
                      <a:pt x="5032" y="816"/>
                    </a:cubicBezTo>
                    <a:cubicBezTo>
                      <a:pt x="3906" y="276"/>
                      <a:pt x="2792" y="0"/>
                      <a:pt x="1934"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5" name="Google Shape;435;p24"/>
              <p:cNvSpPr/>
              <p:nvPr/>
            </p:nvSpPr>
            <p:spPr>
              <a:xfrm>
                <a:off x="-5040216" y="12025003"/>
                <a:ext cx="259782" cy="413994"/>
              </a:xfrm>
              <a:custGeom>
                <a:avLst/>
                <a:gdLst/>
                <a:ahLst/>
                <a:cxnLst/>
                <a:rect l="l" t="t" r="r" b="b"/>
                <a:pathLst>
                  <a:path w="7493" h="11941" extrusionOk="0">
                    <a:moveTo>
                      <a:pt x="5496" y="0"/>
                    </a:moveTo>
                    <a:cubicBezTo>
                      <a:pt x="4118" y="0"/>
                      <a:pt x="2292" y="2091"/>
                      <a:pt x="1207" y="5032"/>
                    </a:cubicBezTo>
                    <a:cubicBezTo>
                      <a:pt x="1" y="8289"/>
                      <a:pt x="165" y="11345"/>
                      <a:pt x="1569" y="11866"/>
                    </a:cubicBezTo>
                    <a:cubicBezTo>
                      <a:pt x="1705" y="11916"/>
                      <a:pt x="1849" y="11940"/>
                      <a:pt x="1998" y="11940"/>
                    </a:cubicBezTo>
                    <a:cubicBezTo>
                      <a:pt x="3375" y="11940"/>
                      <a:pt x="5202" y="9849"/>
                      <a:pt x="6291" y="6909"/>
                    </a:cubicBezTo>
                    <a:cubicBezTo>
                      <a:pt x="7492" y="3656"/>
                      <a:pt x="7328" y="596"/>
                      <a:pt x="5924" y="75"/>
                    </a:cubicBezTo>
                    <a:cubicBezTo>
                      <a:pt x="5788" y="25"/>
                      <a:pt x="5644" y="0"/>
                      <a:pt x="5496"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36" name="Google Shape;436;p24"/>
              <p:cNvSpPr/>
              <p:nvPr/>
            </p:nvSpPr>
            <p:spPr>
              <a:xfrm>
                <a:off x="-5026210" y="11920963"/>
                <a:ext cx="555933" cy="516756"/>
              </a:xfrm>
              <a:custGeom>
                <a:avLst/>
                <a:gdLst/>
                <a:ahLst/>
                <a:cxnLst/>
                <a:rect l="l" t="t" r="r" b="b"/>
                <a:pathLst>
                  <a:path w="16035" h="14905" extrusionOk="0">
                    <a:moveTo>
                      <a:pt x="7126" y="0"/>
                    </a:moveTo>
                    <a:cubicBezTo>
                      <a:pt x="7033" y="0"/>
                      <a:pt x="6938" y="71"/>
                      <a:pt x="6957" y="194"/>
                    </a:cubicBezTo>
                    <a:lnTo>
                      <a:pt x="7661" y="4292"/>
                    </a:lnTo>
                    <a:lnTo>
                      <a:pt x="5614" y="2935"/>
                    </a:lnTo>
                    <a:cubicBezTo>
                      <a:pt x="5605" y="2930"/>
                      <a:pt x="5600" y="2930"/>
                      <a:pt x="5596" y="2926"/>
                    </a:cubicBezTo>
                    <a:cubicBezTo>
                      <a:pt x="5591" y="2926"/>
                      <a:pt x="5581" y="2921"/>
                      <a:pt x="5577" y="2916"/>
                    </a:cubicBezTo>
                    <a:lnTo>
                      <a:pt x="5567" y="2916"/>
                    </a:lnTo>
                    <a:cubicBezTo>
                      <a:pt x="5544" y="2912"/>
                      <a:pt x="5520" y="2912"/>
                      <a:pt x="5502" y="2912"/>
                    </a:cubicBezTo>
                    <a:cubicBezTo>
                      <a:pt x="5492" y="2916"/>
                      <a:pt x="5483" y="2916"/>
                      <a:pt x="5474" y="2921"/>
                    </a:cubicBezTo>
                    <a:cubicBezTo>
                      <a:pt x="5459" y="2921"/>
                      <a:pt x="5450" y="2926"/>
                      <a:pt x="5441" y="2935"/>
                    </a:cubicBezTo>
                    <a:cubicBezTo>
                      <a:pt x="5431" y="2935"/>
                      <a:pt x="5427" y="2944"/>
                      <a:pt x="5417" y="2949"/>
                    </a:cubicBezTo>
                    <a:cubicBezTo>
                      <a:pt x="5408" y="2959"/>
                      <a:pt x="5398" y="2963"/>
                      <a:pt x="5394" y="2973"/>
                    </a:cubicBezTo>
                    <a:cubicBezTo>
                      <a:pt x="5394" y="2977"/>
                      <a:pt x="5384" y="2982"/>
                      <a:pt x="5384" y="2982"/>
                    </a:cubicBezTo>
                    <a:cubicBezTo>
                      <a:pt x="5380" y="2991"/>
                      <a:pt x="5380" y="2996"/>
                      <a:pt x="5380" y="3001"/>
                    </a:cubicBezTo>
                    <a:cubicBezTo>
                      <a:pt x="5375" y="3005"/>
                      <a:pt x="5370" y="3010"/>
                      <a:pt x="5366" y="3020"/>
                    </a:cubicBezTo>
                    <a:lnTo>
                      <a:pt x="5361" y="3034"/>
                    </a:lnTo>
                    <a:lnTo>
                      <a:pt x="4821" y="4503"/>
                    </a:lnTo>
                    <a:lnTo>
                      <a:pt x="1803" y="5892"/>
                    </a:lnTo>
                    <a:cubicBezTo>
                      <a:pt x="1714" y="6047"/>
                      <a:pt x="1620" y="6211"/>
                      <a:pt x="1535" y="6376"/>
                    </a:cubicBezTo>
                    <a:lnTo>
                      <a:pt x="4657" y="4939"/>
                    </a:lnTo>
                    <a:lnTo>
                      <a:pt x="3558" y="7920"/>
                    </a:lnTo>
                    <a:lnTo>
                      <a:pt x="376" y="9380"/>
                    </a:lnTo>
                    <a:cubicBezTo>
                      <a:pt x="339" y="9516"/>
                      <a:pt x="306" y="9652"/>
                      <a:pt x="273" y="9788"/>
                    </a:cubicBezTo>
                    <a:lnTo>
                      <a:pt x="3394" y="8352"/>
                    </a:lnTo>
                    <a:lnTo>
                      <a:pt x="2291" y="11328"/>
                    </a:lnTo>
                    <a:lnTo>
                      <a:pt x="1" y="12384"/>
                    </a:lnTo>
                    <a:cubicBezTo>
                      <a:pt x="5" y="12506"/>
                      <a:pt x="15" y="12623"/>
                      <a:pt x="24" y="12736"/>
                    </a:cubicBezTo>
                    <a:lnTo>
                      <a:pt x="2132" y="11769"/>
                    </a:lnTo>
                    <a:lnTo>
                      <a:pt x="1014" y="14787"/>
                    </a:lnTo>
                    <a:cubicBezTo>
                      <a:pt x="1061" y="14815"/>
                      <a:pt x="1113" y="14839"/>
                      <a:pt x="1169" y="14857"/>
                    </a:cubicBezTo>
                    <a:cubicBezTo>
                      <a:pt x="1216" y="14876"/>
                      <a:pt x="1273" y="14895"/>
                      <a:pt x="1324" y="14904"/>
                    </a:cubicBezTo>
                    <a:lnTo>
                      <a:pt x="2441" y="11881"/>
                    </a:lnTo>
                    <a:lnTo>
                      <a:pt x="3408" y="13989"/>
                    </a:lnTo>
                    <a:cubicBezTo>
                      <a:pt x="3493" y="13909"/>
                      <a:pt x="3577" y="13825"/>
                      <a:pt x="3657" y="13735"/>
                    </a:cubicBezTo>
                    <a:lnTo>
                      <a:pt x="2601" y="11445"/>
                    </a:lnTo>
                    <a:lnTo>
                      <a:pt x="3699" y="8469"/>
                    </a:lnTo>
                    <a:lnTo>
                      <a:pt x="5136" y="11586"/>
                    </a:lnTo>
                    <a:cubicBezTo>
                      <a:pt x="5201" y="11464"/>
                      <a:pt x="5262" y="11337"/>
                      <a:pt x="5328" y="11210"/>
                    </a:cubicBezTo>
                    <a:lnTo>
                      <a:pt x="3859" y="8028"/>
                    </a:lnTo>
                    <a:lnTo>
                      <a:pt x="4962" y="5052"/>
                    </a:lnTo>
                    <a:lnTo>
                      <a:pt x="6398" y="8173"/>
                    </a:lnTo>
                    <a:cubicBezTo>
                      <a:pt x="6440" y="7990"/>
                      <a:pt x="6478" y="7807"/>
                      <a:pt x="6516" y="7624"/>
                    </a:cubicBezTo>
                    <a:lnTo>
                      <a:pt x="5126" y="4611"/>
                    </a:lnTo>
                    <a:lnTo>
                      <a:pt x="5600" y="3325"/>
                    </a:lnTo>
                    <a:lnTo>
                      <a:pt x="7736" y="4733"/>
                    </a:lnTo>
                    <a:lnTo>
                      <a:pt x="8135" y="7047"/>
                    </a:lnTo>
                    <a:cubicBezTo>
                      <a:pt x="8149" y="7127"/>
                      <a:pt x="8215" y="7183"/>
                      <a:pt x="8294" y="7183"/>
                    </a:cubicBezTo>
                    <a:lnTo>
                      <a:pt x="8323" y="7183"/>
                    </a:lnTo>
                    <a:cubicBezTo>
                      <a:pt x="8417" y="7169"/>
                      <a:pt x="8478" y="7080"/>
                      <a:pt x="8459" y="6991"/>
                    </a:cubicBezTo>
                    <a:lnTo>
                      <a:pt x="7708" y="2606"/>
                    </a:lnTo>
                    <a:cubicBezTo>
                      <a:pt x="7708" y="2602"/>
                      <a:pt x="7712" y="2597"/>
                      <a:pt x="7717" y="2597"/>
                    </a:cubicBezTo>
                    <a:lnTo>
                      <a:pt x="8407" y="1654"/>
                    </a:lnTo>
                    <a:lnTo>
                      <a:pt x="9229" y="2043"/>
                    </a:lnTo>
                    <a:lnTo>
                      <a:pt x="9933" y="4052"/>
                    </a:lnTo>
                    <a:cubicBezTo>
                      <a:pt x="10078" y="4160"/>
                      <a:pt x="10233" y="4268"/>
                      <a:pt x="10393" y="4371"/>
                    </a:cubicBezTo>
                    <a:lnTo>
                      <a:pt x="9646" y="2250"/>
                    </a:lnTo>
                    <a:lnTo>
                      <a:pt x="9646" y="2250"/>
                    </a:lnTo>
                    <a:lnTo>
                      <a:pt x="11435" y="3104"/>
                    </a:lnTo>
                    <a:lnTo>
                      <a:pt x="12190" y="5258"/>
                    </a:lnTo>
                    <a:cubicBezTo>
                      <a:pt x="12326" y="5310"/>
                      <a:pt x="12458" y="5357"/>
                      <a:pt x="12589" y="5399"/>
                    </a:cubicBezTo>
                    <a:lnTo>
                      <a:pt x="11862" y="3306"/>
                    </a:lnTo>
                    <a:lnTo>
                      <a:pt x="13645" y="4165"/>
                    </a:lnTo>
                    <a:lnTo>
                      <a:pt x="14195" y="5718"/>
                    </a:lnTo>
                    <a:cubicBezTo>
                      <a:pt x="14284" y="5725"/>
                      <a:pt x="14371" y="5730"/>
                      <a:pt x="14457" y="5730"/>
                    </a:cubicBezTo>
                    <a:cubicBezTo>
                      <a:pt x="14488" y="5730"/>
                      <a:pt x="14520" y="5729"/>
                      <a:pt x="14551" y="5728"/>
                    </a:cubicBezTo>
                    <a:lnTo>
                      <a:pt x="14073" y="4367"/>
                    </a:lnTo>
                    <a:lnTo>
                      <a:pt x="14073" y="4367"/>
                    </a:lnTo>
                    <a:lnTo>
                      <a:pt x="15894" y="5240"/>
                    </a:lnTo>
                    <a:cubicBezTo>
                      <a:pt x="15927" y="5193"/>
                      <a:pt x="15955" y="5146"/>
                      <a:pt x="15983" y="5099"/>
                    </a:cubicBezTo>
                    <a:cubicBezTo>
                      <a:pt x="16006" y="5047"/>
                      <a:pt x="16025" y="4996"/>
                      <a:pt x="16035" y="4939"/>
                    </a:cubicBezTo>
                    <a:lnTo>
                      <a:pt x="14209" y="4066"/>
                    </a:lnTo>
                    <a:lnTo>
                      <a:pt x="15575" y="3588"/>
                    </a:lnTo>
                    <a:cubicBezTo>
                      <a:pt x="15504" y="3498"/>
                      <a:pt x="15424" y="3409"/>
                      <a:pt x="15345" y="3315"/>
                    </a:cubicBezTo>
                    <a:lnTo>
                      <a:pt x="13786" y="3864"/>
                    </a:lnTo>
                    <a:lnTo>
                      <a:pt x="12003" y="3010"/>
                    </a:lnTo>
                    <a:lnTo>
                      <a:pt x="14091" y="2273"/>
                    </a:lnTo>
                    <a:cubicBezTo>
                      <a:pt x="13974" y="2193"/>
                      <a:pt x="13857" y="2118"/>
                      <a:pt x="13735" y="2043"/>
                    </a:cubicBezTo>
                    <a:lnTo>
                      <a:pt x="11580" y="2808"/>
                    </a:lnTo>
                    <a:lnTo>
                      <a:pt x="9796" y="1949"/>
                    </a:lnTo>
                    <a:lnTo>
                      <a:pt x="11918" y="1203"/>
                    </a:lnTo>
                    <a:cubicBezTo>
                      <a:pt x="11735" y="1147"/>
                      <a:pt x="11557" y="1086"/>
                      <a:pt x="11383" y="1043"/>
                    </a:cubicBezTo>
                    <a:lnTo>
                      <a:pt x="9369" y="1748"/>
                    </a:lnTo>
                    <a:lnTo>
                      <a:pt x="8449" y="1306"/>
                    </a:lnTo>
                    <a:lnTo>
                      <a:pt x="8435" y="1297"/>
                    </a:lnTo>
                    <a:cubicBezTo>
                      <a:pt x="8426" y="1292"/>
                      <a:pt x="8421" y="1292"/>
                      <a:pt x="8417" y="1292"/>
                    </a:cubicBezTo>
                    <a:cubicBezTo>
                      <a:pt x="8402" y="1288"/>
                      <a:pt x="8388" y="1283"/>
                      <a:pt x="8379" y="1283"/>
                    </a:cubicBezTo>
                    <a:lnTo>
                      <a:pt x="8365" y="1283"/>
                    </a:lnTo>
                    <a:cubicBezTo>
                      <a:pt x="8360" y="1282"/>
                      <a:pt x="8355" y="1282"/>
                      <a:pt x="8351" y="1282"/>
                    </a:cubicBezTo>
                    <a:cubicBezTo>
                      <a:pt x="8300" y="1282"/>
                      <a:pt x="8254" y="1305"/>
                      <a:pt x="8224" y="1344"/>
                    </a:cubicBezTo>
                    <a:lnTo>
                      <a:pt x="7633" y="2156"/>
                    </a:lnTo>
                    <a:lnTo>
                      <a:pt x="7285" y="133"/>
                    </a:lnTo>
                    <a:cubicBezTo>
                      <a:pt x="7267" y="42"/>
                      <a:pt x="7197" y="0"/>
                      <a:pt x="71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437" name="Google Shape;43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24"/>
          <p:cNvSpPr txBox="1">
            <a:spLocks noGrp="1"/>
          </p:cNvSpPr>
          <p:nvPr>
            <p:ph type="subTitle" idx="1"/>
          </p:nvPr>
        </p:nvSpPr>
        <p:spPr>
          <a:xfrm>
            <a:off x="4793031" y="3037900"/>
            <a:ext cx="2900100" cy="107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9" name="Google Shape;439;p24"/>
          <p:cNvSpPr txBox="1">
            <a:spLocks noGrp="1"/>
          </p:cNvSpPr>
          <p:nvPr>
            <p:ph type="subTitle" idx="2"/>
          </p:nvPr>
        </p:nvSpPr>
        <p:spPr>
          <a:xfrm>
            <a:off x="1450825" y="3037900"/>
            <a:ext cx="2900100" cy="107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4"/>
          <p:cNvSpPr txBox="1">
            <a:spLocks noGrp="1"/>
          </p:cNvSpPr>
          <p:nvPr>
            <p:ph type="subTitle" idx="3"/>
          </p:nvPr>
        </p:nvSpPr>
        <p:spPr>
          <a:xfrm>
            <a:off x="1450825" y="2478994"/>
            <a:ext cx="2900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1" name="Google Shape;441;p24"/>
          <p:cNvSpPr txBox="1">
            <a:spLocks noGrp="1"/>
          </p:cNvSpPr>
          <p:nvPr>
            <p:ph type="subTitle" idx="4"/>
          </p:nvPr>
        </p:nvSpPr>
        <p:spPr>
          <a:xfrm>
            <a:off x="4793041" y="2478994"/>
            <a:ext cx="29001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1728110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42"/>
        <p:cNvGrpSpPr/>
        <p:nvPr/>
      </p:nvGrpSpPr>
      <p:grpSpPr>
        <a:xfrm>
          <a:off x="0" y="0"/>
          <a:ext cx="0" cy="0"/>
          <a:chOff x="0" y="0"/>
          <a:chExt cx="0" cy="0"/>
        </a:xfrm>
      </p:grpSpPr>
      <p:sp>
        <p:nvSpPr>
          <p:cNvPr id="443" name="Google Shape;443;p25"/>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444" name="Google Shape;444;p25"/>
          <p:cNvGrpSpPr/>
          <p:nvPr/>
        </p:nvGrpSpPr>
        <p:grpSpPr>
          <a:xfrm>
            <a:off x="-9" y="-156947"/>
            <a:ext cx="9290508" cy="5733723"/>
            <a:chOff x="-9" y="-156947"/>
            <a:chExt cx="9290508" cy="5733723"/>
          </a:xfrm>
        </p:grpSpPr>
        <p:grpSp>
          <p:nvGrpSpPr>
            <p:cNvPr id="445" name="Google Shape;445;p25"/>
            <p:cNvGrpSpPr/>
            <p:nvPr/>
          </p:nvGrpSpPr>
          <p:grpSpPr>
            <a:xfrm flipH="1">
              <a:off x="-9" y="4021146"/>
              <a:ext cx="1061796" cy="1555631"/>
              <a:chOff x="228313" y="247645"/>
              <a:chExt cx="752300" cy="1102190"/>
            </a:xfrm>
          </p:grpSpPr>
          <p:grpSp>
            <p:nvGrpSpPr>
              <p:cNvPr id="446" name="Google Shape;446;p25"/>
              <p:cNvGrpSpPr/>
              <p:nvPr/>
            </p:nvGrpSpPr>
            <p:grpSpPr>
              <a:xfrm rot="-2700000" flipH="1">
                <a:off x="333079" y="759791"/>
                <a:ext cx="476755" cy="493800"/>
                <a:chOff x="-696497" y="-4342580"/>
                <a:chExt cx="480977" cy="498173"/>
              </a:xfrm>
            </p:grpSpPr>
            <p:sp>
              <p:nvSpPr>
                <p:cNvPr id="447" name="Google Shape;447;p25"/>
                <p:cNvSpPr/>
                <p:nvPr/>
              </p:nvSpPr>
              <p:spPr>
                <a:xfrm>
                  <a:off x="-696497" y="-4342580"/>
                  <a:ext cx="480977" cy="498173"/>
                </a:xfrm>
                <a:custGeom>
                  <a:avLst/>
                  <a:gdLst/>
                  <a:ahLst/>
                  <a:cxnLst/>
                  <a:rect l="l" t="t" r="r" b="b"/>
                  <a:pathLst>
                    <a:path w="13873" h="14369" extrusionOk="0">
                      <a:moveTo>
                        <a:pt x="6934" y="1"/>
                      </a:moveTo>
                      <a:cubicBezTo>
                        <a:pt x="6612" y="1"/>
                        <a:pt x="6314" y="174"/>
                        <a:pt x="6156" y="457"/>
                      </a:cubicBezTo>
                      <a:lnTo>
                        <a:pt x="5720" y="1230"/>
                      </a:lnTo>
                      <a:cubicBezTo>
                        <a:pt x="2409" y="1815"/>
                        <a:pt x="0" y="4694"/>
                        <a:pt x="0" y="8054"/>
                      </a:cubicBezTo>
                      <a:cubicBezTo>
                        <a:pt x="0" y="11707"/>
                        <a:pt x="2919" y="14368"/>
                        <a:pt x="6939" y="14368"/>
                      </a:cubicBezTo>
                      <a:cubicBezTo>
                        <a:pt x="10963" y="14368"/>
                        <a:pt x="13872" y="11712"/>
                        <a:pt x="13872" y="8054"/>
                      </a:cubicBezTo>
                      <a:cubicBezTo>
                        <a:pt x="13872" y="4689"/>
                        <a:pt x="11464" y="1815"/>
                        <a:pt x="8153" y="1230"/>
                      </a:cubicBezTo>
                      <a:lnTo>
                        <a:pt x="7717" y="457"/>
                      </a:lnTo>
                      <a:cubicBezTo>
                        <a:pt x="7558" y="179"/>
                        <a:pt x="7261" y="1"/>
                        <a:pt x="693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48" name="Google Shape;448;p25"/>
                <p:cNvSpPr/>
                <p:nvPr/>
              </p:nvSpPr>
              <p:spPr>
                <a:xfrm>
                  <a:off x="-669698" y="-4315712"/>
                  <a:ext cx="427204" cy="444504"/>
                </a:xfrm>
                <a:custGeom>
                  <a:avLst/>
                  <a:gdLst/>
                  <a:ahLst/>
                  <a:cxnLst/>
                  <a:rect l="l" t="t" r="r" b="b"/>
                  <a:pathLst>
                    <a:path w="12322" h="12821" extrusionOk="0">
                      <a:moveTo>
                        <a:pt x="6161" y="0"/>
                      </a:moveTo>
                      <a:cubicBezTo>
                        <a:pt x="6119" y="0"/>
                        <a:pt x="6077" y="21"/>
                        <a:pt x="6052" y="63"/>
                      </a:cubicBezTo>
                      <a:lnTo>
                        <a:pt x="5774" y="559"/>
                      </a:lnTo>
                      <a:lnTo>
                        <a:pt x="5432" y="1169"/>
                      </a:lnTo>
                      <a:cubicBezTo>
                        <a:pt x="2330" y="1535"/>
                        <a:pt x="1" y="4162"/>
                        <a:pt x="1" y="7284"/>
                      </a:cubicBezTo>
                      <a:cubicBezTo>
                        <a:pt x="1" y="10684"/>
                        <a:pt x="2761" y="12820"/>
                        <a:pt x="6161" y="12820"/>
                      </a:cubicBezTo>
                      <a:cubicBezTo>
                        <a:pt x="9566" y="12820"/>
                        <a:pt x="12321" y="10684"/>
                        <a:pt x="12321" y="7279"/>
                      </a:cubicBezTo>
                      <a:cubicBezTo>
                        <a:pt x="12321" y="4162"/>
                        <a:pt x="9987" y="1535"/>
                        <a:pt x="6889" y="1169"/>
                      </a:cubicBezTo>
                      <a:lnTo>
                        <a:pt x="6547" y="559"/>
                      </a:lnTo>
                      <a:lnTo>
                        <a:pt x="6270" y="63"/>
                      </a:lnTo>
                      <a:cubicBezTo>
                        <a:pt x="6245" y="21"/>
                        <a:pt x="6203" y="0"/>
                        <a:pt x="616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49" name="Google Shape;449;p25"/>
                <p:cNvSpPr/>
                <p:nvPr/>
              </p:nvSpPr>
              <p:spPr>
                <a:xfrm>
                  <a:off x="-614021" y="-4253864"/>
                  <a:ext cx="315844" cy="320767"/>
                </a:xfrm>
                <a:custGeom>
                  <a:avLst/>
                  <a:gdLst/>
                  <a:ahLst/>
                  <a:cxnLst/>
                  <a:rect l="l" t="t" r="r" b="b"/>
                  <a:pathLst>
                    <a:path w="9110" h="9252" extrusionOk="0">
                      <a:moveTo>
                        <a:pt x="4557" y="0"/>
                      </a:moveTo>
                      <a:cubicBezTo>
                        <a:pt x="4515" y="0"/>
                        <a:pt x="4473" y="21"/>
                        <a:pt x="4451" y="64"/>
                      </a:cubicBezTo>
                      <a:lnTo>
                        <a:pt x="4168" y="559"/>
                      </a:lnTo>
                      <a:lnTo>
                        <a:pt x="3861" y="1104"/>
                      </a:lnTo>
                      <a:cubicBezTo>
                        <a:pt x="1636" y="1446"/>
                        <a:pt x="0" y="3359"/>
                        <a:pt x="0" y="5609"/>
                      </a:cubicBezTo>
                      <a:cubicBezTo>
                        <a:pt x="0" y="8122"/>
                        <a:pt x="2037" y="9252"/>
                        <a:pt x="4555" y="9252"/>
                      </a:cubicBezTo>
                      <a:cubicBezTo>
                        <a:pt x="7072" y="9252"/>
                        <a:pt x="9109" y="8122"/>
                        <a:pt x="9109" y="5609"/>
                      </a:cubicBezTo>
                      <a:cubicBezTo>
                        <a:pt x="9109" y="3359"/>
                        <a:pt x="7474" y="1446"/>
                        <a:pt x="5254" y="1104"/>
                      </a:cubicBezTo>
                      <a:lnTo>
                        <a:pt x="4946" y="559"/>
                      </a:lnTo>
                      <a:lnTo>
                        <a:pt x="4664" y="64"/>
                      </a:lnTo>
                      <a:cubicBezTo>
                        <a:pt x="4642" y="21"/>
                        <a:pt x="4599" y="0"/>
                        <a:pt x="4557"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0" name="Google Shape;450;p25"/>
                <p:cNvSpPr/>
                <p:nvPr/>
              </p:nvSpPr>
              <p:spPr>
                <a:xfrm>
                  <a:off x="-462313" y="-4181234"/>
                  <a:ext cx="12412" cy="208644"/>
                </a:xfrm>
                <a:custGeom>
                  <a:avLst/>
                  <a:gdLst/>
                  <a:ahLst/>
                  <a:cxnLst/>
                  <a:rect l="l" t="t" r="r" b="b"/>
                  <a:pathLst>
                    <a:path w="358" h="6018" extrusionOk="0">
                      <a:moveTo>
                        <a:pt x="179" y="1"/>
                      </a:moveTo>
                      <a:cubicBezTo>
                        <a:pt x="90" y="1"/>
                        <a:pt x="0" y="60"/>
                        <a:pt x="0" y="179"/>
                      </a:cubicBezTo>
                      <a:lnTo>
                        <a:pt x="0" y="5839"/>
                      </a:lnTo>
                      <a:cubicBezTo>
                        <a:pt x="0" y="5938"/>
                        <a:pt x="80" y="6017"/>
                        <a:pt x="179" y="6017"/>
                      </a:cubicBezTo>
                      <a:cubicBezTo>
                        <a:pt x="278" y="6017"/>
                        <a:pt x="357" y="5938"/>
                        <a:pt x="357" y="5839"/>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1" name="Google Shape;451;p25"/>
                <p:cNvSpPr/>
                <p:nvPr/>
              </p:nvSpPr>
              <p:spPr>
                <a:xfrm>
                  <a:off x="-535671" y="-4146531"/>
                  <a:ext cx="12412" cy="177718"/>
                </a:xfrm>
                <a:custGeom>
                  <a:avLst/>
                  <a:gdLst/>
                  <a:ahLst/>
                  <a:cxnLst/>
                  <a:rect l="l" t="t" r="r" b="b"/>
                  <a:pathLst>
                    <a:path w="358" h="5126" extrusionOk="0">
                      <a:moveTo>
                        <a:pt x="179" y="1"/>
                      </a:moveTo>
                      <a:cubicBezTo>
                        <a:pt x="89" y="1"/>
                        <a:pt x="0" y="60"/>
                        <a:pt x="0" y="179"/>
                      </a:cubicBezTo>
                      <a:lnTo>
                        <a:pt x="0" y="4947"/>
                      </a:lnTo>
                      <a:cubicBezTo>
                        <a:pt x="0" y="5046"/>
                        <a:pt x="80" y="5125"/>
                        <a:pt x="179" y="5125"/>
                      </a:cubicBezTo>
                      <a:cubicBezTo>
                        <a:pt x="278" y="5125"/>
                        <a:pt x="357" y="5046"/>
                        <a:pt x="357" y="4947"/>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2" name="Google Shape;452;p25"/>
                <p:cNvSpPr/>
                <p:nvPr/>
              </p:nvSpPr>
              <p:spPr>
                <a:xfrm>
                  <a:off x="-384830" y="-4146531"/>
                  <a:ext cx="12412" cy="177718"/>
                </a:xfrm>
                <a:custGeom>
                  <a:avLst/>
                  <a:gdLst/>
                  <a:ahLst/>
                  <a:cxnLst/>
                  <a:rect l="l" t="t" r="r" b="b"/>
                  <a:pathLst>
                    <a:path w="358" h="5126" extrusionOk="0">
                      <a:moveTo>
                        <a:pt x="179" y="1"/>
                      </a:moveTo>
                      <a:cubicBezTo>
                        <a:pt x="90" y="1"/>
                        <a:pt x="1" y="60"/>
                        <a:pt x="1" y="179"/>
                      </a:cubicBezTo>
                      <a:lnTo>
                        <a:pt x="1" y="4947"/>
                      </a:lnTo>
                      <a:cubicBezTo>
                        <a:pt x="1" y="5046"/>
                        <a:pt x="80" y="5125"/>
                        <a:pt x="179" y="5125"/>
                      </a:cubicBezTo>
                      <a:cubicBezTo>
                        <a:pt x="278" y="5125"/>
                        <a:pt x="357" y="5046"/>
                        <a:pt x="357" y="4947"/>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53" name="Google Shape;453;p25"/>
              <p:cNvGrpSpPr/>
              <p:nvPr/>
            </p:nvGrpSpPr>
            <p:grpSpPr>
              <a:xfrm flipH="1">
                <a:off x="445830" y="247645"/>
                <a:ext cx="534783" cy="474964"/>
                <a:chOff x="-1659511" y="-5169069"/>
                <a:chExt cx="467386" cy="415069"/>
              </a:xfrm>
            </p:grpSpPr>
            <p:sp>
              <p:nvSpPr>
                <p:cNvPr id="454" name="Google Shape;454;p25"/>
                <p:cNvSpPr/>
                <p:nvPr/>
              </p:nvSpPr>
              <p:spPr>
                <a:xfrm>
                  <a:off x="-1659511" y="-5169069"/>
                  <a:ext cx="467386" cy="415069"/>
                </a:xfrm>
                <a:custGeom>
                  <a:avLst/>
                  <a:gdLst/>
                  <a:ahLst/>
                  <a:cxnLst/>
                  <a:rect l="l" t="t" r="r" b="b"/>
                  <a:pathLst>
                    <a:path w="13481" h="11972" extrusionOk="0">
                      <a:moveTo>
                        <a:pt x="5712" y="0"/>
                      </a:moveTo>
                      <a:cubicBezTo>
                        <a:pt x="4906" y="0"/>
                        <a:pt x="4098" y="375"/>
                        <a:pt x="3588" y="1142"/>
                      </a:cubicBezTo>
                      <a:cubicBezTo>
                        <a:pt x="3451" y="1120"/>
                        <a:pt x="3314" y="1109"/>
                        <a:pt x="3180" y="1109"/>
                      </a:cubicBezTo>
                      <a:cubicBezTo>
                        <a:pt x="1905" y="1109"/>
                        <a:pt x="793" y="2074"/>
                        <a:pt x="654" y="3387"/>
                      </a:cubicBezTo>
                      <a:cubicBezTo>
                        <a:pt x="69" y="3853"/>
                        <a:pt x="0" y="4711"/>
                        <a:pt x="491" y="5271"/>
                      </a:cubicBezTo>
                      <a:lnTo>
                        <a:pt x="496" y="5271"/>
                      </a:lnTo>
                      <a:cubicBezTo>
                        <a:pt x="471" y="5464"/>
                        <a:pt x="461" y="5662"/>
                        <a:pt x="456" y="5855"/>
                      </a:cubicBezTo>
                      <a:lnTo>
                        <a:pt x="456" y="5925"/>
                      </a:lnTo>
                      <a:cubicBezTo>
                        <a:pt x="456" y="6074"/>
                        <a:pt x="461" y="6207"/>
                        <a:pt x="471" y="6341"/>
                      </a:cubicBezTo>
                      <a:cubicBezTo>
                        <a:pt x="476" y="6356"/>
                        <a:pt x="476" y="6376"/>
                        <a:pt x="481" y="6396"/>
                      </a:cubicBezTo>
                      <a:cubicBezTo>
                        <a:pt x="595" y="7922"/>
                        <a:pt x="1289" y="9349"/>
                        <a:pt x="2419" y="10385"/>
                      </a:cubicBezTo>
                      <a:lnTo>
                        <a:pt x="2424" y="10390"/>
                      </a:lnTo>
                      <a:lnTo>
                        <a:pt x="2468" y="10430"/>
                      </a:lnTo>
                      <a:lnTo>
                        <a:pt x="2473" y="10435"/>
                      </a:lnTo>
                      <a:cubicBezTo>
                        <a:pt x="2528" y="10484"/>
                        <a:pt x="2587" y="10534"/>
                        <a:pt x="2647" y="10583"/>
                      </a:cubicBezTo>
                      <a:lnTo>
                        <a:pt x="2671" y="10608"/>
                      </a:lnTo>
                      <a:lnTo>
                        <a:pt x="2736" y="10653"/>
                      </a:lnTo>
                      <a:cubicBezTo>
                        <a:pt x="2746" y="10668"/>
                        <a:pt x="2761" y="10678"/>
                        <a:pt x="2775" y="10688"/>
                      </a:cubicBezTo>
                      <a:cubicBezTo>
                        <a:pt x="3132" y="10960"/>
                        <a:pt x="3514" y="11198"/>
                        <a:pt x="3920" y="11391"/>
                      </a:cubicBezTo>
                      <a:lnTo>
                        <a:pt x="3935" y="11396"/>
                      </a:lnTo>
                      <a:cubicBezTo>
                        <a:pt x="3970" y="11416"/>
                        <a:pt x="4004" y="11431"/>
                        <a:pt x="4039" y="11446"/>
                      </a:cubicBezTo>
                      <a:cubicBezTo>
                        <a:pt x="4223" y="11525"/>
                        <a:pt x="4411" y="11599"/>
                        <a:pt x="4589" y="11659"/>
                      </a:cubicBezTo>
                      <a:cubicBezTo>
                        <a:pt x="5213" y="11868"/>
                        <a:pt x="5860" y="11971"/>
                        <a:pt x="6504" y="11971"/>
                      </a:cubicBezTo>
                      <a:cubicBezTo>
                        <a:pt x="7435" y="11971"/>
                        <a:pt x="8362" y="11755"/>
                        <a:pt x="9208" y="11327"/>
                      </a:cubicBezTo>
                      <a:lnTo>
                        <a:pt x="9228" y="11317"/>
                      </a:lnTo>
                      <a:lnTo>
                        <a:pt x="9258" y="11302"/>
                      </a:lnTo>
                      <a:lnTo>
                        <a:pt x="9372" y="11243"/>
                      </a:lnTo>
                      <a:cubicBezTo>
                        <a:pt x="9416" y="11218"/>
                        <a:pt x="9456" y="11193"/>
                        <a:pt x="9501" y="11168"/>
                      </a:cubicBezTo>
                      <a:cubicBezTo>
                        <a:pt x="9545" y="11144"/>
                        <a:pt x="9575" y="11124"/>
                        <a:pt x="9610" y="11109"/>
                      </a:cubicBezTo>
                      <a:lnTo>
                        <a:pt x="9615" y="11104"/>
                      </a:lnTo>
                      <a:lnTo>
                        <a:pt x="9664" y="11074"/>
                      </a:lnTo>
                      <a:lnTo>
                        <a:pt x="9684" y="11059"/>
                      </a:lnTo>
                      <a:cubicBezTo>
                        <a:pt x="10517" y="10549"/>
                        <a:pt x="11211" y="9840"/>
                        <a:pt x="11706" y="8998"/>
                      </a:cubicBezTo>
                      <a:cubicBezTo>
                        <a:pt x="12296" y="8794"/>
                        <a:pt x="12658" y="8205"/>
                        <a:pt x="12578" y="7585"/>
                      </a:cubicBezTo>
                      <a:cubicBezTo>
                        <a:pt x="13480" y="6331"/>
                        <a:pt x="13069" y="4562"/>
                        <a:pt x="11701" y="3838"/>
                      </a:cubicBezTo>
                      <a:cubicBezTo>
                        <a:pt x="11787" y="2299"/>
                        <a:pt x="10540" y="1141"/>
                        <a:pt x="9154" y="1141"/>
                      </a:cubicBezTo>
                      <a:cubicBezTo>
                        <a:pt x="8773" y="1141"/>
                        <a:pt x="8381" y="1228"/>
                        <a:pt x="8004" y="1420"/>
                      </a:cubicBezTo>
                      <a:lnTo>
                        <a:pt x="7999" y="1410"/>
                      </a:lnTo>
                      <a:cubicBezTo>
                        <a:pt x="7531" y="479"/>
                        <a:pt x="6623" y="0"/>
                        <a:pt x="5712"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5" name="Google Shape;455;p25"/>
                <p:cNvSpPr/>
                <p:nvPr/>
              </p:nvSpPr>
              <p:spPr>
                <a:xfrm>
                  <a:off x="-1618637" y="-5142132"/>
                  <a:ext cx="393851" cy="251531"/>
                </a:xfrm>
                <a:custGeom>
                  <a:avLst/>
                  <a:gdLst/>
                  <a:ahLst/>
                  <a:cxnLst/>
                  <a:rect l="l" t="t" r="r" b="b"/>
                  <a:pathLst>
                    <a:path w="11360" h="7255" extrusionOk="0">
                      <a:moveTo>
                        <a:pt x="4533" y="0"/>
                      </a:moveTo>
                      <a:cubicBezTo>
                        <a:pt x="3790" y="0"/>
                        <a:pt x="3100" y="473"/>
                        <a:pt x="2850" y="1218"/>
                      </a:cubicBezTo>
                      <a:cubicBezTo>
                        <a:pt x="2840" y="1247"/>
                        <a:pt x="2830" y="1277"/>
                        <a:pt x="2821" y="1307"/>
                      </a:cubicBezTo>
                      <a:cubicBezTo>
                        <a:pt x="2563" y="1174"/>
                        <a:pt x="2286" y="1111"/>
                        <a:pt x="2012" y="1111"/>
                      </a:cubicBezTo>
                      <a:cubicBezTo>
                        <a:pt x="1398" y="1111"/>
                        <a:pt x="802" y="1430"/>
                        <a:pt x="476" y="1996"/>
                      </a:cubicBezTo>
                      <a:cubicBezTo>
                        <a:pt x="1" y="2814"/>
                        <a:pt x="248" y="3859"/>
                        <a:pt x="1041" y="4375"/>
                      </a:cubicBezTo>
                      <a:lnTo>
                        <a:pt x="912" y="4761"/>
                      </a:lnTo>
                      <a:lnTo>
                        <a:pt x="8401" y="7254"/>
                      </a:lnTo>
                      <a:lnTo>
                        <a:pt x="8520" y="6902"/>
                      </a:lnTo>
                      <a:cubicBezTo>
                        <a:pt x="8599" y="6942"/>
                        <a:pt x="8679" y="6977"/>
                        <a:pt x="8768" y="7006"/>
                      </a:cubicBezTo>
                      <a:cubicBezTo>
                        <a:pt x="8954" y="7069"/>
                        <a:pt x="9143" y="7099"/>
                        <a:pt x="9329" y="7099"/>
                      </a:cubicBezTo>
                      <a:cubicBezTo>
                        <a:pt x="10072" y="7099"/>
                        <a:pt x="10767" y="6626"/>
                        <a:pt x="11013" y="5881"/>
                      </a:cubicBezTo>
                      <a:lnTo>
                        <a:pt x="11013" y="5886"/>
                      </a:lnTo>
                      <a:cubicBezTo>
                        <a:pt x="11360" y="4850"/>
                        <a:pt x="10701" y="3750"/>
                        <a:pt x="9625" y="3572"/>
                      </a:cubicBezTo>
                      <a:cubicBezTo>
                        <a:pt x="9635" y="3542"/>
                        <a:pt x="9645" y="3512"/>
                        <a:pt x="9655" y="3483"/>
                      </a:cubicBezTo>
                      <a:cubicBezTo>
                        <a:pt x="9967" y="2551"/>
                        <a:pt x="9462" y="1545"/>
                        <a:pt x="8530" y="1238"/>
                      </a:cubicBezTo>
                      <a:cubicBezTo>
                        <a:pt x="8343" y="1175"/>
                        <a:pt x="8153" y="1145"/>
                        <a:pt x="7967" y="1145"/>
                      </a:cubicBezTo>
                      <a:cubicBezTo>
                        <a:pt x="7224" y="1145"/>
                        <a:pt x="6534" y="1618"/>
                        <a:pt x="6285" y="2363"/>
                      </a:cubicBezTo>
                      <a:cubicBezTo>
                        <a:pt x="6275" y="2382"/>
                        <a:pt x="6270" y="2407"/>
                        <a:pt x="6265" y="2432"/>
                      </a:cubicBezTo>
                      <a:lnTo>
                        <a:pt x="6196" y="2407"/>
                      </a:lnTo>
                      <a:cubicBezTo>
                        <a:pt x="6205" y="2382"/>
                        <a:pt x="6215" y="2363"/>
                        <a:pt x="6220" y="2338"/>
                      </a:cubicBezTo>
                      <a:cubicBezTo>
                        <a:pt x="6533" y="1406"/>
                        <a:pt x="6027" y="405"/>
                        <a:pt x="5095" y="93"/>
                      </a:cubicBezTo>
                      <a:cubicBezTo>
                        <a:pt x="4908" y="30"/>
                        <a:pt x="4719" y="0"/>
                        <a:pt x="4533"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6" name="Google Shape;456;p25"/>
                <p:cNvSpPr/>
                <p:nvPr/>
              </p:nvSpPr>
              <p:spPr>
                <a:xfrm>
                  <a:off x="-1508530" y="-5075604"/>
                  <a:ext cx="29955" cy="58350"/>
                </a:xfrm>
                <a:custGeom>
                  <a:avLst/>
                  <a:gdLst/>
                  <a:ahLst/>
                  <a:cxnLst/>
                  <a:rect l="l" t="t" r="r" b="b"/>
                  <a:pathLst>
                    <a:path w="864" h="1683" extrusionOk="0">
                      <a:moveTo>
                        <a:pt x="246" y="0"/>
                      </a:moveTo>
                      <a:cubicBezTo>
                        <a:pt x="121" y="0"/>
                        <a:pt x="1" y="136"/>
                        <a:pt x="91" y="275"/>
                      </a:cubicBezTo>
                      <a:cubicBezTo>
                        <a:pt x="105" y="300"/>
                        <a:pt x="442" y="850"/>
                        <a:pt x="115" y="1410"/>
                      </a:cubicBezTo>
                      <a:cubicBezTo>
                        <a:pt x="61" y="1494"/>
                        <a:pt x="91" y="1603"/>
                        <a:pt x="175" y="1658"/>
                      </a:cubicBezTo>
                      <a:cubicBezTo>
                        <a:pt x="205" y="1673"/>
                        <a:pt x="234" y="1683"/>
                        <a:pt x="269" y="1683"/>
                      </a:cubicBezTo>
                      <a:cubicBezTo>
                        <a:pt x="333" y="1678"/>
                        <a:pt x="388" y="1648"/>
                        <a:pt x="423" y="1588"/>
                      </a:cubicBezTo>
                      <a:cubicBezTo>
                        <a:pt x="864" y="845"/>
                        <a:pt x="413" y="116"/>
                        <a:pt x="393" y="87"/>
                      </a:cubicBezTo>
                      <a:cubicBezTo>
                        <a:pt x="354" y="26"/>
                        <a:pt x="300" y="0"/>
                        <a:pt x="24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7" name="Google Shape;457;p25"/>
                <p:cNvSpPr/>
                <p:nvPr/>
              </p:nvSpPr>
              <p:spPr>
                <a:xfrm>
                  <a:off x="-1351622" y="-5014380"/>
                  <a:ext cx="43129" cy="48330"/>
                </a:xfrm>
                <a:custGeom>
                  <a:avLst/>
                  <a:gdLst/>
                  <a:ahLst/>
                  <a:cxnLst/>
                  <a:rect l="l" t="t" r="r" b="b"/>
                  <a:pathLst>
                    <a:path w="1244" h="1394" extrusionOk="0">
                      <a:moveTo>
                        <a:pt x="997" y="1"/>
                      </a:moveTo>
                      <a:cubicBezTo>
                        <a:pt x="978" y="1"/>
                        <a:pt x="958" y="4"/>
                        <a:pt x="937" y="11"/>
                      </a:cubicBezTo>
                      <a:cubicBezTo>
                        <a:pt x="902" y="21"/>
                        <a:pt x="104" y="333"/>
                        <a:pt x="10" y="1195"/>
                      </a:cubicBezTo>
                      <a:cubicBezTo>
                        <a:pt x="0" y="1294"/>
                        <a:pt x="75" y="1384"/>
                        <a:pt x="169" y="1393"/>
                      </a:cubicBezTo>
                      <a:lnTo>
                        <a:pt x="189" y="1393"/>
                      </a:lnTo>
                      <a:cubicBezTo>
                        <a:pt x="278" y="1388"/>
                        <a:pt x="352" y="1324"/>
                        <a:pt x="367" y="1235"/>
                      </a:cubicBezTo>
                      <a:cubicBezTo>
                        <a:pt x="431" y="591"/>
                        <a:pt x="1036" y="353"/>
                        <a:pt x="1061" y="343"/>
                      </a:cubicBezTo>
                      <a:cubicBezTo>
                        <a:pt x="1244" y="262"/>
                        <a:pt x="1169" y="1"/>
                        <a:pt x="99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8" name="Google Shape;458;p25"/>
                <p:cNvSpPr/>
                <p:nvPr/>
              </p:nvSpPr>
              <p:spPr>
                <a:xfrm>
                  <a:off x="-1449837" y="-5040034"/>
                  <a:ext cx="74020" cy="35849"/>
                </a:xfrm>
                <a:custGeom>
                  <a:avLst/>
                  <a:gdLst/>
                  <a:ahLst/>
                  <a:cxnLst/>
                  <a:rect l="l" t="t" r="r" b="b"/>
                  <a:pathLst>
                    <a:path w="2135" h="1034" extrusionOk="0">
                      <a:moveTo>
                        <a:pt x="237" y="1"/>
                      </a:moveTo>
                      <a:cubicBezTo>
                        <a:pt x="119" y="1"/>
                        <a:pt x="0" y="118"/>
                        <a:pt x="73" y="260"/>
                      </a:cubicBezTo>
                      <a:cubicBezTo>
                        <a:pt x="241" y="597"/>
                        <a:pt x="539" y="855"/>
                        <a:pt x="900" y="974"/>
                      </a:cubicBezTo>
                      <a:cubicBezTo>
                        <a:pt x="1034" y="1013"/>
                        <a:pt x="1173" y="1033"/>
                        <a:pt x="1317" y="1033"/>
                      </a:cubicBezTo>
                      <a:cubicBezTo>
                        <a:pt x="1540" y="1033"/>
                        <a:pt x="1758" y="984"/>
                        <a:pt x="1956" y="885"/>
                      </a:cubicBezTo>
                      <a:cubicBezTo>
                        <a:pt x="2135" y="795"/>
                        <a:pt x="2043" y="545"/>
                        <a:pt x="1879" y="545"/>
                      </a:cubicBezTo>
                      <a:cubicBezTo>
                        <a:pt x="1852" y="545"/>
                        <a:pt x="1823" y="552"/>
                        <a:pt x="1792" y="567"/>
                      </a:cubicBezTo>
                      <a:cubicBezTo>
                        <a:pt x="1641" y="644"/>
                        <a:pt x="1480" y="681"/>
                        <a:pt x="1322" y="681"/>
                      </a:cubicBezTo>
                      <a:cubicBezTo>
                        <a:pt x="940" y="681"/>
                        <a:pt x="572" y="469"/>
                        <a:pt x="390" y="101"/>
                      </a:cubicBezTo>
                      <a:cubicBezTo>
                        <a:pt x="355" y="30"/>
                        <a:pt x="296" y="1"/>
                        <a:pt x="23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9" name="Google Shape;459;p25"/>
                <p:cNvSpPr/>
                <p:nvPr/>
              </p:nvSpPr>
              <p:spPr>
                <a:xfrm>
                  <a:off x="-1631187" y="-5034834"/>
                  <a:ext cx="382861" cy="254235"/>
                </a:xfrm>
                <a:custGeom>
                  <a:avLst/>
                  <a:gdLst/>
                  <a:ahLst/>
                  <a:cxnLst/>
                  <a:rect l="l" t="t" r="r" b="b"/>
                  <a:pathLst>
                    <a:path w="11043" h="7333" extrusionOk="0">
                      <a:moveTo>
                        <a:pt x="649" y="0"/>
                      </a:moveTo>
                      <a:cubicBezTo>
                        <a:pt x="428" y="0"/>
                        <a:pt x="224" y="139"/>
                        <a:pt x="149" y="358"/>
                      </a:cubicBezTo>
                      <a:cubicBezTo>
                        <a:pt x="55" y="640"/>
                        <a:pt x="204" y="943"/>
                        <a:pt x="482" y="1037"/>
                      </a:cubicBezTo>
                      <a:lnTo>
                        <a:pt x="511" y="1047"/>
                      </a:lnTo>
                      <a:cubicBezTo>
                        <a:pt x="1" y="3634"/>
                        <a:pt x="1483" y="6196"/>
                        <a:pt x="3975" y="7048"/>
                      </a:cubicBezTo>
                      <a:cubicBezTo>
                        <a:pt x="4538" y="7240"/>
                        <a:pt x="5112" y="7332"/>
                        <a:pt x="5678" y="7332"/>
                      </a:cubicBezTo>
                      <a:cubicBezTo>
                        <a:pt x="7626" y="7332"/>
                        <a:pt x="9474" y="6245"/>
                        <a:pt x="10389" y="4417"/>
                      </a:cubicBezTo>
                      <a:cubicBezTo>
                        <a:pt x="10412" y="4420"/>
                        <a:pt x="10435" y="4421"/>
                        <a:pt x="10458" y="4421"/>
                      </a:cubicBezTo>
                      <a:cubicBezTo>
                        <a:pt x="10703" y="4421"/>
                        <a:pt x="10919" y="4255"/>
                        <a:pt x="10978" y="4010"/>
                      </a:cubicBezTo>
                      <a:cubicBezTo>
                        <a:pt x="11043" y="3743"/>
                        <a:pt x="10894" y="3475"/>
                        <a:pt x="10631" y="3386"/>
                      </a:cubicBezTo>
                      <a:lnTo>
                        <a:pt x="10636" y="3386"/>
                      </a:lnTo>
                      <a:lnTo>
                        <a:pt x="828" y="31"/>
                      </a:lnTo>
                      <a:cubicBezTo>
                        <a:pt x="769" y="10"/>
                        <a:pt x="709" y="0"/>
                        <a:pt x="649"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0" name="Google Shape;460;p25"/>
                <p:cNvSpPr/>
                <p:nvPr/>
              </p:nvSpPr>
              <p:spPr>
                <a:xfrm>
                  <a:off x="-1608895" y="-5000166"/>
                  <a:ext cx="330682" cy="119507"/>
                </a:xfrm>
                <a:custGeom>
                  <a:avLst/>
                  <a:gdLst/>
                  <a:ahLst/>
                  <a:cxnLst/>
                  <a:rect l="l" t="t" r="r" b="b"/>
                  <a:pathLst>
                    <a:path w="9538" h="3447" extrusionOk="0">
                      <a:moveTo>
                        <a:pt x="252" y="0"/>
                      </a:moveTo>
                      <a:cubicBezTo>
                        <a:pt x="71" y="0"/>
                        <a:pt x="0" y="278"/>
                        <a:pt x="200" y="349"/>
                      </a:cubicBezTo>
                      <a:lnTo>
                        <a:pt x="9225" y="3437"/>
                      </a:lnTo>
                      <a:cubicBezTo>
                        <a:pt x="9245" y="3447"/>
                        <a:pt x="9265" y="3447"/>
                        <a:pt x="9285" y="3447"/>
                      </a:cubicBezTo>
                      <a:cubicBezTo>
                        <a:pt x="9488" y="3447"/>
                        <a:pt x="9537" y="3164"/>
                        <a:pt x="9344" y="3100"/>
                      </a:cubicBezTo>
                      <a:lnTo>
                        <a:pt x="319" y="12"/>
                      </a:lnTo>
                      <a:cubicBezTo>
                        <a:pt x="296" y="4"/>
                        <a:pt x="273" y="0"/>
                        <a:pt x="252"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1" name="Google Shape;461;p25"/>
                <p:cNvSpPr/>
                <p:nvPr/>
              </p:nvSpPr>
              <p:spPr>
                <a:xfrm>
                  <a:off x="-1616903" y="-4963695"/>
                  <a:ext cx="97457" cy="143014"/>
                </a:xfrm>
                <a:custGeom>
                  <a:avLst/>
                  <a:gdLst/>
                  <a:ahLst/>
                  <a:cxnLst/>
                  <a:rect l="l" t="t" r="r" b="b"/>
                  <a:pathLst>
                    <a:path w="2811" h="4125" extrusionOk="0">
                      <a:moveTo>
                        <a:pt x="0" y="1"/>
                      </a:moveTo>
                      <a:cubicBezTo>
                        <a:pt x="0" y="120"/>
                        <a:pt x="5" y="239"/>
                        <a:pt x="15" y="358"/>
                      </a:cubicBezTo>
                      <a:cubicBezTo>
                        <a:pt x="1814" y="392"/>
                        <a:pt x="2810" y="2464"/>
                        <a:pt x="1715" y="3891"/>
                      </a:cubicBezTo>
                      <a:cubicBezTo>
                        <a:pt x="1799" y="3976"/>
                        <a:pt x="1893" y="4050"/>
                        <a:pt x="1983" y="4124"/>
                      </a:cubicBezTo>
                      <a:cubicBezTo>
                        <a:pt x="2334" y="3678"/>
                        <a:pt x="2528" y="3123"/>
                        <a:pt x="2528" y="2553"/>
                      </a:cubicBezTo>
                      <a:cubicBezTo>
                        <a:pt x="2523" y="1156"/>
                        <a:pt x="1398" y="16"/>
                        <a:pt x="0"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2" name="Google Shape;462;p25"/>
                <p:cNvSpPr/>
                <p:nvPr/>
              </p:nvSpPr>
              <p:spPr>
                <a:xfrm>
                  <a:off x="-1516227" y="-4896855"/>
                  <a:ext cx="177337" cy="102623"/>
                </a:xfrm>
                <a:custGeom>
                  <a:avLst/>
                  <a:gdLst/>
                  <a:ahLst/>
                  <a:cxnLst/>
                  <a:rect l="l" t="t" r="r" b="b"/>
                  <a:pathLst>
                    <a:path w="5115" h="2960" extrusionOk="0">
                      <a:moveTo>
                        <a:pt x="2558" y="1"/>
                      </a:moveTo>
                      <a:cubicBezTo>
                        <a:pt x="1145" y="1"/>
                        <a:pt x="0" y="1146"/>
                        <a:pt x="0" y="2558"/>
                      </a:cubicBezTo>
                      <a:cubicBezTo>
                        <a:pt x="0" y="2637"/>
                        <a:pt x="5" y="2712"/>
                        <a:pt x="10" y="2791"/>
                      </a:cubicBezTo>
                      <a:cubicBezTo>
                        <a:pt x="134" y="2855"/>
                        <a:pt x="263" y="2910"/>
                        <a:pt x="397" y="2959"/>
                      </a:cubicBezTo>
                      <a:cubicBezTo>
                        <a:pt x="372" y="2831"/>
                        <a:pt x="357" y="2692"/>
                        <a:pt x="357" y="2558"/>
                      </a:cubicBezTo>
                      <a:cubicBezTo>
                        <a:pt x="318" y="1314"/>
                        <a:pt x="1314" y="283"/>
                        <a:pt x="2558" y="283"/>
                      </a:cubicBezTo>
                      <a:cubicBezTo>
                        <a:pt x="3802" y="283"/>
                        <a:pt x="4798" y="1314"/>
                        <a:pt x="4758" y="2558"/>
                      </a:cubicBezTo>
                      <a:cubicBezTo>
                        <a:pt x="4758" y="2627"/>
                        <a:pt x="4753" y="2702"/>
                        <a:pt x="4748" y="2776"/>
                      </a:cubicBezTo>
                      <a:cubicBezTo>
                        <a:pt x="4872" y="2712"/>
                        <a:pt x="4996" y="2642"/>
                        <a:pt x="5115" y="2568"/>
                      </a:cubicBezTo>
                      <a:lnTo>
                        <a:pt x="5115" y="2558"/>
                      </a:lnTo>
                      <a:cubicBezTo>
                        <a:pt x="5115" y="1146"/>
                        <a:pt x="3970" y="1"/>
                        <a:pt x="2558"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nvGrpSpPr>
            <p:cNvPr id="463" name="Google Shape;463;p25"/>
            <p:cNvGrpSpPr/>
            <p:nvPr/>
          </p:nvGrpSpPr>
          <p:grpSpPr>
            <a:xfrm rot="-4500022" flipH="1">
              <a:off x="8350069" y="-81930"/>
              <a:ext cx="824739" cy="872392"/>
              <a:chOff x="15806543" y="-2789115"/>
              <a:chExt cx="417635" cy="441765"/>
            </a:xfrm>
          </p:grpSpPr>
          <p:sp>
            <p:nvSpPr>
              <p:cNvPr id="464" name="Google Shape;464;p25"/>
              <p:cNvSpPr/>
              <p:nvPr/>
            </p:nvSpPr>
            <p:spPr>
              <a:xfrm>
                <a:off x="15806543" y="-2789115"/>
                <a:ext cx="417635" cy="441765"/>
              </a:xfrm>
              <a:custGeom>
                <a:avLst/>
                <a:gdLst/>
                <a:ahLst/>
                <a:cxnLst/>
                <a:rect l="l" t="t" r="r" b="b"/>
                <a:pathLst>
                  <a:path w="12046" h="12742" extrusionOk="0">
                    <a:moveTo>
                      <a:pt x="6533" y="1"/>
                    </a:moveTo>
                    <a:cubicBezTo>
                      <a:pt x="6134" y="1"/>
                      <a:pt x="5829" y="179"/>
                      <a:pt x="5623" y="297"/>
                    </a:cubicBezTo>
                    <a:cubicBezTo>
                      <a:pt x="5591" y="319"/>
                      <a:pt x="5542" y="345"/>
                      <a:pt x="5516" y="362"/>
                    </a:cubicBezTo>
                    <a:cubicBezTo>
                      <a:pt x="5473" y="362"/>
                      <a:pt x="5408" y="351"/>
                      <a:pt x="5365" y="345"/>
                    </a:cubicBezTo>
                    <a:cubicBezTo>
                      <a:pt x="5261" y="332"/>
                      <a:pt x="5134" y="315"/>
                      <a:pt x="4994" y="315"/>
                    </a:cubicBezTo>
                    <a:cubicBezTo>
                      <a:pt x="4801" y="315"/>
                      <a:pt x="4584" y="346"/>
                      <a:pt x="4366" y="458"/>
                    </a:cubicBezTo>
                    <a:cubicBezTo>
                      <a:pt x="3948" y="668"/>
                      <a:pt x="3770" y="1038"/>
                      <a:pt x="3647" y="1285"/>
                    </a:cubicBezTo>
                    <a:cubicBezTo>
                      <a:pt x="3631" y="1323"/>
                      <a:pt x="3598" y="1382"/>
                      <a:pt x="3582" y="1414"/>
                    </a:cubicBezTo>
                    <a:cubicBezTo>
                      <a:pt x="3556" y="1436"/>
                      <a:pt x="3496" y="1473"/>
                      <a:pt x="3459" y="1500"/>
                    </a:cubicBezTo>
                    <a:cubicBezTo>
                      <a:pt x="3233" y="1656"/>
                      <a:pt x="2863" y="1919"/>
                      <a:pt x="2739" y="2402"/>
                    </a:cubicBezTo>
                    <a:cubicBezTo>
                      <a:pt x="2723" y="2461"/>
                      <a:pt x="2712" y="2520"/>
                      <a:pt x="2707" y="2579"/>
                    </a:cubicBezTo>
                    <a:cubicBezTo>
                      <a:pt x="2602" y="2554"/>
                      <a:pt x="2496" y="2540"/>
                      <a:pt x="2389" y="2540"/>
                    </a:cubicBezTo>
                    <a:cubicBezTo>
                      <a:pt x="2273" y="2540"/>
                      <a:pt x="2156" y="2556"/>
                      <a:pt x="2041" y="2590"/>
                    </a:cubicBezTo>
                    <a:cubicBezTo>
                      <a:pt x="1595" y="2724"/>
                      <a:pt x="1359" y="3063"/>
                      <a:pt x="1220" y="3267"/>
                    </a:cubicBezTo>
                    <a:cubicBezTo>
                      <a:pt x="1203" y="3294"/>
                      <a:pt x="1182" y="3320"/>
                      <a:pt x="1166" y="3347"/>
                    </a:cubicBezTo>
                    <a:cubicBezTo>
                      <a:pt x="1139" y="3358"/>
                      <a:pt x="1101" y="3374"/>
                      <a:pt x="1075" y="3385"/>
                    </a:cubicBezTo>
                    <a:cubicBezTo>
                      <a:pt x="828" y="3487"/>
                      <a:pt x="419" y="3653"/>
                      <a:pt x="210" y="4104"/>
                    </a:cubicBezTo>
                    <a:cubicBezTo>
                      <a:pt x="1" y="4556"/>
                      <a:pt x="135" y="4974"/>
                      <a:pt x="215" y="5227"/>
                    </a:cubicBezTo>
                    <a:cubicBezTo>
                      <a:pt x="226" y="5254"/>
                      <a:pt x="237" y="5291"/>
                      <a:pt x="248" y="5323"/>
                    </a:cubicBezTo>
                    <a:cubicBezTo>
                      <a:pt x="242" y="5350"/>
                      <a:pt x="231" y="5383"/>
                      <a:pt x="221" y="5409"/>
                    </a:cubicBezTo>
                    <a:cubicBezTo>
                      <a:pt x="156" y="5651"/>
                      <a:pt x="44" y="6054"/>
                      <a:pt x="231" y="6478"/>
                    </a:cubicBezTo>
                    <a:cubicBezTo>
                      <a:pt x="398" y="6865"/>
                      <a:pt x="720" y="7053"/>
                      <a:pt x="935" y="7171"/>
                    </a:cubicBezTo>
                    <a:lnTo>
                      <a:pt x="1005" y="7219"/>
                    </a:lnTo>
                    <a:lnTo>
                      <a:pt x="1026" y="7278"/>
                    </a:lnTo>
                    <a:cubicBezTo>
                      <a:pt x="1085" y="7482"/>
                      <a:pt x="1177" y="7681"/>
                      <a:pt x="1300" y="7858"/>
                    </a:cubicBezTo>
                    <a:lnTo>
                      <a:pt x="1789" y="10817"/>
                    </a:lnTo>
                    <a:cubicBezTo>
                      <a:pt x="1848" y="11322"/>
                      <a:pt x="2159" y="11757"/>
                      <a:pt x="2621" y="11972"/>
                    </a:cubicBezTo>
                    <a:lnTo>
                      <a:pt x="3974" y="12605"/>
                    </a:lnTo>
                    <a:cubicBezTo>
                      <a:pt x="4170" y="12696"/>
                      <a:pt x="4380" y="12741"/>
                      <a:pt x="4588" y="12741"/>
                    </a:cubicBezTo>
                    <a:cubicBezTo>
                      <a:pt x="4871" y="12741"/>
                      <a:pt x="5153" y="12659"/>
                      <a:pt x="5397" y="12498"/>
                    </a:cubicBezTo>
                    <a:lnTo>
                      <a:pt x="8152" y="10865"/>
                    </a:lnTo>
                    <a:cubicBezTo>
                      <a:pt x="8281" y="10924"/>
                      <a:pt x="8426" y="10967"/>
                      <a:pt x="8576" y="10978"/>
                    </a:cubicBezTo>
                    <a:cubicBezTo>
                      <a:pt x="8622" y="10983"/>
                      <a:pt x="8667" y="10985"/>
                      <a:pt x="8711" y="10985"/>
                    </a:cubicBezTo>
                    <a:cubicBezTo>
                      <a:pt x="9113" y="10985"/>
                      <a:pt x="9427" y="10798"/>
                      <a:pt x="9645" y="10672"/>
                    </a:cubicBezTo>
                    <a:cubicBezTo>
                      <a:pt x="9688" y="10645"/>
                      <a:pt x="9758" y="10608"/>
                      <a:pt x="9790" y="10591"/>
                    </a:cubicBezTo>
                    <a:cubicBezTo>
                      <a:pt x="9822" y="10581"/>
                      <a:pt x="9908" y="10581"/>
                      <a:pt x="9967" y="10575"/>
                    </a:cubicBezTo>
                    <a:cubicBezTo>
                      <a:pt x="10263" y="10559"/>
                      <a:pt x="10703" y="10532"/>
                      <a:pt x="11074" y="10194"/>
                    </a:cubicBezTo>
                    <a:cubicBezTo>
                      <a:pt x="11439" y="9850"/>
                      <a:pt x="11498" y="9405"/>
                      <a:pt x="11535" y="9120"/>
                    </a:cubicBezTo>
                    <a:cubicBezTo>
                      <a:pt x="11541" y="9061"/>
                      <a:pt x="11551" y="8975"/>
                      <a:pt x="11562" y="8943"/>
                    </a:cubicBezTo>
                    <a:cubicBezTo>
                      <a:pt x="11568" y="8911"/>
                      <a:pt x="11621" y="8846"/>
                      <a:pt x="11654" y="8803"/>
                    </a:cubicBezTo>
                    <a:cubicBezTo>
                      <a:pt x="11809" y="8572"/>
                      <a:pt x="12046" y="8229"/>
                      <a:pt x="12029" y="7756"/>
                    </a:cubicBezTo>
                    <a:cubicBezTo>
                      <a:pt x="12024" y="7332"/>
                      <a:pt x="11804" y="7015"/>
                      <a:pt x="11659" y="6811"/>
                    </a:cubicBezTo>
                    <a:cubicBezTo>
                      <a:pt x="11627" y="6763"/>
                      <a:pt x="11578" y="6693"/>
                      <a:pt x="11557" y="6655"/>
                    </a:cubicBezTo>
                    <a:lnTo>
                      <a:pt x="11557" y="6505"/>
                    </a:lnTo>
                    <a:cubicBezTo>
                      <a:pt x="11557" y="6252"/>
                      <a:pt x="11562" y="5871"/>
                      <a:pt x="11347" y="5506"/>
                    </a:cubicBezTo>
                    <a:cubicBezTo>
                      <a:pt x="11186" y="5259"/>
                      <a:pt x="10966" y="5060"/>
                      <a:pt x="10703" y="4931"/>
                    </a:cubicBezTo>
                    <a:cubicBezTo>
                      <a:pt x="10800" y="4803"/>
                      <a:pt x="10870" y="4658"/>
                      <a:pt x="10907" y="4496"/>
                    </a:cubicBezTo>
                    <a:cubicBezTo>
                      <a:pt x="11031" y="4013"/>
                      <a:pt x="10832" y="3605"/>
                      <a:pt x="10714" y="3363"/>
                    </a:cubicBezTo>
                    <a:cubicBezTo>
                      <a:pt x="10692" y="3320"/>
                      <a:pt x="10660" y="3256"/>
                      <a:pt x="10644" y="3224"/>
                    </a:cubicBezTo>
                    <a:cubicBezTo>
                      <a:pt x="10644" y="3192"/>
                      <a:pt x="10644" y="3127"/>
                      <a:pt x="10649" y="3079"/>
                    </a:cubicBezTo>
                    <a:cubicBezTo>
                      <a:pt x="10660" y="2810"/>
                      <a:pt x="10682" y="2397"/>
                      <a:pt x="10418" y="2010"/>
                    </a:cubicBezTo>
                    <a:cubicBezTo>
                      <a:pt x="10182" y="1661"/>
                      <a:pt x="9833" y="1521"/>
                      <a:pt x="9597" y="1430"/>
                    </a:cubicBezTo>
                    <a:cubicBezTo>
                      <a:pt x="9554" y="1414"/>
                      <a:pt x="9495" y="1393"/>
                      <a:pt x="9457" y="1371"/>
                    </a:cubicBezTo>
                    <a:cubicBezTo>
                      <a:pt x="9441" y="1344"/>
                      <a:pt x="9414" y="1301"/>
                      <a:pt x="9393" y="1269"/>
                    </a:cubicBezTo>
                    <a:cubicBezTo>
                      <a:pt x="9264" y="1054"/>
                      <a:pt x="9071" y="732"/>
                      <a:pt x="8695" y="544"/>
                    </a:cubicBezTo>
                    <a:cubicBezTo>
                      <a:pt x="8471" y="434"/>
                      <a:pt x="8250" y="405"/>
                      <a:pt x="8057" y="405"/>
                    </a:cubicBezTo>
                    <a:cubicBezTo>
                      <a:pt x="7938" y="405"/>
                      <a:pt x="7830" y="416"/>
                      <a:pt x="7739" y="426"/>
                    </a:cubicBezTo>
                    <a:cubicBezTo>
                      <a:pt x="7696" y="426"/>
                      <a:pt x="7637" y="437"/>
                      <a:pt x="7594" y="437"/>
                    </a:cubicBezTo>
                    <a:cubicBezTo>
                      <a:pt x="7562" y="415"/>
                      <a:pt x="7513" y="383"/>
                      <a:pt x="7476" y="356"/>
                    </a:cubicBezTo>
                    <a:cubicBezTo>
                      <a:pt x="7277" y="222"/>
                      <a:pt x="6982" y="23"/>
                      <a:pt x="6584" y="2"/>
                    </a:cubicBezTo>
                    <a:cubicBezTo>
                      <a:pt x="6567" y="1"/>
                      <a:pt x="6550" y="1"/>
                      <a:pt x="6533"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5" name="Google Shape;465;p25"/>
              <p:cNvSpPr/>
              <p:nvPr/>
            </p:nvSpPr>
            <p:spPr>
              <a:xfrm>
                <a:off x="15874874" y="-2562697"/>
                <a:ext cx="222893" cy="186109"/>
              </a:xfrm>
              <a:custGeom>
                <a:avLst/>
                <a:gdLst/>
                <a:ahLst/>
                <a:cxnLst/>
                <a:rect l="l" t="t" r="r" b="b"/>
                <a:pathLst>
                  <a:path w="6429" h="5368" extrusionOk="0">
                    <a:moveTo>
                      <a:pt x="1311" y="1"/>
                    </a:moveTo>
                    <a:lnTo>
                      <a:pt x="0" y="216"/>
                    </a:lnTo>
                    <a:lnTo>
                      <a:pt x="650" y="4173"/>
                    </a:lnTo>
                    <a:cubicBezTo>
                      <a:pt x="672" y="4393"/>
                      <a:pt x="806" y="4587"/>
                      <a:pt x="1005" y="4678"/>
                    </a:cubicBezTo>
                    <a:lnTo>
                      <a:pt x="2363" y="5312"/>
                    </a:lnTo>
                    <a:cubicBezTo>
                      <a:pt x="2445" y="5349"/>
                      <a:pt x="2534" y="5368"/>
                      <a:pt x="2622" y="5368"/>
                    </a:cubicBezTo>
                    <a:cubicBezTo>
                      <a:pt x="2748" y="5368"/>
                      <a:pt x="2874" y="5331"/>
                      <a:pt x="2981" y="5258"/>
                    </a:cubicBezTo>
                    <a:lnTo>
                      <a:pt x="6428" y="3212"/>
                    </a:lnTo>
                    <a:lnTo>
                      <a:pt x="5746" y="2068"/>
                    </a:lnTo>
                    <a:lnTo>
                      <a:pt x="3770" y="3244"/>
                    </a:lnTo>
                    <a:cubicBezTo>
                      <a:pt x="3727" y="3268"/>
                      <a:pt x="3682" y="3279"/>
                      <a:pt x="3639" y="3279"/>
                    </a:cubicBezTo>
                    <a:cubicBezTo>
                      <a:pt x="3459" y="3279"/>
                      <a:pt x="3306" y="3092"/>
                      <a:pt x="3389" y="2906"/>
                    </a:cubicBezTo>
                    <a:lnTo>
                      <a:pt x="4130" y="1311"/>
                    </a:lnTo>
                    <a:lnTo>
                      <a:pt x="2927" y="753"/>
                    </a:lnTo>
                    <a:lnTo>
                      <a:pt x="2186" y="2342"/>
                    </a:lnTo>
                    <a:cubicBezTo>
                      <a:pt x="2136" y="2444"/>
                      <a:pt x="2042" y="2492"/>
                      <a:pt x="1949" y="2492"/>
                    </a:cubicBezTo>
                    <a:cubicBezTo>
                      <a:pt x="1830" y="2492"/>
                      <a:pt x="1711" y="2416"/>
                      <a:pt x="1681" y="2278"/>
                    </a:cubicBezTo>
                    <a:lnTo>
                      <a:pt x="1311" y="1"/>
                    </a:ln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6" name="Google Shape;466;p25"/>
              <p:cNvSpPr/>
              <p:nvPr/>
            </p:nvSpPr>
            <p:spPr>
              <a:xfrm>
                <a:off x="15836323" y="-2760237"/>
                <a:ext cx="358800" cy="322951"/>
              </a:xfrm>
              <a:custGeom>
                <a:avLst/>
                <a:gdLst/>
                <a:ahLst/>
                <a:cxnLst/>
                <a:rect l="l" t="t" r="r" b="b"/>
                <a:pathLst>
                  <a:path w="10349" h="9315" extrusionOk="0">
                    <a:moveTo>
                      <a:pt x="5677" y="1"/>
                    </a:moveTo>
                    <a:cubicBezTo>
                      <a:pt x="5377" y="1"/>
                      <a:pt x="5103" y="297"/>
                      <a:pt x="4828" y="350"/>
                    </a:cubicBezTo>
                    <a:cubicBezTo>
                      <a:pt x="4781" y="359"/>
                      <a:pt x="4731" y="363"/>
                      <a:pt x="4681" y="363"/>
                    </a:cubicBezTo>
                    <a:cubicBezTo>
                      <a:pt x="4501" y="363"/>
                      <a:pt x="4309" y="317"/>
                      <a:pt x="4137" y="317"/>
                    </a:cubicBezTo>
                    <a:cubicBezTo>
                      <a:pt x="4049" y="317"/>
                      <a:pt x="3967" y="329"/>
                      <a:pt x="3894" y="366"/>
                    </a:cubicBezTo>
                    <a:cubicBezTo>
                      <a:pt x="3620" y="506"/>
                      <a:pt x="3556" y="914"/>
                      <a:pt x="3362" y="1129"/>
                    </a:cubicBezTo>
                    <a:cubicBezTo>
                      <a:pt x="3174" y="1344"/>
                      <a:pt x="2772" y="1483"/>
                      <a:pt x="2697" y="1773"/>
                    </a:cubicBezTo>
                    <a:cubicBezTo>
                      <a:pt x="2632" y="2026"/>
                      <a:pt x="2825" y="2278"/>
                      <a:pt x="2927" y="2530"/>
                    </a:cubicBezTo>
                    <a:cubicBezTo>
                      <a:pt x="2707" y="2568"/>
                      <a:pt x="2476" y="2724"/>
                      <a:pt x="2272" y="2724"/>
                    </a:cubicBezTo>
                    <a:cubicBezTo>
                      <a:pt x="2026" y="2724"/>
                      <a:pt x="1760" y="2543"/>
                      <a:pt x="1532" y="2543"/>
                    </a:cubicBezTo>
                    <a:cubicBezTo>
                      <a:pt x="1497" y="2543"/>
                      <a:pt x="1462" y="2547"/>
                      <a:pt x="1429" y="2557"/>
                    </a:cubicBezTo>
                    <a:cubicBezTo>
                      <a:pt x="1161" y="2638"/>
                      <a:pt x="1048" y="3008"/>
                      <a:pt x="844" y="3169"/>
                    </a:cubicBezTo>
                    <a:cubicBezTo>
                      <a:pt x="634" y="3331"/>
                      <a:pt x="237" y="3374"/>
                      <a:pt x="119" y="3621"/>
                    </a:cubicBezTo>
                    <a:cubicBezTo>
                      <a:pt x="1" y="3868"/>
                      <a:pt x="232" y="4190"/>
                      <a:pt x="237" y="4464"/>
                    </a:cubicBezTo>
                    <a:cubicBezTo>
                      <a:pt x="248" y="4721"/>
                      <a:pt x="38" y="5049"/>
                      <a:pt x="146" y="5307"/>
                    </a:cubicBezTo>
                    <a:cubicBezTo>
                      <a:pt x="248" y="5548"/>
                      <a:pt x="640" y="5629"/>
                      <a:pt x="817" y="5844"/>
                    </a:cubicBezTo>
                    <a:cubicBezTo>
                      <a:pt x="983" y="6048"/>
                      <a:pt x="983" y="6440"/>
                      <a:pt x="1209" y="6606"/>
                    </a:cubicBezTo>
                    <a:cubicBezTo>
                      <a:pt x="1418" y="6767"/>
                      <a:pt x="1794" y="6660"/>
                      <a:pt x="2047" y="6778"/>
                    </a:cubicBezTo>
                    <a:cubicBezTo>
                      <a:pt x="2299" y="6896"/>
                      <a:pt x="2466" y="7256"/>
                      <a:pt x="2718" y="7315"/>
                    </a:cubicBezTo>
                    <a:cubicBezTo>
                      <a:pt x="2748" y="7322"/>
                      <a:pt x="2779" y="7325"/>
                      <a:pt x="2810" y="7325"/>
                    </a:cubicBezTo>
                    <a:cubicBezTo>
                      <a:pt x="3058" y="7325"/>
                      <a:pt x="3322" y="7122"/>
                      <a:pt x="3556" y="7122"/>
                    </a:cubicBezTo>
                    <a:cubicBezTo>
                      <a:pt x="3797" y="7122"/>
                      <a:pt x="4063" y="7303"/>
                      <a:pt x="4290" y="7303"/>
                    </a:cubicBezTo>
                    <a:cubicBezTo>
                      <a:pt x="4326" y="7303"/>
                      <a:pt x="4360" y="7298"/>
                      <a:pt x="4393" y="7288"/>
                    </a:cubicBezTo>
                    <a:cubicBezTo>
                      <a:pt x="4495" y="7251"/>
                      <a:pt x="4587" y="7186"/>
                      <a:pt x="4651" y="7095"/>
                    </a:cubicBezTo>
                    <a:cubicBezTo>
                      <a:pt x="4662" y="7138"/>
                      <a:pt x="4678" y="7181"/>
                      <a:pt x="4700" y="7218"/>
                    </a:cubicBezTo>
                    <a:cubicBezTo>
                      <a:pt x="4855" y="7476"/>
                      <a:pt x="5274" y="7551"/>
                      <a:pt x="5494" y="7788"/>
                    </a:cubicBezTo>
                    <a:cubicBezTo>
                      <a:pt x="5714" y="8024"/>
                      <a:pt x="5763" y="8443"/>
                      <a:pt x="6010" y="8620"/>
                    </a:cubicBezTo>
                    <a:cubicBezTo>
                      <a:pt x="6273" y="8803"/>
                      <a:pt x="6686" y="8701"/>
                      <a:pt x="6966" y="8808"/>
                    </a:cubicBezTo>
                    <a:cubicBezTo>
                      <a:pt x="7266" y="8932"/>
                      <a:pt x="7503" y="9281"/>
                      <a:pt x="7803" y="9313"/>
                    </a:cubicBezTo>
                    <a:cubicBezTo>
                      <a:pt x="7817" y="9314"/>
                      <a:pt x="7830" y="9314"/>
                      <a:pt x="7844" y="9314"/>
                    </a:cubicBezTo>
                    <a:cubicBezTo>
                      <a:pt x="8149" y="9314"/>
                      <a:pt x="8422" y="9030"/>
                      <a:pt x="8700" y="8953"/>
                    </a:cubicBezTo>
                    <a:cubicBezTo>
                      <a:pt x="9001" y="8867"/>
                      <a:pt x="9414" y="8958"/>
                      <a:pt x="9645" y="8744"/>
                    </a:cubicBezTo>
                    <a:cubicBezTo>
                      <a:pt x="9876" y="8529"/>
                      <a:pt x="9812" y="8110"/>
                      <a:pt x="9919" y="7815"/>
                    </a:cubicBezTo>
                    <a:cubicBezTo>
                      <a:pt x="10021" y="7530"/>
                      <a:pt x="10349" y="7267"/>
                      <a:pt x="10338" y="6945"/>
                    </a:cubicBezTo>
                    <a:cubicBezTo>
                      <a:pt x="10327" y="6644"/>
                      <a:pt x="9994" y="6381"/>
                      <a:pt x="9892" y="6069"/>
                    </a:cubicBezTo>
                    <a:cubicBezTo>
                      <a:pt x="9801" y="5785"/>
                      <a:pt x="9935" y="5382"/>
                      <a:pt x="9769" y="5103"/>
                    </a:cubicBezTo>
                    <a:cubicBezTo>
                      <a:pt x="9608" y="4845"/>
                      <a:pt x="9194" y="4770"/>
                      <a:pt x="8974" y="4533"/>
                    </a:cubicBezTo>
                    <a:cubicBezTo>
                      <a:pt x="8840" y="4394"/>
                      <a:pt x="8770" y="4184"/>
                      <a:pt x="8679" y="3996"/>
                    </a:cubicBezTo>
                    <a:cubicBezTo>
                      <a:pt x="8888" y="3830"/>
                      <a:pt x="9173" y="3696"/>
                      <a:pt x="9237" y="3454"/>
                    </a:cubicBezTo>
                    <a:cubicBezTo>
                      <a:pt x="9307" y="3159"/>
                      <a:pt x="9028" y="2858"/>
                      <a:pt x="8969" y="2568"/>
                    </a:cubicBezTo>
                    <a:cubicBezTo>
                      <a:pt x="8904" y="2289"/>
                      <a:pt x="9039" y="1902"/>
                      <a:pt x="8867" y="1644"/>
                    </a:cubicBezTo>
                    <a:cubicBezTo>
                      <a:pt x="8711" y="1408"/>
                      <a:pt x="8292" y="1381"/>
                      <a:pt x="8056" y="1183"/>
                    </a:cubicBezTo>
                    <a:cubicBezTo>
                      <a:pt x="7836" y="1000"/>
                      <a:pt x="7739" y="597"/>
                      <a:pt x="7465" y="458"/>
                    </a:cubicBezTo>
                    <a:cubicBezTo>
                      <a:pt x="7388" y="419"/>
                      <a:pt x="7299" y="407"/>
                      <a:pt x="7205" y="407"/>
                    </a:cubicBezTo>
                    <a:cubicBezTo>
                      <a:pt x="7049" y="407"/>
                      <a:pt x="6877" y="440"/>
                      <a:pt x="6717" y="440"/>
                    </a:cubicBezTo>
                    <a:cubicBezTo>
                      <a:pt x="6652" y="440"/>
                      <a:pt x="6590" y="435"/>
                      <a:pt x="6531" y="420"/>
                    </a:cubicBezTo>
                    <a:cubicBezTo>
                      <a:pt x="6235" y="339"/>
                      <a:pt x="5983" y="17"/>
                      <a:pt x="5693" y="1"/>
                    </a:cubicBezTo>
                    <a:cubicBezTo>
                      <a:pt x="5688" y="1"/>
                      <a:pt x="5682" y="1"/>
                      <a:pt x="5677"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7" name="Google Shape;467;p25"/>
              <p:cNvSpPr/>
              <p:nvPr/>
            </p:nvSpPr>
            <p:spPr>
              <a:xfrm>
                <a:off x="15960851" y="-2657168"/>
                <a:ext cx="51624" cy="107720"/>
              </a:xfrm>
              <a:custGeom>
                <a:avLst/>
                <a:gdLst/>
                <a:ahLst/>
                <a:cxnLst/>
                <a:rect l="l" t="t" r="r" b="b"/>
                <a:pathLst>
                  <a:path w="1489" h="3107" extrusionOk="0">
                    <a:moveTo>
                      <a:pt x="232" y="0"/>
                    </a:moveTo>
                    <a:cubicBezTo>
                      <a:pt x="117" y="0"/>
                      <a:pt x="1" y="101"/>
                      <a:pt x="50" y="250"/>
                    </a:cubicBezTo>
                    <a:cubicBezTo>
                      <a:pt x="125" y="497"/>
                      <a:pt x="318" y="583"/>
                      <a:pt x="452" y="648"/>
                    </a:cubicBezTo>
                    <a:cubicBezTo>
                      <a:pt x="576" y="701"/>
                      <a:pt x="624" y="728"/>
                      <a:pt x="646" y="814"/>
                    </a:cubicBezTo>
                    <a:cubicBezTo>
                      <a:pt x="673" y="895"/>
                      <a:pt x="656" y="932"/>
                      <a:pt x="576" y="1061"/>
                    </a:cubicBezTo>
                    <a:cubicBezTo>
                      <a:pt x="495" y="1185"/>
                      <a:pt x="388" y="1362"/>
                      <a:pt x="463" y="1609"/>
                    </a:cubicBezTo>
                    <a:cubicBezTo>
                      <a:pt x="538" y="1861"/>
                      <a:pt x="726" y="1947"/>
                      <a:pt x="861" y="2006"/>
                    </a:cubicBezTo>
                    <a:cubicBezTo>
                      <a:pt x="984" y="2065"/>
                      <a:pt x="1032" y="2092"/>
                      <a:pt x="1059" y="2173"/>
                    </a:cubicBezTo>
                    <a:cubicBezTo>
                      <a:pt x="1081" y="2259"/>
                      <a:pt x="1065" y="2296"/>
                      <a:pt x="984" y="2420"/>
                    </a:cubicBezTo>
                    <a:cubicBezTo>
                      <a:pt x="903" y="2549"/>
                      <a:pt x="796" y="2720"/>
                      <a:pt x="871" y="2973"/>
                    </a:cubicBezTo>
                    <a:cubicBezTo>
                      <a:pt x="898" y="3053"/>
                      <a:pt x="968" y="3107"/>
                      <a:pt x="1048" y="3107"/>
                    </a:cubicBezTo>
                    <a:cubicBezTo>
                      <a:pt x="1177" y="3107"/>
                      <a:pt x="1263" y="2983"/>
                      <a:pt x="1231" y="2865"/>
                    </a:cubicBezTo>
                    <a:cubicBezTo>
                      <a:pt x="1204" y="2785"/>
                      <a:pt x="1226" y="2736"/>
                      <a:pt x="1301" y="2618"/>
                    </a:cubicBezTo>
                    <a:cubicBezTo>
                      <a:pt x="1381" y="2495"/>
                      <a:pt x="1489" y="2318"/>
                      <a:pt x="1414" y="2071"/>
                    </a:cubicBezTo>
                    <a:cubicBezTo>
                      <a:pt x="1338" y="1818"/>
                      <a:pt x="1150" y="1732"/>
                      <a:pt x="1016" y="1673"/>
                    </a:cubicBezTo>
                    <a:cubicBezTo>
                      <a:pt x="887" y="1614"/>
                      <a:pt x="844" y="1587"/>
                      <a:pt x="818" y="1501"/>
                    </a:cubicBezTo>
                    <a:cubicBezTo>
                      <a:pt x="791" y="1421"/>
                      <a:pt x="823" y="1367"/>
                      <a:pt x="887" y="1254"/>
                    </a:cubicBezTo>
                    <a:cubicBezTo>
                      <a:pt x="968" y="1131"/>
                      <a:pt x="1075" y="959"/>
                      <a:pt x="1000" y="707"/>
                    </a:cubicBezTo>
                    <a:cubicBezTo>
                      <a:pt x="925" y="454"/>
                      <a:pt x="737" y="368"/>
                      <a:pt x="603" y="309"/>
                    </a:cubicBezTo>
                    <a:cubicBezTo>
                      <a:pt x="479" y="250"/>
                      <a:pt x="431" y="223"/>
                      <a:pt x="409" y="143"/>
                    </a:cubicBezTo>
                    <a:cubicBezTo>
                      <a:pt x="382" y="43"/>
                      <a:pt x="307" y="0"/>
                      <a:pt x="232"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8" name="Google Shape;468;p25"/>
              <p:cNvSpPr/>
              <p:nvPr/>
            </p:nvSpPr>
            <p:spPr>
              <a:xfrm>
                <a:off x="16013929" y="-2623089"/>
                <a:ext cx="90801" cy="80365"/>
              </a:xfrm>
              <a:custGeom>
                <a:avLst/>
                <a:gdLst/>
                <a:ahLst/>
                <a:cxnLst/>
                <a:rect l="l" t="t" r="r" b="b"/>
                <a:pathLst>
                  <a:path w="2619" h="2318" extrusionOk="0">
                    <a:moveTo>
                      <a:pt x="2346" y="1"/>
                    </a:moveTo>
                    <a:cubicBezTo>
                      <a:pt x="2302" y="1"/>
                      <a:pt x="2255" y="19"/>
                      <a:pt x="2213" y="62"/>
                    </a:cubicBezTo>
                    <a:cubicBezTo>
                      <a:pt x="2174" y="101"/>
                      <a:pt x="2136" y="114"/>
                      <a:pt x="2075" y="114"/>
                    </a:cubicBezTo>
                    <a:cubicBezTo>
                      <a:pt x="2044" y="114"/>
                      <a:pt x="2007" y="110"/>
                      <a:pt x="1961" y="105"/>
                    </a:cubicBezTo>
                    <a:cubicBezTo>
                      <a:pt x="1914" y="100"/>
                      <a:pt x="1863" y="94"/>
                      <a:pt x="1809" y="94"/>
                    </a:cubicBezTo>
                    <a:cubicBezTo>
                      <a:pt x="1688" y="94"/>
                      <a:pt x="1552" y="122"/>
                      <a:pt x="1418" y="244"/>
                    </a:cubicBezTo>
                    <a:cubicBezTo>
                      <a:pt x="1225" y="422"/>
                      <a:pt x="1231" y="631"/>
                      <a:pt x="1236" y="776"/>
                    </a:cubicBezTo>
                    <a:cubicBezTo>
                      <a:pt x="1236" y="916"/>
                      <a:pt x="1236" y="969"/>
                      <a:pt x="1171" y="1029"/>
                    </a:cubicBezTo>
                    <a:cubicBezTo>
                      <a:pt x="1129" y="1067"/>
                      <a:pt x="1091" y="1081"/>
                      <a:pt x="1032" y="1081"/>
                    </a:cubicBezTo>
                    <a:cubicBezTo>
                      <a:pt x="1002" y="1081"/>
                      <a:pt x="965" y="1077"/>
                      <a:pt x="919" y="1071"/>
                    </a:cubicBezTo>
                    <a:cubicBezTo>
                      <a:pt x="873" y="1067"/>
                      <a:pt x="821" y="1061"/>
                      <a:pt x="766" y="1061"/>
                    </a:cubicBezTo>
                    <a:cubicBezTo>
                      <a:pt x="644" y="1061"/>
                      <a:pt x="505" y="1089"/>
                      <a:pt x="371" y="1211"/>
                    </a:cubicBezTo>
                    <a:cubicBezTo>
                      <a:pt x="178" y="1388"/>
                      <a:pt x="183" y="1598"/>
                      <a:pt x="189" y="1743"/>
                    </a:cubicBezTo>
                    <a:cubicBezTo>
                      <a:pt x="194" y="1882"/>
                      <a:pt x="189" y="1936"/>
                      <a:pt x="124" y="1995"/>
                    </a:cubicBezTo>
                    <a:cubicBezTo>
                      <a:pt x="1" y="2108"/>
                      <a:pt x="81" y="2317"/>
                      <a:pt x="253" y="2317"/>
                    </a:cubicBezTo>
                    <a:cubicBezTo>
                      <a:pt x="296" y="2317"/>
                      <a:pt x="344" y="2296"/>
                      <a:pt x="377" y="2269"/>
                    </a:cubicBezTo>
                    <a:cubicBezTo>
                      <a:pt x="570" y="2092"/>
                      <a:pt x="565" y="1882"/>
                      <a:pt x="559" y="1737"/>
                    </a:cubicBezTo>
                    <a:cubicBezTo>
                      <a:pt x="559" y="1608"/>
                      <a:pt x="559" y="1544"/>
                      <a:pt x="624" y="1485"/>
                    </a:cubicBezTo>
                    <a:cubicBezTo>
                      <a:pt x="666" y="1446"/>
                      <a:pt x="704" y="1433"/>
                      <a:pt x="763" y="1433"/>
                    </a:cubicBezTo>
                    <a:cubicBezTo>
                      <a:pt x="793" y="1433"/>
                      <a:pt x="830" y="1436"/>
                      <a:pt x="876" y="1442"/>
                    </a:cubicBezTo>
                    <a:cubicBezTo>
                      <a:pt x="922" y="1447"/>
                      <a:pt x="974" y="1452"/>
                      <a:pt x="1029" y="1452"/>
                    </a:cubicBezTo>
                    <a:cubicBezTo>
                      <a:pt x="1151" y="1452"/>
                      <a:pt x="1290" y="1425"/>
                      <a:pt x="1424" y="1302"/>
                    </a:cubicBezTo>
                    <a:cubicBezTo>
                      <a:pt x="1617" y="1120"/>
                      <a:pt x="1606" y="916"/>
                      <a:pt x="1606" y="765"/>
                    </a:cubicBezTo>
                    <a:cubicBezTo>
                      <a:pt x="1601" y="631"/>
                      <a:pt x="1606" y="577"/>
                      <a:pt x="1671" y="518"/>
                    </a:cubicBezTo>
                    <a:cubicBezTo>
                      <a:pt x="1710" y="480"/>
                      <a:pt x="1748" y="466"/>
                      <a:pt x="1809" y="466"/>
                    </a:cubicBezTo>
                    <a:cubicBezTo>
                      <a:pt x="1840" y="466"/>
                      <a:pt x="1877" y="470"/>
                      <a:pt x="1923" y="475"/>
                    </a:cubicBezTo>
                    <a:cubicBezTo>
                      <a:pt x="1968" y="480"/>
                      <a:pt x="2018" y="486"/>
                      <a:pt x="2072" y="486"/>
                    </a:cubicBezTo>
                    <a:cubicBezTo>
                      <a:pt x="2193" y="486"/>
                      <a:pt x="2332" y="458"/>
                      <a:pt x="2466" y="336"/>
                    </a:cubicBezTo>
                    <a:cubicBezTo>
                      <a:pt x="2619" y="203"/>
                      <a:pt x="2494" y="1"/>
                      <a:pt x="234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469" name="Google Shape;46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0" name="Google Shape;470;p25"/>
          <p:cNvSpPr txBox="1">
            <a:spLocks noGrp="1"/>
          </p:cNvSpPr>
          <p:nvPr>
            <p:ph type="subTitle" idx="1"/>
          </p:nvPr>
        </p:nvSpPr>
        <p:spPr>
          <a:xfrm>
            <a:off x="4700975" y="2501725"/>
            <a:ext cx="3516300" cy="183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1" name="Google Shape;471;p25"/>
          <p:cNvSpPr txBox="1">
            <a:spLocks noGrp="1"/>
          </p:cNvSpPr>
          <p:nvPr>
            <p:ph type="subTitle" idx="2"/>
          </p:nvPr>
        </p:nvSpPr>
        <p:spPr>
          <a:xfrm>
            <a:off x="926750" y="2501725"/>
            <a:ext cx="3516300" cy="183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08005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72"/>
        <p:cNvGrpSpPr/>
        <p:nvPr/>
      </p:nvGrpSpPr>
      <p:grpSpPr>
        <a:xfrm>
          <a:off x="0" y="0"/>
          <a:ext cx="0" cy="0"/>
          <a:chOff x="0" y="0"/>
          <a:chExt cx="0" cy="0"/>
        </a:xfrm>
      </p:grpSpPr>
      <p:sp>
        <p:nvSpPr>
          <p:cNvPr id="473" name="Google Shape;473;p26"/>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474" name="Google Shape;474;p26"/>
          <p:cNvGrpSpPr/>
          <p:nvPr/>
        </p:nvGrpSpPr>
        <p:grpSpPr>
          <a:xfrm>
            <a:off x="-336651" y="2678334"/>
            <a:ext cx="9697825" cy="2732691"/>
            <a:chOff x="-336651" y="2678334"/>
            <a:chExt cx="9697825" cy="2732691"/>
          </a:xfrm>
        </p:grpSpPr>
        <p:grpSp>
          <p:nvGrpSpPr>
            <p:cNvPr id="475" name="Google Shape;475;p26"/>
            <p:cNvGrpSpPr/>
            <p:nvPr/>
          </p:nvGrpSpPr>
          <p:grpSpPr>
            <a:xfrm>
              <a:off x="-336651" y="2678334"/>
              <a:ext cx="9697825" cy="2732691"/>
              <a:chOff x="-336651" y="2678334"/>
              <a:chExt cx="9697825" cy="2732691"/>
            </a:xfrm>
          </p:grpSpPr>
          <p:grpSp>
            <p:nvGrpSpPr>
              <p:cNvPr id="476" name="Google Shape;476;p26"/>
              <p:cNvGrpSpPr/>
              <p:nvPr/>
            </p:nvGrpSpPr>
            <p:grpSpPr>
              <a:xfrm rot="-1349936">
                <a:off x="-127385" y="3058114"/>
                <a:ext cx="716147" cy="1236268"/>
                <a:chOff x="13191208" y="6633787"/>
                <a:chExt cx="621841" cy="1073383"/>
              </a:xfrm>
            </p:grpSpPr>
            <p:sp>
              <p:nvSpPr>
                <p:cNvPr id="477" name="Google Shape;477;p26"/>
                <p:cNvSpPr/>
                <p:nvPr/>
              </p:nvSpPr>
              <p:spPr>
                <a:xfrm>
                  <a:off x="13191208" y="6633787"/>
                  <a:ext cx="621841" cy="1073383"/>
                </a:xfrm>
                <a:custGeom>
                  <a:avLst/>
                  <a:gdLst/>
                  <a:ahLst/>
                  <a:cxnLst/>
                  <a:rect l="l" t="t" r="r" b="b"/>
                  <a:pathLst>
                    <a:path w="17936" h="30960" extrusionOk="0">
                      <a:moveTo>
                        <a:pt x="7923" y="15991"/>
                      </a:moveTo>
                      <a:lnTo>
                        <a:pt x="7923" y="15991"/>
                      </a:lnTo>
                      <a:cubicBezTo>
                        <a:pt x="7965" y="16126"/>
                        <a:pt x="8021" y="16257"/>
                        <a:pt x="8082" y="16387"/>
                      </a:cubicBezTo>
                      <a:lnTo>
                        <a:pt x="8082" y="17026"/>
                      </a:lnTo>
                      <a:cubicBezTo>
                        <a:pt x="8021" y="16835"/>
                        <a:pt x="7956" y="16644"/>
                        <a:pt x="7895" y="16448"/>
                      </a:cubicBezTo>
                      <a:cubicBezTo>
                        <a:pt x="7918" y="16294"/>
                        <a:pt x="7928" y="16140"/>
                        <a:pt x="7923" y="15991"/>
                      </a:cubicBezTo>
                      <a:close/>
                      <a:moveTo>
                        <a:pt x="10003" y="15991"/>
                      </a:moveTo>
                      <a:cubicBezTo>
                        <a:pt x="9998" y="16145"/>
                        <a:pt x="10012" y="16299"/>
                        <a:pt x="10036" y="16448"/>
                      </a:cubicBezTo>
                      <a:cubicBezTo>
                        <a:pt x="9970" y="16644"/>
                        <a:pt x="9905" y="16835"/>
                        <a:pt x="9844" y="17031"/>
                      </a:cubicBezTo>
                      <a:lnTo>
                        <a:pt x="9844" y="16387"/>
                      </a:lnTo>
                      <a:cubicBezTo>
                        <a:pt x="9910" y="16262"/>
                        <a:pt x="9961" y="16126"/>
                        <a:pt x="10003" y="15991"/>
                      </a:cubicBezTo>
                      <a:close/>
                      <a:moveTo>
                        <a:pt x="8963" y="1"/>
                      </a:moveTo>
                      <a:cubicBezTo>
                        <a:pt x="8529" y="1"/>
                        <a:pt x="8161" y="318"/>
                        <a:pt x="8096" y="747"/>
                      </a:cubicBezTo>
                      <a:cubicBezTo>
                        <a:pt x="7951" y="1026"/>
                        <a:pt x="7858" y="1386"/>
                        <a:pt x="7746" y="1810"/>
                      </a:cubicBezTo>
                      <a:cubicBezTo>
                        <a:pt x="7695" y="2010"/>
                        <a:pt x="7643" y="2211"/>
                        <a:pt x="7583" y="2397"/>
                      </a:cubicBezTo>
                      <a:cubicBezTo>
                        <a:pt x="7527" y="2551"/>
                        <a:pt x="7452" y="2701"/>
                        <a:pt x="7368" y="2841"/>
                      </a:cubicBezTo>
                      <a:cubicBezTo>
                        <a:pt x="7172" y="3181"/>
                        <a:pt x="6930" y="3605"/>
                        <a:pt x="6841" y="4212"/>
                      </a:cubicBezTo>
                      <a:cubicBezTo>
                        <a:pt x="6785" y="4636"/>
                        <a:pt x="6841" y="5079"/>
                        <a:pt x="6902" y="5508"/>
                      </a:cubicBezTo>
                      <a:cubicBezTo>
                        <a:pt x="6944" y="5839"/>
                        <a:pt x="6990" y="6179"/>
                        <a:pt x="6972" y="6464"/>
                      </a:cubicBezTo>
                      <a:cubicBezTo>
                        <a:pt x="6958" y="6692"/>
                        <a:pt x="6883" y="6958"/>
                        <a:pt x="6804" y="7238"/>
                      </a:cubicBezTo>
                      <a:cubicBezTo>
                        <a:pt x="6692" y="7630"/>
                        <a:pt x="6566" y="8082"/>
                        <a:pt x="6566" y="8576"/>
                      </a:cubicBezTo>
                      <a:cubicBezTo>
                        <a:pt x="6566" y="8670"/>
                        <a:pt x="6571" y="8763"/>
                        <a:pt x="6580" y="8852"/>
                      </a:cubicBezTo>
                      <a:cubicBezTo>
                        <a:pt x="6384" y="8469"/>
                        <a:pt x="6118" y="8152"/>
                        <a:pt x="5881" y="7872"/>
                      </a:cubicBezTo>
                      <a:cubicBezTo>
                        <a:pt x="5699" y="7658"/>
                        <a:pt x="5526" y="7453"/>
                        <a:pt x="5424" y="7266"/>
                      </a:cubicBezTo>
                      <a:lnTo>
                        <a:pt x="5414" y="7247"/>
                      </a:lnTo>
                      <a:cubicBezTo>
                        <a:pt x="5279" y="7005"/>
                        <a:pt x="5176" y="6711"/>
                        <a:pt x="5074" y="6403"/>
                      </a:cubicBezTo>
                      <a:lnTo>
                        <a:pt x="5060" y="6357"/>
                      </a:lnTo>
                      <a:lnTo>
                        <a:pt x="5060" y="6347"/>
                      </a:lnTo>
                      <a:cubicBezTo>
                        <a:pt x="4934" y="5988"/>
                        <a:pt x="4780" y="5578"/>
                        <a:pt x="4538" y="5237"/>
                      </a:cubicBezTo>
                      <a:lnTo>
                        <a:pt x="4533" y="5233"/>
                      </a:lnTo>
                      <a:cubicBezTo>
                        <a:pt x="4169" y="4729"/>
                        <a:pt x="3740" y="4449"/>
                        <a:pt x="3395" y="4226"/>
                      </a:cubicBezTo>
                      <a:cubicBezTo>
                        <a:pt x="3250" y="4137"/>
                        <a:pt x="3115" y="4039"/>
                        <a:pt x="2989" y="3927"/>
                      </a:cubicBezTo>
                      <a:cubicBezTo>
                        <a:pt x="2882" y="3824"/>
                        <a:pt x="2770" y="3717"/>
                        <a:pt x="2663" y="3605"/>
                      </a:cubicBezTo>
                      <a:cubicBezTo>
                        <a:pt x="2304" y="3251"/>
                        <a:pt x="1987" y="2929"/>
                        <a:pt x="1679" y="2738"/>
                      </a:cubicBezTo>
                      <a:cubicBezTo>
                        <a:pt x="1504" y="2515"/>
                        <a:pt x="1243" y="2396"/>
                        <a:pt x="978" y="2396"/>
                      </a:cubicBezTo>
                      <a:cubicBezTo>
                        <a:pt x="827" y="2396"/>
                        <a:pt x="675" y="2435"/>
                        <a:pt x="536" y="2514"/>
                      </a:cubicBezTo>
                      <a:cubicBezTo>
                        <a:pt x="159" y="2738"/>
                        <a:pt x="0" y="3209"/>
                        <a:pt x="168" y="3615"/>
                      </a:cubicBezTo>
                      <a:cubicBezTo>
                        <a:pt x="187" y="3871"/>
                        <a:pt x="271" y="4146"/>
                        <a:pt x="369" y="4473"/>
                      </a:cubicBezTo>
                      <a:cubicBezTo>
                        <a:pt x="429" y="4683"/>
                        <a:pt x="494" y="4902"/>
                        <a:pt x="536" y="5102"/>
                      </a:cubicBezTo>
                      <a:cubicBezTo>
                        <a:pt x="555" y="5242"/>
                        <a:pt x="555" y="5382"/>
                        <a:pt x="541" y="5517"/>
                      </a:cubicBezTo>
                      <a:cubicBezTo>
                        <a:pt x="522" y="5853"/>
                        <a:pt x="499" y="6310"/>
                        <a:pt x="690" y="6846"/>
                      </a:cubicBezTo>
                      <a:cubicBezTo>
                        <a:pt x="812" y="7201"/>
                        <a:pt x="1040" y="7527"/>
                        <a:pt x="1255" y="7844"/>
                      </a:cubicBezTo>
                      <a:lnTo>
                        <a:pt x="1301" y="7910"/>
                      </a:lnTo>
                      <a:cubicBezTo>
                        <a:pt x="1474" y="8166"/>
                        <a:pt x="1651" y="8432"/>
                        <a:pt x="1754" y="8674"/>
                      </a:cubicBezTo>
                      <a:cubicBezTo>
                        <a:pt x="1828" y="8866"/>
                        <a:pt x="1861" y="9113"/>
                        <a:pt x="1898" y="9374"/>
                      </a:cubicBezTo>
                      <a:cubicBezTo>
                        <a:pt x="1949" y="9738"/>
                        <a:pt x="2010" y="10148"/>
                        <a:pt x="2192" y="10568"/>
                      </a:cubicBezTo>
                      <a:lnTo>
                        <a:pt x="2197" y="10582"/>
                      </a:lnTo>
                      <a:cubicBezTo>
                        <a:pt x="2383" y="10992"/>
                        <a:pt x="2654" y="11332"/>
                        <a:pt x="2896" y="11631"/>
                      </a:cubicBezTo>
                      <a:cubicBezTo>
                        <a:pt x="3078" y="11855"/>
                        <a:pt x="3246" y="12069"/>
                        <a:pt x="3344" y="12270"/>
                      </a:cubicBezTo>
                      <a:cubicBezTo>
                        <a:pt x="3460" y="12503"/>
                        <a:pt x="3526" y="12797"/>
                        <a:pt x="3600" y="13109"/>
                      </a:cubicBezTo>
                      <a:cubicBezTo>
                        <a:pt x="3689" y="13492"/>
                        <a:pt x="3782" y="13888"/>
                        <a:pt x="3983" y="14247"/>
                      </a:cubicBezTo>
                      <a:cubicBezTo>
                        <a:pt x="4258" y="14755"/>
                        <a:pt x="4621" y="15063"/>
                        <a:pt x="4911" y="15315"/>
                      </a:cubicBezTo>
                      <a:cubicBezTo>
                        <a:pt x="5037" y="15413"/>
                        <a:pt x="5153" y="15525"/>
                        <a:pt x="5260" y="15651"/>
                      </a:cubicBezTo>
                      <a:cubicBezTo>
                        <a:pt x="5382" y="15809"/>
                        <a:pt x="5498" y="15991"/>
                        <a:pt x="5615" y="16168"/>
                      </a:cubicBezTo>
                      <a:cubicBezTo>
                        <a:pt x="5825" y="16481"/>
                        <a:pt x="6011" y="16761"/>
                        <a:pt x="6216" y="16966"/>
                      </a:cubicBezTo>
                      <a:cubicBezTo>
                        <a:pt x="6370" y="17437"/>
                        <a:pt x="6524" y="17912"/>
                        <a:pt x="6669" y="18383"/>
                      </a:cubicBezTo>
                      <a:cubicBezTo>
                        <a:pt x="4309" y="19185"/>
                        <a:pt x="2724" y="21163"/>
                        <a:pt x="2724" y="23401"/>
                      </a:cubicBezTo>
                      <a:cubicBezTo>
                        <a:pt x="2724" y="25714"/>
                        <a:pt x="4398" y="27743"/>
                        <a:pt x="6911" y="28493"/>
                      </a:cubicBezTo>
                      <a:cubicBezTo>
                        <a:pt x="7312" y="28839"/>
                        <a:pt x="7643" y="29254"/>
                        <a:pt x="7890" y="29720"/>
                      </a:cubicBezTo>
                      <a:cubicBezTo>
                        <a:pt x="7998" y="29930"/>
                        <a:pt x="8091" y="30144"/>
                        <a:pt x="8161" y="30368"/>
                      </a:cubicBezTo>
                      <a:cubicBezTo>
                        <a:pt x="8287" y="30762"/>
                        <a:pt x="8628" y="30959"/>
                        <a:pt x="8970" y="30959"/>
                      </a:cubicBezTo>
                      <a:cubicBezTo>
                        <a:pt x="9312" y="30959"/>
                        <a:pt x="9653" y="30762"/>
                        <a:pt x="9779" y="30368"/>
                      </a:cubicBezTo>
                      <a:cubicBezTo>
                        <a:pt x="9854" y="30144"/>
                        <a:pt x="9942" y="29925"/>
                        <a:pt x="10054" y="29720"/>
                      </a:cubicBezTo>
                      <a:cubicBezTo>
                        <a:pt x="10301" y="29254"/>
                        <a:pt x="10633" y="28839"/>
                        <a:pt x="11034" y="28493"/>
                      </a:cubicBezTo>
                      <a:cubicBezTo>
                        <a:pt x="13547" y="27743"/>
                        <a:pt x="15221" y="25709"/>
                        <a:pt x="15221" y="23401"/>
                      </a:cubicBezTo>
                      <a:cubicBezTo>
                        <a:pt x="15221" y="21163"/>
                        <a:pt x="13631" y="19185"/>
                        <a:pt x="11276" y="18383"/>
                      </a:cubicBezTo>
                      <a:cubicBezTo>
                        <a:pt x="11421" y="17908"/>
                        <a:pt x="11570" y="17437"/>
                        <a:pt x="11724" y="16966"/>
                      </a:cubicBezTo>
                      <a:cubicBezTo>
                        <a:pt x="11934" y="16761"/>
                        <a:pt x="12120" y="16476"/>
                        <a:pt x="12325" y="16164"/>
                      </a:cubicBezTo>
                      <a:cubicBezTo>
                        <a:pt x="12442" y="15991"/>
                        <a:pt x="12563" y="15809"/>
                        <a:pt x="12680" y="15651"/>
                      </a:cubicBezTo>
                      <a:cubicBezTo>
                        <a:pt x="12787" y="15525"/>
                        <a:pt x="12904" y="15413"/>
                        <a:pt x="13034" y="15310"/>
                      </a:cubicBezTo>
                      <a:cubicBezTo>
                        <a:pt x="13323" y="15063"/>
                        <a:pt x="13687" y="14755"/>
                        <a:pt x="13962" y="14247"/>
                      </a:cubicBezTo>
                      <a:cubicBezTo>
                        <a:pt x="14163" y="13888"/>
                        <a:pt x="14256" y="13492"/>
                        <a:pt x="14345" y="13109"/>
                      </a:cubicBezTo>
                      <a:cubicBezTo>
                        <a:pt x="14419" y="12797"/>
                        <a:pt x="14484" y="12503"/>
                        <a:pt x="14601" y="12265"/>
                      </a:cubicBezTo>
                      <a:cubicBezTo>
                        <a:pt x="14699" y="12069"/>
                        <a:pt x="14867" y="11859"/>
                        <a:pt x="15049" y="11631"/>
                      </a:cubicBezTo>
                      <a:cubicBezTo>
                        <a:pt x="15291" y="11328"/>
                        <a:pt x="15562" y="10987"/>
                        <a:pt x="15748" y="10582"/>
                      </a:cubicBezTo>
                      <a:lnTo>
                        <a:pt x="15753" y="10568"/>
                      </a:lnTo>
                      <a:cubicBezTo>
                        <a:pt x="15935" y="10148"/>
                        <a:pt x="15991" y="9733"/>
                        <a:pt x="16047" y="9369"/>
                      </a:cubicBezTo>
                      <a:cubicBezTo>
                        <a:pt x="16084" y="9113"/>
                        <a:pt x="16117" y="8866"/>
                        <a:pt x="16191" y="8670"/>
                      </a:cubicBezTo>
                      <a:cubicBezTo>
                        <a:pt x="16294" y="8432"/>
                        <a:pt x="16471" y="8166"/>
                        <a:pt x="16648" y="7905"/>
                      </a:cubicBezTo>
                      <a:lnTo>
                        <a:pt x="16690" y="7840"/>
                      </a:lnTo>
                      <a:cubicBezTo>
                        <a:pt x="16909" y="7527"/>
                        <a:pt x="17133" y="7201"/>
                        <a:pt x="17254" y="6846"/>
                      </a:cubicBezTo>
                      <a:cubicBezTo>
                        <a:pt x="17446" y="6310"/>
                        <a:pt x="17422" y="5853"/>
                        <a:pt x="17404" y="5517"/>
                      </a:cubicBezTo>
                      <a:cubicBezTo>
                        <a:pt x="17390" y="5377"/>
                        <a:pt x="17390" y="5237"/>
                        <a:pt x="17408" y="5098"/>
                      </a:cubicBezTo>
                      <a:cubicBezTo>
                        <a:pt x="17450" y="4902"/>
                        <a:pt x="17516" y="4683"/>
                        <a:pt x="17576" y="4473"/>
                      </a:cubicBezTo>
                      <a:cubicBezTo>
                        <a:pt x="17674" y="4146"/>
                        <a:pt x="17758" y="3871"/>
                        <a:pt x="17777" y="3615"/>
                      </a:cubicBezTo>
                      <a:cubicBezTo>
                        <a:pt x="17935" y="3223"/>
                        <a:pt x="17795" y="2775"/>
                        <a:pt x="17441" y="2547"/>
                      </a:cubicBezTo>
                      <a:cubicBezTo>
                        <a:pt x="17290" y="2447"/>
                        <a:pt x="17120" y="2398"/>
                        <a:pt x="16951" y="2398"/>
                      </a:cubicBezTo>
                      <a:cubicBezTo>
                        <a:pt x="16688" y="2398"/>
                        <a:pt x="16430" y="2516"/>
                        <a:pt x="16256" y="2738"/>
                      </a:cubicBezTo>
                      <a:cubicBezTo>
                        <a:pt x="15949" y="2929"/>
                        <a:pt x="15627" y="3251"/>
                        <a:pt x="15273" y="3605"/>
                      </a:cubicBezTo>
                      <a:cubicBezTo>
                        <a:pt x="15161" y="3717"/>
                        <a:pt x="15053" y="3824"/>
                        <a:pt x="14951" y="3927"/>
                      </a:cubicBezTo>
                      <a:cubicBezTo>
                        <a:pt x="14820" y="4039"/>
                        <a:pt x="14680" y="4137"/>
                        <a:pt x="14536" y="4226"/>
                      </a:cubicBezTo>
                      <a:cubicBezTo>
                        <a:pt x="14191" y="4449"/>
                        <a:pt x="13762" y="4729"/>
                        <a:pt x="13398" y="5233"/>
                      </a:cubicBezTo>
                      <a:lnTo>
                        <a:pt x="13393" y="5237"/>
                      </a:lnTo>
                      <a:cubicBezTo>
                        <a:pt x="13151" y="5583"/>
                        <a:pt x="12997" y="5993"/>
                        <a:pt x="12871" y="6347"/>
                      </a:cubicBezTo>
                      <a:lnTo>
                        <a:pt x="12871" y="6352"/>
                      </a:lnTo>
                      <a:lnTo>
                        <a:pt x="12857" y="6403"/>
                      </a:lnTo>
                      <a:cubicBezTo>
                        <a:pt x="12754" y="6716"/>
                        <a:pt x="12652" y="7005"/>
                        <a:pt x="12517" y="7247"/>
                      </a:cubicBezTo>
                      <a:lnTo>
                        <a:pt x="12507" y="7266"/>
                      </a:lnTo>
                      <a:cubicBezTo>
                        <a:pt x="12405" y="7453"/>
                        <a:pt x="12232" y="7658"/>
                        <a:pt x="12050" y="7872"/>
                      </a:cubicBezTo>
                      <a:cubicBezTo>
                        <a:pt x="11812" y="8152"/>
                        <a:pt x="11547" y="8469"/>
                        <a:pt x="11351" y="8852"/>
                      </a:cubicBezTo>
                      <a:cubicBezTo>
                        <a:pt x="11360" y="8763"/>
                        <a:pt x="11365" y="8670"/>
                        <a:pt x="11365" y="8576"/>
                      </a:cubicBezTo>
                      <a:cubicBezTo>
                        <a:pt x="11365" y="8077"/>
                        <a:pt x="11239" y="7630"/>
                        <a:pt x="11127" y="7238"/>
                      </a:cubicBezTo>
                      <a:cubicBezTo>
                        <a:pt x="11048" y="6958"/>
                        <a:pt x="10973" y="6692"/>
                        <a:pt x="10959" y="6464"/>
                      </a:cubicBezTo>
                      <a:cubicBezTo>
                        <a:pt x="10940" y="6175"/>
                        <a:pt x="10987" y="5839"/>
                        <a:pt x="11029" y="5508"/>
                      </a:cubicBezTo>
                      <a:cubicBezTo>
                        <a:pt x="11090" y="5079"/>
                        <a:pt x="11145" y="4636"/>
                        <a:pt x="11090" y="4212"/>
                      </a:cubicBezTo>
                      <a:cubicBezTo>
                        <a:pt x="11001" y="3605"/>
                        <a:pt x="10763" y="3181"/>
                        <a:pt x="10563" y="2841"/>
                      </a:cubicBezTo>
                      <a:cubicBezTo>
                        <a:pt x="10479" y="2701"/>
                        <a:pt x="10404" y="2551"/>
                        <a:pt x="10348" y="2397"/>
                      </a:cubicBezTo>
                      <a:cubicBezTo>
                        <a:pt x="10287" y="2216"/>
                        <a:pt x="10236" y="2010"/>
                        <a:pt x="10185" y="1815"/>
                      </a:cubicBezTo>
                      <a:cubicBezTo>
                        <a:pt x="10078" y="1386"/>
                        <a:pt x="9984" y="1026"/>
                        <a:pt x="9835" y="747"/>
                      </a:cubicBezTo>
                      <a:cubicBezTo>
                        <a:pt x="9770" y="318"/>
                        <a:pt x="9401" y="1"/>
                        <a:pt x="8963"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78" name="Google Shape;478;p26"/>
                <p:cNvSpPr/>
                <p:nvPr/>
              </p:nvSpPr>
              <p:spPr>
                <a:xfrm>
                  <a:off x="13444355" y="6664503"/>
                  <a:ext cx="115486" cy="533571"/>
                </a:xfrm>
                <a:custGeom>
                  <a:avLst/>
                  <a:gdLst/>
                  <a:ahLst/>
                  <a:cxnLst/>
                  <a:rect l="l" t="t" r="r" b="b"/>
                  <a:pathLst>
                    <a:path w="3331" h="15390" extrusionOk="0">
                      <a:moveTo>
                        <a:pt x="1666" y="1"/>
                      </a:moveTo>
                      <a:cubicBezTo>
                        <a:pt x="1358" y="1"/>
                        <a:pt x="1223" y="947"/>
                        <a:pt x="985" y="1726"/>
                      </a:cubicBezTo>
                      <a:cubicBezTo>
                        <a:pt x="826" y="2248"/>
                        <a:pt x="379" y="2659"/>
                        <a:pt x="267" y="3428"/>
                      </a:cubicBezTo>
                      <a:cubicBezTo>
                        <a:pt x="183" y="4053"/>
                        <a:pt x="449" y="4878"/>
                        <a:pt x="402" y="5625"/>
                      </a:cubicBezTo>
                      <a:cubicBezTo>
                        <a:pt x="360" y="6296"/>
                        <a:pt x="1" y="6958"/>
                        <a:pt x="1" y="7695"/>
                      </a:cubicBezTo>
                      <a:cubicBezTo>
                        <a:pt x="1" y="8427"/>
                        <a:pt x="360" y="9094"/>
                        <a:pt x="402" y="9761"/>
                      </a:cubicBezTo>
                      <a:cubicBezTo>
                        <a:pt x="449" y="10512"/>
                        <a:pt x="183" y="11332"/>
                        <a:pt x="267" y="11957"/>
                      </a:cubicBezTo>
                      <a:cubicBezTo>
                        <a:pt x="379" y="12727"/>
                        <a:pt x="826" y="13142"/>
                        <a:pt x="985" y="13659"/>
                      </a:cubicBezTo>
                      <a:cubicBezTo>
                        <a:pt x="1223" y="14438"/>
                        <a:pt x="1358" y="15390"/>
                        <a:pt x="1666" y="15390"/>
                      </a:cubicBezTo>
                      <a:cubicBezTo>
                        <a:pt x="1969" y="15390"/>
                        <a:pt x="2109" y="14438"/>
                        <a:pt x="2347" y="13659"/>
                      </a:cubicBezTo>
                      <a:cubicBezTo>
                        <a:pt x="2505" y="13137"/>
                        <a:pt x="2953" y="12727"/>
                        <a:pt x="3060" y="11957"/>
                      </a:cubicBezTo>
                      <a:cubicBezTo>
                        <a:pt x="3149" y="11332"/>
                        <a:pt x="2883" y="10507"/>
                        <a:pt x="2929" y="9761"/>
                      </a:cubicBezTo>
                      <a:cubicBezTo>
                        <a:pt x="2967" y="9094"/>
                        <a:pt x="3331" y="8423"/>
                        <a:pt x="3331" y="7695"/>
                      </a:cubicBezTo>
                      <a:cubicBezTo>
                        <a:pt x="3331" y="6958"/>
                        <a:pt x="2967" y="6291"/>
                        <a:pt x="2929" y="5625"/>
                      </a:cubicBezTo>
                      <a:cubicBezTo>
                        <a:pt x="2883" y="4874"/>
                        <a:pt x="3149" y="4053"/>
                        <a:pt x="3060" y="3428"/>
                      </a:cubicBezTo>
                      <a:cubicBezTo>
                        <a:pt x="2953" y="2659"/>
                        <a:pt x="2505" y="2244"/>
                        <a:pt x="2347" y="1726"/>
                      </a:cubicBezTo>
                      <a:cubicBezTo>
                        <a:pt x="2109" y="947"/>
                        <a:pt x="1969" y="1"/>
                        <a:pt x="1666"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79" name="Google Shape;479;p26"/>
                <p:cNvSpPr/>
                <p:nvPr/>
              </p:nvSpPr>
              <p:spPr>
                <a:xfrm>
                  <a:off x="13496600" y="6659164"/>
                  <a:ext cx="10678" cy="632034"/>
                </a:xfrm>
                <a:custGeom>
                  <a:avLst/>
                  <a:gdLst/>
                  <a:ahLst/>
                  <a:cxnLst/>
                  <a:rect l="l" t="t" r="r" b="b"/>
                  <a:pathLst>
                    <a:path w="308" h="18230" extrusionOk="0">
                      <a:moveTo>
                        <a:pt x="154" y="1"/>
                      </a:moveTo>
                      <a:cubicBezTo>
                        <a:pt x="77" y="1"/>
                        <a:pt x="0" y="52"/>
                        <a:pt x="0" y="155"/>
                      </a:cubicBezTo>
                      <a:lnTo>
                        <a:pt x="0" y="18076"/>
                      </a:lnTo>
                      <a:cubicBezTo>
                        <a:pt x="0" y="18160"/>
                        <a:pt x="70" y="18230"/>
                        <a:pt x="154" y="18230"/>
                      </a:cubicBezTo>
                      <a:cubicBezTo>
                        <a:pt x="238" y="18230"/>
                        <a:pt x="308" y="18160"/>
                        <a:pt x="308" y="18076"/>
                      </a:cubicBezTo>
                      <a:lnTo>
                        <a:pt x="308" y="155"/>
                      </a:lnTo>
                      <a:cubicBezTo>
                        <a:pt x="308" y="52"/>
                        <a:pt x="231" y="1"/>
                        <a:pt x="1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0" name="Google Shape;480;p26"/>
                <p:cNvSpPr/>
                <p:nvPr/>
              </p:nvSpPr>
              <p:spPr>
                <a:xfrm>
                  <a:off x="13555259" y="6746909"/>
                  <a:ext cx="233190" cy="462290"/>
                </a:xfrm>
                <a:custGeom>
                  <a:avLst/>
                  <a:gdLst/>
                  <a:ahLst/>
                  <a:cxnLst/>
                  <a:rect l="l" t="t" r="r" b="b"/>
                  <a:pathLst>
                    <a:path w="6726" h="13334" extrusionOk="0">
                      <a:moveTo>
                        <a:pt x="6379" y="1"/>
                      </a:moveTo>
                      <a:cubicBezTo>
                        <a:pt x="6079" y="1"/>
                        <a:pt x="5499" y="663"/>
                        <a:pt x="4953" y="1186"/>
                      </a:cubicBezTo>
                      <a:cubicBezTo>
                        <a:pt x="4552" y="1569"/>
                        <a:pt x="3946" y="1765"/>
                        <a:pt x="3489" y="2394"/>
                      </a:cubicBezTo>
                      <a:cubicBezTo>
                        <a:pt x="3307" y="2655"/>
                        <a:pt x="3177" y="2982"/>
                        <a:pt x="3060" y="3327"/>
                      </a:cubicBezTo>
                      <a:cubicBezTo>
                        <a:pt x="2944" y="3672"/>
                        <a:pt x="2827" y="4031"/>
                        <a:pt x="2645" y="4348"/>
                      </a:cubicBezTo>
                      <a:cubicBezTo>
                        <a:pt x="2337" y="4922"/>
                        <a:pt x="1717" y="5397"/>
                        <a:pt x="1437" y="6050"/>
                      </a:cubicBezTo>
                      <a:cubicBezTo>
                        <a:pt x="1143" y="6698"/>
                        <a:pt x="1246" y="7393"/>
                        <a:pt x="1041" y="7999"/>
                      </a:cubicBezTo>
                      <a:cubicBezTo>
                        <a:pt x="808" y="8671"/>
                        <a:pt x="281" y="9338"/>
                        <a:pt x="146" y="9921"/>
                      </a:cubicBezTo>
                      <a:cubicBezTo>
                        <a:pt x="1" y="10644"/>
                        <a:pt x="299" y="11119"/>
                        <a:pt x="285" y="11623"/>
                      </a:cubicBezTo>
                      <a:cubicBezTo>
                        <a:pt x="267" y="12378"/>
                        <a:pt x="118" y="13260"/>
                        <a:pt x="416" y="13330"/>
                      </a:cubicBezTo>
                      <a:cubicBezTo>
                        <a:pt x="428" y="13332"/>
                        <a:pt x="440" y="13334"/>
                        <a:pt x="453" y="13334"/>
                      </a:cubicBezTo>
                      <a:cubicBezTo>
                        <a:pt x="747" y="13334"/>
                        <a:pt x="1139" y="12558"/>
                        <a:pt x="1591" y="11954"/>
                      </a:cubicBezTo>
                      <a:cubicBezTo>
                        <a:pt x="1908" y="11534"/>
                        <a:pt x="2468" y="11282"/>
                        <a:pt x="2818" y="10634"/>
                      </a:cubicBezTo>
                      <a:cubicBezTo>
                        <a:pt x="3116" y="10112"/>
                        <a:pt x="3125" y="9324"/>
                        <a:pt x="3438" y="8690"/>
                      </a:cubicBezTo>
                      <a:cubicBezTo>
                        <a:pt x="3718" y="8121"/>
                        <a:pt x="4291" y="7645"/>
                        <a:pt x="4571" y="7020"/>
                      </a:cubicBezTo>
                      <a:cubicBezTo>
                        <a:pt x="4841" y="6395"/>
                        <a:pt x="4776" y="5719"/>
                        <a:pt x="5005" y="5136"/>
                      </a:cubicBezTo>
                      <a:cubicBezTo>
                        <a:pt x="5140" y="4814"/>
                        <a:pt x="5350" y="4497"/>
                        <a:pt x="5555" y="4199"/>
                      </a:cubicBezTo>
                      <a:cubicBezTo>
                        <a:pt x="5760" y="3900"/>
                        <a:pt x="5961" y="3616"/>
                        <a:pt x="6059" y="3336"/>
                      </a:cubicBezTo>
                      <a:cubicBezTo>
                        <a:pt x="6301" y="2665"/>
                        <a:pt x="6077" y="2170"/>
                        <a:pt x="6185" y="1685"/>
                      </a:cubicBezTo>
                      <a:cubicBezTo>
                        <a:pt x="6338" y="958"/>
                        <a:pt x="6725" y="142"/>
                        <a:pt x="6450" y="16"/>
                      </a:cubicBezTo>
                      <a:cubicBezTo>
                        <a:pt x="6429" y="5"/>
                        <a:pt x="6405" y="1"/>
                        <a:pt x="6379"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1" name="Google Shape;481;p26"/>
                <p:cNvSpPr/>
                <p:nvPr/>
              </p:nvSpPr>
              <p:spPr>
                <a:xfrm>
                  <a:off x="13538618" y="6742194"/>
                  <a:ext cx="247301" cy="551114"/>
                </a:xfrm>
                <a:custGeom>
                  <a:avLst/>
                  <a:gdLst/>
                  <a:ahLst/>
                  <a:cxnLst/>
                  <a:rect l="l" t="t" r="r" b="b"/>
                  <a:pathLst>
                    <a:path w="7133" h="15896" extrusionOk="0">
                      <a:moveTo>
                        <a:pt x="6925" y="0"/>
                      </a:moveTo>
                      <a:cubicBezTo>
                        <a:pt x="6881" y="0"/>
                        <a:pt x="6837" y="20"/>
                        <a:pt x="6804" y="68"/>
                      </a:cubicBezTo>
                      <a:cubicBezTo>
                        <a:pt x="6086" y="1145"/>
                        <a:pt x="5405" y="2339"/>
                        <a:pt x="4650" y="3831"/>
                      </a:cubicBezTo>
                      <a:cubicBezTo>
                        <a:pt x="4076" y="4955"/>
                        <a:pt x="3512" y="6191"/>
                        <a:pt x="2869" y="7720"/>
                      </a:cubicBezTo>
                      <a:cubicBezTo>
                        <a:pt x="1782" y="10327"/>
                        <a:pt x="835" y="12990"/>
                        <a:pt x="33" y="15699"/>
                      </a:cubicBezTo>
                      <a:cubicBezTo>
                        <a:pt x="1" y="15797"/>
                        <a:pt x="75" y="15895"/>
                        <a:pt x="178" y="15895"/>
                      </a:cubicBezTo>
                      <a:cubicBezTo>
                        <a:pt x="243" y="15895"/>
                        <a:pt x="304" y="15849"/>
                        <a:pt x="322" y="15783"/>
                      </a:cubicBezTo>
                      <a:cubicBezTo>
                        <a:pt x="1124" y="13088"/>
                        <a:pt x="2071" y="10434"/>
                        <a:pt x="3148" y="7837"/>
                      </a:cubicBezTo>
                      <a:cubicBezTo>
                        <a:pt x="3787" y="6317"/>
                        <a:pt x="4352" y="5086"/>
                        <a:pt x="4920" y="3966"/>
                      </a:cubicBezTo>
                      <a:cubicBezTo>
                        <a:pt x="5671" y="2488"/>
                        <a:pt x="6347" y="1304"/>
                        <a:pt x="7056" y="236"/>
                      </a:cubicBezTo>
                      <a:cubicBezTo>
                        <a:pt x="7132" y="117"/>
                        <a:pt x="7030" y="0"/>
                        <a:pt x="692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2" name="Google Shape;482;p26"/>
                <p:cNvSpPr/>
                <p:nvPr/>
              </p:nvSpPr>
              <p:spPr>
                <a:xfrm>
                  <a:off x="13215614" y="6746909"/>
                  <a:ext cx="233156" cy="462290"/>
                </a:xfrm>
                <a:custGeom>
                  <a:avLst/>
                  <a:gdLst/>
                  <a:ahLst/>
                  <a:cxnLst/>
                  <a:rect l="l" t="t" r="r" b="b"/>
                  <a:pathLst>
                    <a:path w="6725" h="13334" extrusionOk="0">
                      <a:moveTo>
                        <a:pt x="342" y="1"/>
                      </a:moveTo>
                      <a:cubicBezTo>
                        <a:pt x="316" y="1"/>
                        <a:pt x="292" y="5"/>
                        <a:pt x="271" y="16"/>
                      </a:cubicBezTo>
                      <a:cubicBezTo>
                        <a:pt x="0" y="142"/>
                        <a:pt x="383" y="958"/>
                        <a:pt x="537" y="1685"/>
                      </a:cubicBezTo>
                      <a:cubicBezTo>
                        <a:pt x="644" y="2170"/>
                        <a:pt x="420" y="2665"/>
                        <a:pt x="667" y="3336"/>
                      </a:cubicBezTo>
                      <a:cubicBezTo>
                        <a:pt x="760" y="3616"/>
                        <a:pt x="961" y="3900"/>
                        <a:pt x="1166" y="4199"/>
                      </a:cubicBezTo>
                      <a:cubicBezTo>
                        <a:pt x="1376" y="4497"/>
                        <a:pt x="1586" y="4814"/>
                        <a:pt x="1721" y="5136"/>
                      </a:cubicBezTo>
                      <a:cubicBezTo>
                        <a:pt x="1950" y="5719"/>
                        <a:pt x="1884" y="6395"/>
                        <a:pt x="2150" y="7020"/>
                      </a:cubicBezTo>
                      <a:cubicBezTo>
                        <a:pt x="2430" y="7645"/>
                        <a:pt x="3008" y="8121"/>
                        <a:pt x="3283" y="8690"/>
                      </a:cubicBezTo>
                      <a:cubicBezTo>
                        <a:pt x="3596" y="9324"/>
                        <a:pt x="3610" y="10112"/>
                        <a:pt x="3908" y="10634"/>
                      </a:cubicBezTo>
                      <a:cubicBezTo>
                        <a:pt x="4258" y="11282"/>
                        <a:pt x="4813" y="11534"/>
                        <a:pt x="5130" y="11954"/>
                      </a:cubicBezTo>
                      <a:cubicBezTo>
                        <a:pt x="5582" y="12558"/>
                        <a:pt x="5974" y="13334"/>
                        <a:pt x="6268" y="13334"/>
                      </a:cubicBezTo>
                      <a:cubicBezTo>
                        <a:pt x="6281" y="13334"/>
                        <a:pt x="6293" y="13332"/>
                        <a:pt x="6305" y="13330"/>
                      </a:cubicBezTo>
                      <a:cubicBezTo>
                        <a:pt x="6604" y="13260"/>
                        <a:pt x="6459" y="12378"/>
                        <a:pt x="6440" y="11623"/>
                      </a:cubicBezTo>
                      <a:cubicBezTo>
                        <a:pt x="6426" y="11119"/>
                        <a:pt x="6725" y="10644"/>
                        <a:pt x="6576" y="9921"/>
                      </a:cubicBezTo>
                      <a:cubicBezTo>
                        <a:pt x="6440" y="9338"/>
                        <a:pt x="5918" y="8671"/>
                        <a:pt x="5685" y="7999"/>
                      </a:cubicBezTo>
                      <a:cubicBezTo>
                        <a:pt x="5480" y="7393"/>
                        <a:pt x="5578" y="6698"/>
                        <a:pt x="5289" y="6050"/>
                      </a:cubicBezTo>
                      <a:cubicBezTo>
                        <a:pt x="5009" y="5397"/>
                        <a:pt x="4384" y="4922"/>
                        <a:pt x="4076" y="4348"/>
                      </a:cubicBezTo>
                      <a:cubicBezTo>
                        <a:pt x="3894" y="4031"/>
                        <a:pt x="3778" y="3672"/>
                        <a:pt x="3661" y="3327"/>
                      </a:cubicBezTo>
                      <a:cubicBezTo>
                        <a:pt x="3544" y="2982"/>
                        <a:pt x="3414" y="2655"/>
                        <a:pt x="3232" y="2394"/>
                      </a:cubicBezTo>
                      <a:cubicBezTo>
                        <a:pt x="2775" y="1765"/>
                        <a:pt x="2169" y="1569"/>
                        <a:pt x="1772" y="1186"/>
                      </a:cubicBezTo>
                      <a:cubicBezTo>
                        <a:pt x="1223" y="663"/>
                        <a:pt x="642" y="1"/>
                        <a:pt x="342"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3" name="Google Shape;483;p26"/>
                <p:cNvSpPr/>
                <p:nvPr/>
              </p:nvSpPr>
              <p:spPr>
                <a:xfrm>
                  <a:off x="13217972" y="6742194"/>
                  <a:ext cx="247301" cy="551114"/>
                </a:xfrm>
                <a:custGeom>
                  <a:avLst/>
                  <a:gdLst/>
                  <a:ahLst/>
                  <a:cxnLst/>
                  <a:rect l="l" t="t" r="r" b="b"/>
                  <a:pathLst>
                    <a:path w="7133" h="15896" extrusionOk="0">
                      <a:moveTo>
                        <a:pt x="210" y="0"/>
                      </a:moveTo>
                      <a:cubicBezTo>
                        <a:pt x="103" y="0"/>
                        <a:pt x="1" y="117"/>
                        <a:pt x="77" y="236"/>
                      </a:cubicBezTo>
                      <a:cubicBezTo>
                        <a:pt x="786" y="1304"/>
                        <a:pt x="1462" y="2488"/>
                        <a:pt x="2213" y="3966"/>
                      </a:cubicBezTo>
                      <a:cubicBezTo>
                        <a:pt x="2782" y="5090"/>
                        <a:pt x="3346" y="6321"/>
                        <a:pt x="3985" y="7837"/>
                      </a:cubicBezTo>
                      <a:cubicBezTo>
                        <a:pt x="5067" y="10434"/>
                        <a:pt x="6009" y="13088"/>
                        <a:pt x="6811" y="15783"/>
                      </a:cubicBezTo>
                      <a:cubicBezTo>
                        <a:pt x="6829" y="15848"/>
                        <a:pt x="6889" y="15894"/>
                        <a:pt x="6958" y="15895"/>
                      </a:cubicBezTo>
                      <a:lnTo>
                        <a:pt x="6958" y="15895"/>
                      </a:lnTo>
                      <a:cubicBezTo>
                        <a:pt x="7059" y="15894"/>
                        <a:pt x="7132" y="15797"/>
                        <a:pt x="7104" y="15699"/>
                      </a:cubicBezTo>
                      <a:cubicBezTo>
                        <a:pt x="6298" y="12990"/>
                        <a:pt x="5351" y="10327"/>
                        <a:pt x="4269" y="7720"/>
                      </a:cubicBezTo>
                      <a:cubicBezTo>
                        <a:pt x="3626" y="6196"/>
                        <a:pt x="3057" y="4960"/>
                        <a:pt x="2483" y="3831"/>
                      </a:cubicBezTo>
                      <a:cubicBezTo>
                        <a:pt x="1732" y="2344"/>
                        <a:pt x="1047" y="1145"/>
                        <a:pt x="333" y="68"/>
                      </a:cubicBezTo>
                      <a:cubicBezTo>
                        <a:pt x="299" y="20"/>
                        <a:pt x="254" y="0"/>
                        <a:pt x="210" y="0"/>
                      </a:cubicBezTo>
                      <a:close/>
                      <a:moveTo>
                        <a:pt x="6958" y="15895"/>
                      </a:moveTo>
                      <a:cubicBezTo>
                        <a:pt x="6957" y="15895"/>
                        <a:pt x="6956" y="15895"/>
                        <a:pt x="6955" y="15895"/>
                      </a:cubicBezTo>
                      <a:lnTo>
                        <a:pt x="6960" y="15895"/>
                      </a:lnTo>
                      <a:cubicBezTo>
                        <a:pt x="6959" y="15895"/>
                        <a:pt x="6958" y="15895"/>
                        <a:pt x="6958" y="15895"/>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4" name="Google Shape;484;p26"/>
                <p:cNvSpPr/>
                <p:nvPr/>
              </p:nvSpPr>
              <p:spPr>
                <a:xfrm>
                  <a:off x="13310501" y="7283538"/>
                  <a:ext cx="382895" cy="398393"/>
                </a:xfrm>
                <a:custGeom>
                  <a:avLst/>
                  <a:gdLst/>
                  <a:ahLst/>
                  <a:cxnLst/>
                  <a:rect l="l" t="t" r="r" b="b"/>
                  <a:pathLst>
                    <a:path w="11044" h="11491" extrusionOk="0">
                      <a:moveTo>
                        <a:pt x="5522" y="0"/>
                      </a:moveTo>
                      <a:cubicBezTo>
                        <a:pt x="2472" y="0"/>
                        <a:pt x="1" y="2090"/>
                        <a:pt x="1" y="4664"/>
                      </a:cubicBezTo>
                      <a:cubicBezTo>
                        <a:pt x="1" y="6734"/>
                        <a:pt x="1600" y="8492"/>
                        <a:pt x="3811" y="9099"/>
                      </a:cubicBezTo>
                      <a:cubicBezTo>
                        <a:pt x="4338" y="9518"/>
                        <a:pt x="4771" y="10045"/>
                        <a:pt x="5084" y="10642"/>
                      </a:cubicBezTo>
                      <a:cubicBezTo>
                        <a:pt x="5214" y="10885"/>
                        <a:pt x="5322" y="11141"/>
                        <a:pt x="5405" y="11407"/>
                      </a:cubicBezTo>
                      <a:cubicBezTo>
                        <a:pt x="5424" y="11463"/>
                        <a:pt x="5473" y="11491"/>
                        <a:pt x="5522" y="11491"/>
                      </a:cubicBezTo>
                      <a:cubicBezTo>
                        <a:pt x="5571" y="11491"/>
                        <a:pt x="5620" y="11463"/>
                        <a:pt x="5639" y="11407"/>
                      </a:cubicBezTo>
                      <a:cubicBezTo>
                        <a:pt x="5723" y="11141"/>
                        <a:pt x="5830" y="10885"/>
                        <a:pt x="5960" y="10642"/>
                      </a:cubicBezTo>
                      <a:cubicBezTo>
                        <a:pt x="6278" y="10045"/>
                        <a:pt x="6711" y="9518"/>
                        <a:pt x="7238" y="9099"/>
                      </a:cubicBezTo>
                      <a:cubicBezTo>
                        <a:pt x="9449" y="8492"/>
                        <a:pt x="11043" y="6734"/>
                        <a:pt x="11043" y="4664"/>
                      </a:cubicBezTo>
                      <a:cubicBezTo>
                        <a:pt x="11043" y="2085"/>
                        <a:pt x="8572" y="0"/>
                        <a:pt x="5522"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5" name="Google Shape;485;p26"/>
                <p:cNvSpPr/>
                <p:nvPr/>
              </p:nvSpPr>
              <p:spPr>
                <a:xfrm>
                  <a:off x="13389094" y="7358698"/>
                  <a:ext cx="122558" cy="10540"/>
                </a:xfrm>
                <a:custGeom>
                  <a:avLst/>
                  <a:gdLst/>
                  <a:ahLst/>
                  <a:cxnLst/>
                  <a:rect l="l" t="t" r="r" b="b"/>
                  <a:pathLst>
                    <a:path w="3535" h="304" extrusionOk="0">
                      <a:moveTo>
                        <a:pt x="205" y="1"/>
                      </a:moveTo>
                      <a:cubicBezTo>
                        <a:pt x="0" y="1"/>
                        <a:pt x="0" y="304"/>
                        <a:pt x="205" y="304"/>
                      </a:cubicBezTo>
                      <a:lnTo>
                        <a:pt x="3330" y="304"/>
                      </a:lnTo>
                      <a:cubicBezTo>
                        <a:pt x="3535" y="304"/>
                        <a:pt x="3535" y="1"/>
                        <a:pt x="333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6" name="Google Shape;486;p26"/>
                <p:cNvSpPr/>
                <p:nvPr/>
              </p:nvSpPr>
              <p:spPr>
                <a:xfrm>
                  <a:off x="13543298" y="7439857"/>
                  <a:ext cx="122905" cy="10713"/>
                </a:xfrm>
                <a:custGeom>
                  <a:avLst/>
                  <a:gdLst/>
                  <a:ahLst/>
                  <a:cxnLst/>
                  <a:rect l="l" t="t" r="r" b="b"/>
                  <a:pathLst>
                    <a:path w="3545" h="309" extrusionOk="0">
                      <a:moveTo>
                        <a:pt x="201" y="1"/>
                      </a:moveTo>
                      <a:cubicBezTo>
                        <a:pt x="1" y="1"/>
                        <a:pt x="1" y="309"/>
                        <a:pt x="201" y="309"/>
                      </a:cubicBezTo>
                      <a:lnTo>
                        <a:pt x="3340" y="309"/>
                      </a:lnTo>
                      <a:cubicBezTo>
                        <a:pt x="3545" y="309"/>
                        <a:pt x="3545" y="1"/>
                        <a:pt x="334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7" name="Google Shape;487;p26"/>
                <p:cNvSpPr/>
                <p:nvPr/>
              </p:nvSpPr>
              <p:spPr>
                <a:xfrm>
                  <a:off x="13419325" y="7439857"/>
                  <a:ext cx="98810" cy="10713"/>
                </a:xfrm>
                <a:custGeom>
                  <a:avLst/>
                  <a:gdLst/>
                  <a:ahLst/>
                  <a:cxnLst/>
                  <a:rect l="l" t="t" r="r" b="b"/>
                  <a:pathLst>
                    <a:path w="2850" h="309" extrusionOk="0">
                      <a:moveTo>
                        <a:pt x="205" y="1"/>
                      </a:moveTo>
                      <a:cubicBezTo>
                        <a:pt x="0" y="1"/>
                        <a:pt x="0" y="309"/>
                        <a:pt x="205" y="309"/>
                      </a:cubicBezTo>
                      <a:lnTo>
                        <a:pt x="2649" y="309"/>
                      </a:lnTo>
                      <a:cubicBezTo>
                        <a:pt x="2849" y="309"/>
                        <a:pt x="2849" y="1"/>
                        <a:pt x="264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8" name="Google Shape;488;p26"/>
                <p:cNvSpPr/>
                <p:nvPr/>
              </p:nvSpPr>
              <p:spPr>
                <a:xfrm>
                  <a:off x="13327142" y="7439857"/>
                  <a:ext cx="61019" cy="10713"/>
                </a:xfrm>
                <a:custGeom>
                  <a:avLst/>
                  <a:gdLst/>
                  <a:ahLst/>
                  <a:cxnLst/>
                  <a:rect l="l" t="t" r="r" b="b"/>
                  <a:pathLst>
                    <a:path w="1760" h="309" extrusionOk="0">
                      <a:moveTo>
                        <a:pt x="206" y="1"/>
                      </a:moveTo>
                      <a:cubicBezTo>
                        <a:pt x="1" y="1"/>
                        <a:pt x="1" y="309"/>
                        <a:pt x="206" y="309"/>
                      </a:cubicBezTo>
                      <a:lnTo>
                        <a:pt x="1554" y="309"/>
                      </a:lnTo>
                      <a:cubicBezTo>
                        <a:pt x="1759" y="309"/>
                        <a:pt x="1759" y="1"/>
                        <a:pt x="15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9" name="Google Shape;489;p26"/>
                <p:cNvSpPr/>
                <p:nvPr/>
              </p:nvSpPr>
              <p:spPr>
                <a:xfrm>
                  <a:off x="13552693" y="7358698"/>
                  <a:ext cx="60985" cy="10540"/>
                </a:xfrm>
                <a:custGeom>
                  <a:avLst/>
                  <a:gdLst/>
                  <a:ahLst/>
                  <a:cxnLst/>
                  <a:rect l="l" t="t" r="r" b="b"/>
                  <a:pathLst>
                    <a:path w="1759" h="304" extrusionOk="0">
                      <a:moveTo>
                        <a:pt x="206" y="1"/>
                      </a:moveTo>
                      <a:cubicBezTo>
                        <a:pt x="0" y="1"/>
                        <a:pt x="0" y="304"/>
                        <a:pt x="206" y="304"/>
                      </a:cubicBezTo>
                      <a:lnTo>
                        <a:pt x="1558" y="304"/>
                      </a:lnTo>
                      <a:cubicBezTo>
                        <a:pt x="1758" y="304"/>
                        <a:pt x="1758" y="1"/>
                        <a:pt x="155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0" name="Google Shape;490;p26"/>
                <p:cNvSpPr/>
                <p:nvPr/>
              </p:nvSpPr>
              <p:spPr>
                <a:xfrm>
                  <a:off x="13428373" y="7539632"/>
                  <a:ext cx="89761" cy="10678"/>
                </a:xfrm>
                <a:custGeom>
                  <a:avLst/>
                  <a:gdLst/>
                  <a:ahLst/>
                  <a:cxnLst/>
                  <a:rect l="l" t="t" r="r" b="b"/>
                  <a:pathLst>
                    <a:path w="2589" h="308"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1" name="Google Shape;491;p26"/>
                <p:cNvSpPr/>
                <p:nvPr/>
              </p:nvSpPr>
              <p:spPr>
                <a:xfrm>
                  <a:off x="13510988" y="7494840"/>
                  <a:ext cx="89761" cy="10713"/>
                </a:xfrm>
                <a:custGeom>
                  <a:avLst/>
                  <a:gdLst/>
                  <a:ahLst/>
                  <a:cxnLst/>
                  <a:rect l="l" t="t" r="r" b="b"/>
                  <a:pathLst>
                    <a:path w="2589" h="309"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92" name="Google Shape;492;p26"/>
              <p:cNvGrpSpPr/>
              <p:nvPr/>
            </p:nvGrpSpPr>
            <p:grpSpPr>
              <a:xfrm>
                <a:off x="8258829" y="2678334"/>
                <a:ext cx="1102345" cy="2732691"/>
                <a:chOff x="8258829" y="2678334"/>
                <a:chExt cx="1102345" cy="2732691"/>
              </a:xfrm>
            </p:grpSpPr>
            <p:grpSp>
              <p:nvGrpSpPr>
                <p:cNvPr id="493" name="Google Shape;493;p26"/>
                <p:cNvGrpSpPr/>
                <p:nvPr/>
              </p:nvGrpSpPr>
              <p:grpSpPr>
                <a:xfrm rot="-1419692" flipH="1">
                  <a:off x="8495168" y="4030057"/>
                  <a:ext cx="629667" cy="1309666"/>
                  <a:chOff x="14663671" y="5098194"/>
                  <a:chExt cx="453692" cy="943648"/>
                </a:xfrm>
              </p:grpSpPr>
              <p:sp>
                <p:nvSpPr>
                  <p:cNvPr id="494" name="Google Shape;494;p26"/>
                  <p:cNvSpPr/>
                  <p:nvPr/>
                </p:nvSpPr>
                <p:spPr>
                  <a:xfrm>
                    <a:off x="14663671" y="5098194"/>
                    <a:ext cx="453692" cy="943648"/>
                  </a:xfrm>
                  <a:custGeom>
                    <a:avLst/>
                    <a:gdLst/>
                    <a:ahLst/>
                    <a:cxnLst/>
                    <a:rect l="l" t="t" r="r" b="b"/>
                    <a:pathLst>
                      <a:path w="13086" h="27218" extrusionOk="0">
                        <a:moveTo>
                          <a:pt x="5804" y="1"/>
                        </a:moveTo>
                        <a:cubicBezTo>
                          <a:pt x="5765" y="1"/>
                          <a:pt x="5725" y="3"/>
                          <a:pt x="5685" y="7"/>
                        </a:cubicBezTo>
                        <a:cubicBezTo>
                          <a:pt x="5065" y="72"/>
                          <a:pt x="4617" y="627"/>
                          <a:pt x="4683" y="1247"/>
                        </a:cubicBezTo>
                        <a:lnTo>
                          <a:pt x="4734" y="1807"/>
                        </a:lnTo>
                        <a:lnTo>
                          <a:pt x="4482" y="912"/>
                        </a:lnTo>
                        <a:cubicBezTo>
                          <a:pt x="4337" y="419"/>
                          <a:pt x="3887" y="96"/>
                          <a:pt x="3396" y="96"/>
                        </a:cubicBezTo>
                        <a:cubicBezTo>
                          <a:pt x="3302" y="96"/>
                          <a:pt x="3206" y="108"/>
                          <a:pt x="3111" y="133"/>
                        </a:cubicBezTo>
                        <a:cubicBezTo>
                          <a:pt x="2514" y="291"/>
                          <a:pt x="2155" y="893"/>
                          <a:pt x="2300" y="1490"/>
                        </a:cubicBezTo>
                        <a:lnTo>
                          <a:pt x="2528" y="2395"/>
                        </a:lnTo>
                        <a:lnTo>
                          <a:pt x="2295" y="1877"/>
                        </a:lnTo>
                        <a:cubicBezTo>
                          <a:pt x="2103" y="1472"/>
                          <a:pt x="1698" y="1231"/>
                          <a:pt x="1274" y="1231"/>
                        </a:cubicBezTo>
                        <a:cubicBezTo>
                          <a:pt x="1123" y="1231"/>
                          <a:pt x="969" y="1262"/>
                          <a:pt x="821" y="1327"/>
                        </a:cubicBezTo>
                        <a:cubicBezTo>
                          <a:pt x="262" y="1574"/>
                          <a:pt x="1" y="2222"/>
                          <a:pt x="234" y="2786"/>
                        </a:cubicBezTo>
                        <a:lnTo>
                          <a:pt x="5303" y="14724"/>
                        </a:lnTo>
                        <a:cubicBezTo>
                          <a:pt x="5303" y="14799"/>
                          <a:pt x="5312" y="14874"/>
                          <a:pt x="5331" y="14944"/>
                        </a:cubicBezTo>
                        <a:lnTo>
                          <a:pt x="5727" y="16445"/>
                        </a:lnTo>
                        <a:cubicBezTo>
                          <a:pt x="4753" y="18245"/>
                          <a:pt x="4757" y="21575"/>
                          <a:pt x="5112" y="22913"/>
                        </a:cubicBezTo>
                        <a:cubicBezTo>
                          <a:pt x="5541" y="24517"/>
                          <a:pt x="6935" y="25674"/>
                          <a:pt x="8591" y="25804"/>
                        </a:cubicBezTo>
                        <a:lnTo>
                          <a:pt x="8511" y="26168"/>
                        </a:lnTo>
                        <a:cubicBezTo>
                          <a:pt x="8404" y="26644"/>
                          <a:pt x="8707" y="27115"/>
                          <a:pt x="9187" y="27217"/>
                        </a:cubicBezTo>
                        <a:cubicBezTo>
                          <a:pt x="9542" y="27101"/>
                          <a:pt x="9915" y="27036"/>
                          <a:pt x="10288" y="27026"/>
                        </a:cubicBezTo>
                        <a:cubicBezTo>
                          <a:pt x="10409" y="26989"/>
                          <a:pt x="10517" y="26924"/>
                          <a:pt x="10610" y="26844"/>
                        </a:cubicBezTo>
                        <a:cubicBezTo>
                          <a:pt x="10621" y="26845"/>
                          <a:pt x="10632" y="26845"/>
                          <a:pt x="10643" y="26845"/>
                        </a:cubicBezTo>
                        <a:cubicBezTo>
                          <a:pt x="10888" y="26845"/>
                          <a:pt x="11121" y="26748"/>
                          <a:pt x="11291" y="26569"/>
                        </a:cubicBezTo>
                        <a:cubicBezTo>
                          <a:pt x="11626" y="26215"/>
                          <a:pt x="11612" y="25655"/>
                          <a:pt x="11258" y="25324"/>
                        </a:cubicBezTo>
                        <a:lnTo>
                          <a:pt x="11071" y="25147"/>
                        </a:lnTo>
                        <a:cubicBezTo>
                          <a:pt x="12447" y="24219"/>
                          <a:pt x="13086" y="22517"/>
                          <a:pt x="12657" y="20913"/>
                        </a:cubicBezTo>
                        <a:cubicBezTo>
                          <a:pt x="12303" y="19574"/>
                          <a:pt x="10656" y="16678"/>
                          <a:pt x="8922" y="15601"/>
                        </a:cubicBezTo>
                        <a:lnTo>
                          <a:pt x="8521" y="14095"/>
                        </a:lnTo>
                        <a:cubicBezTo>
                          <a:pt x="8502" y="14025"/>
                          <a:pt x="8474" y="13960"/>
                          <a:pt x="8437" y="13894"/>
                        </a:cubicBezTo>
                        <a:lnTo>
                          <a:pt x="6926" y="1010"/>
                        </a:lnTo>
                        <a:cubicBezTo>
                          <a:pt x="6865" y="434"/>
                          <a:pt x="6375" y="1"/>
                          <a:pt x="580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5" name="Google Shape;495;p26"/>
                  <p:cNvSpPr/>
                  <p:nvPr/>
                </p:nvSpPr>
                <p:spPr>
                  <a:xfrm>
                    <a:off x="14691475" y="5123085"/>
                    <a:ext cx="248688" cy="548029"/>
                  </a:xfrm>
                  <a:custGeom>
                    <a:avLst/>
                    <a:gdLst/>
                    <a:ahLst/>
                    <a:cxnLst/>
                    <a:rect l="l" t="t" r="r" b="b"/>
                    <a:pathLst>
                      <a:path w="7173" h="15807" extrusionOk="0">
                        <a:moveTo>
                          <a:pt x="5000" y="0"/>
                        </a:moveTo>
                        <a:cubicBezTo>
                          <a:pt x="4986" y="0"/>
                          <a:pt x="4972" y="1"/>
                          <a:pt x="4958" y="2"/>
                        </a:cubicBezTo>
                        <a:cubicBezTo>
                          <a:pt x="4734" y="26"/>
                          <a:pt x="4571" y="231"/>
                          <a:pt x="4608" y="459"/>
                        </a:cubicBezTo>
                        <a:lnTo>
                          <a:pt x="5667" y="12090"/>
                        </a:lnTo>
                        <a:lnTo>
                          <a:pt x="831" y="1462"/>
                        </a:lnTo>
                        <a:cubicBezTo>
                          <a:pt x="768" y="1301"/>
                          <a:pt x="615" y="1206"/>
                          <a:pt x="457" y="1206"/>
                        </a:cubicBezTo>
                        <a:cubicBezTo>
                          <a:pt x="404" y="1206"/>
                          <a:pt x="350" y="1216"/>
                          <a:pt x="299" y="1238"/>
                        </a:cubicBezTo>
                        <a:cubicBezTo>
                          <a:pt x="89" y="1332"/>
                          <a:pt x="1" y="1579"/>
                          <a:pt x="99" y="1779"/>
                        </a:cubicBezTo>
                        <a:lnTo>
                          <a:pt x="6054" y="15806"/>
                        </a:lnTo>
                        <a:lnTo>
                          <a:pt x="6590" y="15569"/>
                        </a:lnTo>
                        <a:lnTo>
                          <a:pt x="7173" y="15508"/>
                        </a:lnTo>
                        <a:lnTo>
                          <a:pt x="5401" y="376"/>
                        </a:lnTo>
                        <a:cubicBezTo>
                          <a:pt x="5388" y="161"/>
                          <a:pt x="5211" y="0"/>
                          <a:pt x="5000"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6" name="Google Shape;496;p26"/>
                  <p:cNvSpPr/>
                  <p:nvPr/>
                </p:nvSpPr>
                <p:spPr>
                  <a:xfrm>
                    <a:off x="14766012" y="5126240"/>
                    <a:ext cx="170611" cy="529688"/>
                  </a:xfrm>
                  <a:custGeom>
                    <a:avLst/>
                    <a:gdLst/>
                    <a:ahLst/>
                    <a:cxnLst/>
                    <a:rect l="l" t="t" r="r" b="b"/>
                    <a:pathLst>
                      <a:path w="4921" h="15278" extrusionOk="0">
                        <a:moveTo>
                          <a:pt x="444" y="1"/>
                        </a:moveTo>
                        <a:cubicBezTo>
                          <a:pt x="410" y="1"/>
                          <a:pt x="375" y="5"/>
                          <a:pt x="341" y="14"/>
                        </a:cubicBezTo>
                        <a:cubicBezTo>
                          <a:pt x="127" y="70"/>
                          <a:pt x="1" y="289"/>
                          <a:pt x="57" y="504"/>
                        </a:cubicBezTo>
                        <a:lnTo>
                          <a:pt x="3773" y="15277"/>
                        </a:lnTo>
                        <a:lnTo>
                          <a:pt x="4920" y="14974"/>
                        </a:lnTo>
                        <a:lnTo>
                          <a:pt x="831" y="299"/>
                        </a:lnTo>
                        <a:cubicBezTo>
                          <a:pt x="780" y="118"/>
                          <a:pt x="620" y="1"/>
                          <a:pt x="44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7" name="Google Shape;497;p26"/>
                  <p:cNvSpPr/>
                  <p:nvPr/>
                </p:nvSpPr>
                <p:spPr>
                  <a:xfrm>
                    <a:off x="14982341" y="5960426"/>
                    <a:ext cx="58211" cy="56997"/>
                  </a:xfrm>
                  <a:custGeom>
                    <a:avLst/>
                    <a:gdLst/>
                    <a:ahLst/>
                    <a:cxnLst/>
                    <a:rect l="l" t="t" r="r" b="b"/>
                    <a:pathLst>
                      <a:path w="1679" h="1644" extrusionOk="0">
                        <a:moveTo>
                          <a:pt x="462" y="1"/>
                        </a:moveTo>
                        <a:cubicBezTo>
                          <a:pt x="443" y="1"/>
                          <a:pt x="424" y="5"/>
                          <a:pt x="406" y="15"/>
                        </a:cubicBezTo>
                        <a:cubicBezTo>
                          <a:pt x="406" y="15"/>
                          <a:pt x="401" y="19"/>
                          <a:pt x="397" y="19"/>
                        </a:cubicBezTo>
                        <a:cubicBezTo>
                          <a:pt x="383" y="29"/>
                          <a:pt x="373" y="38"/>
                          <a:pt x="364" y="47"/>
                        </a:cubicBezTo>
                        <a:cubicBezTo>
                          <a:pt x="355" y="47"/>
                          <a:pt x="350" y="57"/>
                          <a:pt x="350" y="61"/>
                        </a:cubicBezTo>
                        <a:cubicBezTo>
                          <a:pt x="341" y="71"/>
                          <a:pt x="336" y="80"/>
                          <a:pt x="331" y="89"/>
                        </a:cubicBezTo>
                        <a:cubicBezTo>
                          <a:pt x="327" y="99"/>
                          <a:pt x="322" y="103"/>
                          <a:pt x="322" y="113"/>
                        </a:cubicBezTo>
                        <a:cubicBezTo>
                          <a:pt x="322" y="117"/>
                          <a:pt x="317" y="117"/>
                          <a:pt x="317" y="122"/>
                        </a:cubicBezTo>
                        <a:lnTo>
                          <a:pt x="33" y="1451"/>
                        </a:lnTo>
                        <a:cubicBezTo>
                          <a:pt x="0" y="1570"/>
                          <a:pt x="93" y="1643"/>
                          <a:pt x="184" y="1643"/>
                        </a:cubicBezTo>
                        <a:cubicBezTo>
                          <a:pt x="250" y="1643"/>
                          <a:pt x="316" y="1605"/>
                          <a:pt x="331" y="1516"/>
                        </a:cubicBezTo>
                        <a:lnTo>
                          <a:pt x="494" y="752"/>
                        </a:lnTo>
                        <a:lnTo>
                          <a:pt x="686" y="1358"/>
                        </a:lnTo>
                        <a:cubicBezTo>
                          <a:pt x="709" y="1434"/>
                          <a:pt x="767" y="1466"/>
                          <a:pt x="827" y="1466"/>
                        </a:cubicBezTo>
                        <a:cubicBezTo>
                          <a:pt x="921" y="1466"/>
                          <a:pt x="1017" y="1385"/>
                          <a:pt x="979" y="1265"/>
                        </a:cubicBezTo>
                        <a:lnTo>
                          <a:pt x="788" y="668"/>
                        </a:lnTo>
                        <a:lnTo>
                          <a:pt x="1352" y="1204"/>
                        </a:lnTo>
                        <a:cubicBezTo>
                          <a:pt x="1386" y="1235"/>
                          <a:pt x="1422" y="1248"/>
                          <a:pt x="1457" y="1248"/>
                        </a:cubicBezTo>
                        <a:cubicBezTo>
                          <a:pt x="1577" y="1248"/>
                          <a:pt x="1678" y="1089"/>
                          <a:pt x="1562" y="980"/>
                        </a:cubicBezTo>
                        <a:lnTo>
                          <a:pt x="574" y="43"/>
                        </a:lnTo>
                        <a:cubicBezTo>
                          <a:pt x="569" y="38"/>
                          <a:pt x="564" y="38"/>
                          <a:pt x="560" y="38"/>
                        </a:cubicBezTo>
                        <a:cubicBezTo>
                          <a:pt x="550" y="29"/>
                          <a:pt x="546" y="24"/>
                          <a:pt x="536" y="19"/>
                        </a:cubicBezTo>
                        <a:cubicBezTo>
                          <a:pt x="527" y="15"/>
                          <a:pt x="522" y="10"/>
                          <a:pt x="513" y="10"/>
                        </a:cubicBezTo>
                        <a:cubicBezTo>
                          <a:pt x="499" y="5"/>
                          <a:pt x="485" y="1"/>
                          <a:pt x="471" y="1"/>
                        </a:cubicBezTo>
                        <a:close/>
                      </a:path>
                    </a:pathLst>
                  </a:custGeom>
                  <a:solidFill>
                    <a:srgbClr val="22100D"/>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8" name="Google Shape;498;p26"/>
                  <p:cNvSpPr/>
                  <p:nvPr/>
                </p:nvSpPr>
                <p:spPr>
                  <a:xfrm>
                    <a:off x="14852682" y="5591626"/>
                    <a:ext cx="241095" cy="376447"/>
                  </a:xfrm>
                  <a:custGeom>
                    <a:avLst/>
                    <a:gdLst/>
                    <a:ahLst/>
                    <a:cxnLst/>
                    <a:rect l="l" t="t" r="r" b="b"/>
                    <a:pathLst>
                      <a:path w="6954" h="10858" extrusionOk="0">
                        <a:moveTo>
                          <a:pt x="2295" y="1"/>
                        </a:moveTo>
                        <a:cubicBezTo>
                          <a:pt x="2278" y="1"/>
                          <a:pt x="2261" y="7"/>
                          <a:pt x="2248" y="20"/>
                        </a:cubicBezTo>
                        <a:cubicBezTo>
                          <a:pt x="2001" y="282"/>
                          <a:pt x="1796" y="575"/>
                          <a:pt x="1637" y="897"/>
                        </a:cubicBezTo>
                        <a:cubicBezTo>
                          <a:pt x="1339" y="697"/>
                          <a:pt x="1012" y="543"/>
                          <a:pt x="672" y="440"/>
                        </a:cubicBezTo>
                        <a:cubicBezTo>
                          <a:pt x="664" y="437"/>
                          <a:pt x="656" y="436"/>
                          <a:pt x="648" y="436"/>
                        </a:cubicBezTo>
                        <a:cubicBezTo>
                          <a:pt x="602" y="436"/>
                          <a:pt x="567" y="480"/>
                          <a:pt x="583" y="524"/>
                        </a:cubicBezTo>
                        <a:lnTo>
                          <a:pt x="1059" y="2329"/>
                        </a:lnTo>
                        <a:cubicBezTo>
                          <a:pt x="89" y="3756"/>
                          <a:pt x="0" y="7113"/>
                          <a:pt x="364" y="8494"/>
                        </a:cubicBezTo>
                        <a:cubicBezTo>
                          <a:pt x="744" y="9918"/>
                          <a:pt x="2027" y="10857"/>
                          <a:pt x="3433" y="10857"/>
                        </a:cubicBezTo>
                        <a:cubicBezTo>
                          <a:pt x="3702" y="10857"/>
                          <a:pt x="3976" y="10823"/>
                          <a:pt x="4248" y="10751"/>
                        </a:cubicBezTo>
                        <a:cubicBezTo>
                          <a:pt x="5941" y="10303"/>
                          <a:pt x="6953" y="8564"/>
                          <a:pt x="6501" y="6871"/>
                        </a:cubicBezTo>
                        <a:lnTo>
                          <a:pt x="6501" y="6866"/>
                        </a:lnTo>
                        <a:cubicBezTo>
                          <a:pt x="6132" y="5486"/>
                          <a:pt x="4393" y="2613"/>
                          <a:pt x="2840" y="1853"/>
                        </a:cubicBezTo>
                        <a:lnTo>
                          <a:pt x="2364" y="53"/>
                        </a:lnTo>
                        <a:cubicBezTo>
                          <a:pt x="2356" y="20"/>
                          <a:pt x="2326" y="1"/>
                          <a:pt x="2295"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9" name="Google Shape;499;p26"/>
                  <p:cNvSpPr/>
                  <p:nvPr/>
                </p:nvSpPr>
                <p:spPr>
                  <a:xfrm>
                    <a:off x="14873691" y="5687449"/>
                    <a:ext cx="190824" cy="241823"/>
                  </a:xfrm>
                  <a:custGeom>
                    <a:avLst/>
                    <a:gdLst/>
                    <a:ahLst/>
                    <a:cxnLst/>
                    <a:rect l="l" t="t" r="r" b="b"/>
                    <a:pathLst>
                      <a:path w="5504" h="6975" extrusionOk="0">
                        <a:moveTo>
                          <a:pt x="1746" y="305"/>
                        </a:moveTo>
                        <a:cubicBezTo>
                          <a:pt x="1756" y="305"/>
                          <a:pt x="1766" y="305"/>
                          <a:pt x="1777" y="306"/>
                        </a:cubicBezTo>
                        <a:cubicBezTo>
                          <a:pt x="2873" y="306"/>
                          <a:pt x="4505" y="2852"/>
                          <a:pt x="4799" y="3967"/>
                        </a:cubicBezTo>
                        <a:cubicBezTo>
                          <a:pt x="5083" y="5105"/>
                          <a:pt x="4398" y="6266"/>
                          <a:pt x="3265" y="6564"/>
                        </a:cubicBezTo>
                        <a:cubicBezTo>
                          <a:pt x="3079" y="6614"/>
                          <a:pt x="2893" y="6638"/>
                          <a:pt x="2709" y="6638"/>
                        </a:cubicBezTo>
                        <a:cubicBezTo>
                          <a:pt x="1769" y="6638"/>
                          <a:pt x="909" y="6016"/>
                          <a:pt x="644" y="5068"/>
                        </a:cubicBezTo>
                        <a:cubicBezTo>
                          <a:pt x="331" y="3892"/>
                          <a:pt x="518" y="619"/>
                          <a:pt x="1609" y="325"/>
                        </a:cubicBezTo>
                        <a:cubicBezTo>
                          <a:pt x="1655" y="313"/>
                          <a:pt x="1698" y="305"/>
                          <a:pt x="1746" y="305"/>
                        </a:cubicBezTo>
                        <a:close/>
                        <a:moveTo>
                          <a:pt x="1766" y="1"/>
                        </a:moveTo>
                        <a:cubicBezTo>
                          <a:pt x="1686" y="1"/>
                          <a:pt x="1607" y="11"/>
                          <a:pt x="1530" y="31"/>
                        </a:cubicBezTo>
                        <a:cubicBezTo>
                          <a:pt x="187" y="386"/>
                          <a:pt x="0" y="3846"/>
                          <a:pt x="345" y="5147"/>
                        </a:cubicBezTo>
                        <a:cubicBezTo>
                          <a:pt x="635" y="6219"/>
                          <a:pt x="1605" y="6970"/>
                          <a:pt x="2714" y="6975"/>
                        </a:cubicBezTo>
                        <a:cubicBezTo>
                          <a:pt x="4328" y="6975"/>
                          <a:pt x="5503" y="5445"/>
                          <a:pt x="5093" y="3888"/>
                        </a:cubicBezTo>
                        <a:cubicBezTo>
                          <a:pt x="4767" y="2661"/>
                          <a:pt x="3087" y="1"/>
                          <a:pt x="1766"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0" name="Google Shape;500;p26"/>
                  <p:cNvSpPr/>
                  <p:nvPr/>
                </p:nvSpPr>
                <p:spPr>
                  <a:xfrm>
                    <a:off x="14913767" y="5744478"/>
                    <a:ext cx="100924" cy="126754"/>
                  </a:xfrm>
                  <a:custGeom>
                    <a:avLst/>
                    <a:gdLst/>
                    <a:ahLst/>
                    <a:cxnLst/>
                    <a:rect l="l" t="t" r="r" b="b"/>
                    <a:pathLst>
                      <a:path w="2911" h="3656" extrusionOk="0">
                        <a:moveTo>
                          <a:pt x="952" y="307"/>
                        </a:moveTo>
                        <a:cubicBezTo>
                          <a:pt x="1437" y="307"/>
                          <a:pt x="2239" y="1497"/>
                          <a:pt x="2393" y="2089"/>
                        </a:cubicBezTo>
                        <a:cubicBezTo>
                          <a:pt x="2519" y="2620"/>
                          <a:pt x="2202" y="3152"/>
                          <a:pt x="1675" y="3292"/>
                        </a:cubicBezTo>
                        <a:cubicBezTo>
                          <a:pt x="1589" y="3315"/>
                          <a:pt x="1503" y="3326"/>
                          <a:pt x="1418" y="3326"/>
                        </a:cubicBezTo>
                        <a:cubicBezTo>
                          <a:pt x="982" y="3326"/>
                          <a:pt x="582" y="3039"/>
                          <a:pt x="453" y="2602"/>
                        </a:cubicBezTo>
                        <a:cubicBezTo>
                          <a:pt x="290" y="1982"/>
                          <a:pt x="416" y="443"/>
                          <a:pt x="887" y="317"/>
                        </a:cubicBezTo>
                        <a:cubicBezTo>
                          <a:pt x="910" y="307"/>
                          <a:pt x="934" y="307"/>
                          <a:pt x="952" y="307"/>
                        </a:cubicBezTo>
                        <a:close/>
                        <a:moveTo>
                          <a:pt x="944" y="1"/>
                        </a:moveTo>
                        <a:cubicBezTo>
                          <a:pt x="898" y="1"/>
                          <a:pt x="852" y="7"/>
                          <a:pt x="808" y="18"/>
                        </a:cubicBezTo>
                        <a:cubicBezTo>
                          <a:pt x="43" y="223"/>
                          <a:pt x="1" y="2084"/>
                          <a:pt x="159" y="2681"/>
                        </a:cubicBezTo>
                        <a:cubicBezTo>
                          <a:pt x="313" y="3255"/>
                          <a:pt x="831" y="3651"/>
                          <a:pt x="1423" y="3656"/>
                        </a:cubicBezTo>
                        <a:cubicBezTo>
                          <a:pt x="2286" y="3651"/>
                          <a:pt x="2911" y="2840"/>
                          <a:pt x="2692" y="2010"/>
                        </a:cubicBezTo>
                        <a:cubicBezTo>
                          <a:pt x="2542" y="1448"/>
                          <a:pt x="1682" y="1"/>
                          <a:pt x="944"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501" name="Google Shape;501;p26"/>
                <p:cNvGrpSpPr/>
                <p:nvPr/>
              </p:nvGrpSpPr>
              <p:grpSpPr>
                <a:xfrm>
                  <a:off x="8488980" y="2678334"/>
                  <a:ext cx="596790" cy="1206781"/>
                  <a:chOff x="12645565" y="5401471"/>
                  <a:chExt cx="454524" cy="919102"/>
                </a:xfrm>
              </p:grpSpPr>
              <p:sp>
                <p:nvSpPr>
                  <p:cNvPr id="502" name="Google Shape;502;p26"/>
                  <p:cNvSpPr/>
                  <p:nvPr/>
                </p:nvSpPr>
                <p:spPr>
                  <a:xfrm>
                    <a:off x="12645565" y="5401471"/>
                    <a:ext cx="454524" cy="919102"/>
                  </a:xfrm>
                  <a:custGeom>
                    <a:avLst/>
                    <a:gdLst/>
                    <a:ahLst/>
                    <a:cxnLst/>
                    <a:rect l="l" t="t" r="r" b="b"/>
                    <a:pathLst>
                      <a:path w="13110" h="26510" extrusionOk="0">
                        <a:moveTo>
                          <a:pt x="7189" y="0"/>
                        </a:moveTo>
                        <a:cubicBezTo>
                          <a:pt x="6904" y="0"/>
                          <a:pt x="6408" y="107"/>
                          <a:pt x="6035" y="763"/>
                        </a:cubicBezTo>
                        <a:cubicBezTo>
                          <a:pt x="5839" y="1131"/>
                          <a:pt x="5713" y="1537"/>
                          <a:pt x="5671" y="1952"/>
                        </a:cubicBezTo>
                        <a:cubicBezTo>
                          <a:pt x="5634" y="2274"/>
                          <a:pt x="5410" y="4685"/>
                          <a:pt x="5223" y="7110"/>
                        </a:cubicBezTo>
                        <a:cubicBezTo>
                          <a:pt x="5065" y="9189"/>
                          <a:pt x="4999" y="10351"/>
                          <a:pt x="4990" y="11041"/>
                        </a:cubicBezTo>
                        <a:cubicBezTo>
                          <a:pt x="4039" y="11199"/>
                          <a:pt x="3260" y="11885"/>
                          <a:pt x="2985" y="12808"/>
                        </a:cubicBezTo>
                        <a:cubicBezTo>
                          <a:pt x="2374" y="14888"/>
                          <a:pt x="1521" y="17915"/>
                          <a:pt x="896" y="20540"/>
                        </a:cubicBezTo>
                        <a:cubicBezTo>
                          <a:pt x="546" y="22032"/>
                          <a:pt x="308" y="23226"/>
                          <a:pt x="196" y="24089"/>
                        </a:cubicBezTo>
                        <a:cubicBezTo>
                          <a:pt x="70" y="25082"/>
                          <a:pt x="0" y="26169"/>
                          <a:pt x="803" y="26458"/>
                        </a:cubicBezTo>
                        <a:cubicBezTo>
                          <a:pt x="900" y="26490"/>
                          <a:pt x="1003" y="26509"/>
                          <a:pt x="1106" y="26509"/>
                        </a:cubicBezTo>
                        <a:cubicBezTo>
                          <a:pt x="1768" y="26509"/>
                          <a:pt x="2304" y="25740"/>
                          <a:pt x="2766" y="24998"/>
                        </a:cubicBezTo>
                        <a:cubicBezTo>
                          <a:pt x="3227" y="24257"/>
                          <a:pt x="3792" y="23184"/>
                          <a:pt x="4459" y="21804"/>
                        </a:cubicBezTo>
                        <a:cubicBezTo>
                          <a:pt x="5634" y="19374"/>
                          <a:pt x="6879" y="16483"/>
                          <a:pt x="7714" y="14487"/>
                        </a:cubicBezTo>
                        <a:cubicBezTo>
                          <a:pt x="8096" y="13578"/>
                          <a:pt x="7909" y="12533"/>
                          <a:pt x="7243" y="11810"/>
                        </a:cubicBezTo>
                        <a:cubicBezTo>
                          <a:pt x="7672" y="11269"/>
                          <a:pt x="8352" y="10332"/>
                          <a:pt x="9528" y="8635"/>
                        </a:cubicBezTo>
                        <a:cubicBezTo>
                          <a:pt x="10913" y="6639"/>
                          <a:pt x="12256" y="4624"/>
                          <a:pt x="12428" y="4349"/>
                        </a:cubicBezTo>
                        <a:cubicBezTo>
                          <a:pt x="13109" y="3295"/>
                          <a:pt x="13086" y="2250"/>
                          <a:pt x="12386" y="1807"/>
                        </a:cubicBezTo>
                        <a:cubicBezTo>
                          <a:pt x="12277" y="1736"/>
                          <a:pt x="12062" y="1630"/>
                          <a:pt x="11773" y="1630"/>
                        </a:cubicBezTo>
                        <a:cubicBezTo>
                          <a:pt x="11531" y="1630"/>
                          <a:pt x="11237" y="1704"/>
                          <a:pt x="10908" y="1933"/>
                        </a:cubicBezTo>
                        <a:cubicBezTo>
                          <a:pt x="10852" y="1971"/>
                          <a:pt x="10801" y="2008"/>
                          <a:pt x="10749" y="2050"/>
                        </a:cubicBezTo>
                        <a:cubicBezTo>
                          <a:pt x="10749" y="2013"/>
                          <a:pt x="10749" y="1975"/>
                          <a:pt x="10745" y="1938"/>
                        </a:cubicBezTo>
                        <a:cubicBezTo>
                          <a:pt x="10693" y="1057"/>
                          <a:pt x="10162" y="772"/>
                          <a:pt x="9929" y="693"/>
                        </a:cubicBezTo>
                        <a:cubicBezTo>
                          <a:pt x="9846" y="664"/>
                          <a:pt x="9715" y="630"/>
                          <a:pt x="9554" y="630"/>
                        </a:cubicBezTo>
                        <a:cubicBezTo>
                          <a:pt x="9272" y="630"/>
                          <a:pt x="8896" y="734"/>
                          <a:pt x="8516" y="1150"/>
                        </a:cubicBezTo>
                        <a:cubicBezTo>
                          <a:pt x="8488" y="1178"/>
                          <a:pt x="8460" y="1206"/>
                          <a:pt x="8436" y="1239"/>
                        </a:cubicBezTo>
                        <a:cubicBezTo>
                          <a:pt x="8422" y="1169"/>
                          <a:pt x="8408" y="1103"/>
                          <a:pt x="8390" y="1038"/>
                        </a:cubicBezTo>
                        <a:cubicBezTo>
                          <a:pt x="8143" y="189"/>
                          <a:pt x="7555" y="35"/>
                          <a:pt x="7317" y="7"/>
                        </a:cubicBezTo>
                        <a:cubicBezTo>
                          <a:pt x="7282" y="3"/>
                          <a:pt x="7239" y="0"/>
                          <a:pt x="718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3" name="Google Shape;503;p26"/>
                  <p:cNvSpPr/>
                  <p:nvPr/>
                </p:nvSpPr>
                <p:spPr>
                  <a:xfrm>
                    <a:off x="12650730" y="5808163"/>
                    <a:ext cx="252918" cy="487148"/>
                  </a:xfrm>
                  <a:custGeom>
                    <a:avLst/>
                    <a:gdLst/>
                    <a:ahLst/>
                    <a:cxnLst/>
                    <a:rect l="l" t="t" r="r" b="b"/>
                    <a:pathLst>
                      <a:path w="7295" h="14051" extrusionOk="0">
                        <a:moveTo>
                          <a:pt x="5253" y="0"/>
                        </a:moveTo>
                        <a:cubicBezTo>
                          <a:pt x="4484" y="0"/>
                          <a:pt x="3770" y="500"/>
                          <a:pt x="3540" y="1282"/>
                        </a:cubicBezTo>
                        <a:cubicBezTo>
                          <a:pt x="2416" y="5111"/>
                          <a:pt x="1" y="13719"/>
                          <a:pt x="901" y="14041"/>
                        </a:cubicBezTo>
                        <a:cubicBezTo>
                          <a:pt x="918" y="14047"/>
                          <a:pt x="936" y="14050"/>
                          <a:pt x="954" y="14050"/>
                        </a:cubicBezTo>
                        <a:cubicBezTo>
                          <a:pt x="1934" y="14050"/>
                          <a:pt x="5383" y="6086"/>
                          <a:pt x="6898" y="2476"/>
                        </a:cubicBezTo>
                        <a:cubicBezTo>
                          <a:pt x="7294" y="1530"/>
                          <a:pt x="6814" y="448"/>
                          <a:pt x="5848" y="103"/>
                        </a:cubicBezTo>
                        <a:cubicBezTo>
                          <a:pt x="5651" y="33"/>
                          <a:pt x="5450" y="0"/>
                          <a:pt x="5253"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4" name="Google Shape;504;p26"/>
                  <p:cNvSpPr/>
                  <p:nvPr/>
                </p:nvSpPr>
                <p:spPr>
                  <a:xfrm>
                    <a:off x="12778344" y="5848344"/>
                    <a:ext cx="51554" cy="23541"/>
                  </a:xfrm>
                  <a:custGeom>
                    <a:avLst/>
                    <a:gdLst/>
                    <a:ahLst/>
                    <a:cxnLst/>
                    <a:rect l="l" t="t" r="r" b="b"/>
                    <a:pathLst>
                      <a:path w="1487" h="679" extrusionOk="0">
                        <a:moveTo>
                          <a:pt x="216" y="1"/>
                        </a:moveTo>
                        <a:cubicBezTo>
                          <a:pt x="64" y="1"/>
                          <a:pt x="1" y="238"/>
                          <a:pt x="172" y="296"/>
                        </a:cubicBezTo>
                        <a:lnTo>
                          <a:pt x="1225" y="674"/>
                        </a:lnTo>
                        <a:cubicBezTo>
                          <a:pt x="1239" y="678"/>
                          <a:pt x="1258" y="678"/>
                          <a:pt x="1277" y="678"/>
                        </a:cubicBezTo>
                        <a:cubicBezTo>
                          <a:pt x="1445" y="678"/>
                          <a:pt x="1487" y="440"/>
                          <a:pt x="1328" y="385"/>
                        </a:cubicBezTo>
                        <a:lnTo>
                          <a:pt x="274" y="11"/>
                        </a:lnTo>
                        <a:cubicBezTo>
                          <a:pt x="254" y="4"/>
                          <a:pt x="234" y="1"/>
                          <a:pt x="21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5" name="Google Shape;505;p26"/>
                  <p:cNvSpPr/>
                  <p:nvPr/>
                </p:nvSpPr>
                <p:spPr>
                  <a:xfrm>
                    <a:off x="12821194" y="5901386"/>
                    <a:ext cx="51554" cy="23680"/>
                  </a:xfrm>
                  <a:custGeom>
                    <a:avLst/>
                    <a:gdLst/>
                    <a:ahLst/>
                    <a:cxnLst/>
                    <a:rect l="l" t="t" r="r" b="b"/>
                    <a:pathLst>
                      <a:path w="1487" h="683" extrusionOk="0">
                        <a:moveTo>
                          <a:pt x="216" y="0"/>
                        </a:moveTo>
                        <a:cubicBezTo>
                          <a:pt x="64" y="0"/>
                          <a:pt x="1" y="238"/>
                          <a:pt x="171" y="300"/>
                        </a:cubicBezTo>
                        <a:lnTo>
                          <a:pt x="1225" y="673"/>
                        </a:lnTo>
                        <a:cubicBezTo>
                          <a:pt x="1239" y="678"/>
                          <a:pt x="1258" y="683"/>
                          <a:pt x="1277" y="683"/>
                        </a:cubicBezTo>
                        <a:cubicBezTo>
                          <a:pt x="1444" y="683"/>
                          <a:pt x="1486" y="440"/>
                          <a:pt x="1328" y="384"/>
                        </a:cubicBezTo>
                        <a:lnTo>
                          <a:pt x="274" y="11"/>
                        </a:lnTo>
                        <a:cubicBezTo>
                          <a:pt x="254" y="4"/>
                          <a:pt x="234"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6" name="Google Shape;506;p26"/>
                  <p:cNvSpPr/>
                  <p:nvPr/>
                </p:nvSpPr>
                <p:spPr>
                  <a:xfrm>
                    <a:off x="12757162" y="5923851"/>
                    <a:ext cx="51728" cy="23680"/>
                  </a:xfrm>
                  <a:custGeom>
                    <a:avLst/>
                    <a:gdLst/>
                    <a:ahLst/>
                    <a:cxnLst/>
                    <a:rect l="l" t="t" r="r" b="b"/>
                    <a:pathLst>
                      <a:path w="1492" h="683" extrusionOk="0">
                        <a:moveTo>
                          <a:pt x="216" y="0"/>
                        </a:moveTo>
                        <a:cubicBezTo>
                          <a:pt x="65" y="0"/>
                          <a:pt x="1" y="238"/>
                          <a:pt x="172" y="300"/>
                        </a:cubicBezTo>
                        <a:lnTo>
                          <a:pt x="1226" y="673"/>
                        </a:lnTo>
                        <a:cubicBezTo>
                          <a:pt x="1244" y="678"/>
                          <a:pt x="1263" y="683"/>
                          <a:pt x="1277" y="683"/>
                        </a:cubicBezTo>
                        <a:cubicBezTo>
                          <a:pt x="1449" y="683"/>
                          <a:pt x="1491" y="445"/>
                          <a:pt x="1328" y="384"/>
                        </a:cubicBezTo>
                        <a:lnTo>
                          <a:pt x="274" y="11"/>
                        </a:lnTo>
                        <a:cubicBezTo>
                          <a:pt x="254" y="4"/>
                          <a:pt x="235"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7" name="Google Shape;507;p26"/>
                  <p:cNvSpPr/>
                  <p:nvPr/>
                </p:nvSpPr>
                <p:spPr>
                  <a:xfrm>
                    <a:off x="12787739" y="5984001"/>
                    <a:ext cx="47186" cy="22050"/>
                  </a:xfrm>
                  <a:custGeom>
                    <a:avLst/>
                    <a:gdLst/>
                    <a:ahLst/>
                    <a:cxnLst/>
                    <a:rect l="l" t="t" r="r" b="b"/>
                    <a:pathLst>
                      <a:path w="1361" h="636" extrusionOk="0">
                        <a:moveTo>
                          <a:pt x="216" y="0"/>
                        </a:moveTo>
                        <a:cubicBezTo>
                          <a:pt x="64" y="0"/>
                          <a:pt x="0" y="238"/>
                          <a:pt x="171" y="300"/>
                        </a:cubicBezTo>
                        <a:lnTo>
                          <a:pt x="1094" y="631"/>
                        </a:lnTo>
                        <a:cubicBezTo>
                          <a:pt x="1113" y="636"/>
                          <a:pt x="1132" y="636"/>
                          <a:pt x="1150" y="636"/>
                        </a:cubicBezTo>
                        <a:cubicBezTo>
                          <a:pt x="1318" y="636"/>
                          <a:pt x="1360" y="398"/>
                          <a:pt x="1202" y="342"/>
                        </a:cubicBezTo>
                        <a:lnTo>
                          <a:pt x="274" y="11"/>
                        </a:lnTo>
                        <a:cubicBezTo>
                          <a:pt x="253" y="4"/>
                          <a:pt x="234"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8" name="Google Shape;508;p26"/>
                  <p:cNvSpPr/>
                  <p:nvPr/>
                </p:nvSpPr>
                <p:spPr>
                  <a:xfrm>
                    <a:off x="12735702" y="6014543"/>
                    <a:ext cx="43580" cy="20767"/>
                  </a:xfrm>
                  <a:custGeom>
                    <a:avLst/>
                    <a:gdLst/>
                    <a:ahLst/>
                    <a:cxnLst/>
                    <a:rect l="l" t="t" r="r" b="b"/>
                    <a:pathLst>
                      <a:path w="1257" h="599" extrusionOk="0">
                        <a:moveTo>
                          <a:pt x="219" y="1"/>
                        </a:moveTo>
                        <a:cubicBezTo>
                          <a:pt x="63" y="1"/>
                          <a:pt x="0" y="238"/>
                          <a:pt x="175" y="300"/>
                        </a:cubicBezTo>
                        <a:lnTo>
                          <a:pt x="996" y="590"/>
                        </a:lnTo>
                        <a:cubicBezTo>
                          <a:pt x="1010" y="594"/>
                          <a:pt x="1028" y="599"/>
                          <a:pt x="1047" y="599"/>
                        </a:cubicBezTo>
                        <a:cubicBezTo>
                          <a:pt x="1215" y="599"/>
                          <a:pt x="1257" y="361"/>
                          <a:pt x="1098" y="300"/>
                        </a:cubicBezTo>
                        <a:lnTo>
                          <a:pt x="278" y="11"/>
                        </a:lnTo>
                        <a:cubicBezTo>
                          <a:pt x="257" y="4"/>
                          <a:pt x="237" y="1"/>
                          <a:pt x="21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09" name="Google Shape;509;p26"/>
                  <p:cNvSpPr/>
                  <p:nvPr/>
                </p:nvSpPr>
                <p:spPr>
                  <a:xfrm>
                    <a:off x="12756191" y="6072751"/>
                    <a:ext cx="39281" cy="19311"/>
                  </a:xfrm>
                  <a:custGeom>
                    <a:avLst/>
                    <a:gdLst/>
                    <a:ahLst/>
                    <a:cxnLst/>
                    <a:rect l="l" t="t" r="r" b="b"/>
                    <a:pathLst>
                      <a:path w="1133" h="557" extrusionOk="0">
                        <a:moveTo>
                          <a:pt x="216" y="0"/>
                        </a:moveTo>
                        <a:cubicBezTo>
                          <a:pt x="65" y="0"/>
                          <a:pt x="1" y="238"/>
                          <a:pt x="172" y="300"/>
                        </a:cubicBezTo>
                        <a:lnTo>
                          <a:pt x="867" y="547"/>
                        </a:lnTo>
                        <a:cubicBezTo>
                          <a:pt x="880" y="552"/>
                          <a:pt x="899" y="557"/>
                          <a:pt x="918" y="557"/>
                        </a:cubicBezTo>
                        <a:cubicBezTo>
                          <a:pt x="1090" y="557"/>
                          <a:pt x="1132" y="314"/>
                          <a:pt x="969" y="258"/>
                        </a:cubicBezTo>
                        <a:lnTo>
                          <a:pt x="274" y="11"/>
                        </a:lnTo>
                        <a:cubicBezTo>
                          <a:pt x="254" y="4"/>
                          <a:pt x="235"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10" name="Google Shape;510;p26"/>
                  <p:cNvSpPr/>
                  <p:nvPr/>
                </p:nvSpPr>
                <p:spPr>
                  <a:xfrm>
                    <a:off x="12710776" y="6110089"/>
                    <a:ext cx="35710" cy="18028"/>
                  </a:xfrm>
                  <a:custGeom>
                    <a:avLst/>
                    <a:gdLst/>
                    <a:ahLst/>
                    <a:cxnLst/>
                    <a:rect l="l" t="t" r="r" b="b"/>
                    <a:pathLst>
                      <a:path w="1030" h="520" extrusionOk="0">
                        <a:moveTo>
                          <a:pt x="216" y="1"/>
                        </a:moveTo>
                        <a:cubicBezTo>
                          <a:pt x="64" y="1"/>
                          <a:pt x="0" y="238"/>
                          <a:pt x="171" y="301"/>
                        </a:cubicBezTo>
                        <a:lnTo>
                          <a:pt x="764" y="510"/>
                        </a:lnTo>
                        <a:cubicBezTo>
                          <a:pt x="778" y="515"/>
                          <a:pt x="796" y="520"/>
                          <a:pt x="815" y="520"/>
                        </a:cubicBezTo>
                        <a:cubicBezTo>
                          <a:pt x="987" y="520"/>
                          <a:pt x="1029" y="277"/>
                          <a:pt x="866" y="221"/>
                        </a:cubicBezTo>
                        <a:lnTo>
                          <a:pt x="274" y="11"/>
                        </a:lnTo>
                        <a:cubicBezTo>
                          <a:pt x="253" y="4"/>
                          <a:pt x="234" y="1"/>
                          <a:pt x="21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11" name="Google Shape;511;p26"/>
                  <p:cNvSpPr/>
                  <p:nvPr/>
                </p:nvSpPr>
                <p:spPr>
                  <a:xfrm>
                    <a:off x="12723846" y="6163651"/>
                    <a:ext cx="31203" cy="16364"/>
                  </a:xfrm>
                  <a:custGeom>
                    <a:avLst/>
                    <a:gdLst/>
                    <a:ahLst/>
                    <a:cxnLst/>
                    <a:rect l="l" t="t" r="r" b="b"/>
                    <a:pathLst>
                      <a:path w="900" h="472" extrusionOk="0">
                        <a:moveTo>
                          <a:pt x="219" y="0"/>
                        </a:moveTo>
                        <a:cubicBezTo>
                          <a:pt x="66" y="0"/>
                          <a:pt x="0" y="236"/>
                          <a:pt x="172" y="299"/>
                        </a:cubicBezTo>
                        <a:lnTo>
                          <a:pt x="634" y="462"/>
                        </a:lnTo>
                        <a:cubicBezTo>
                          <a:pt x="652" y="472"/>
                          <a:pt x="671" y="472"/>
                          <a:pt x="690" y="472"/>
                        </a:cubicBezTo>
                        <a:cubicBezTo>
                          <a:pt x="858" y="472"/>
                          <a:pt x="899" y="234"/>
                          <a:pt x="741" y="178"/>
                        </a:cubicBezTo>
                        <a:lnTo>
                          <a:pt x="275" y="10"/>
                        </a:lnTo>
                        <a:cubicBezTo>
                          <a:pt x="255" y="3"/>
                          <a:pt x="237" y="0"/>
                          <a:pt x="21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12" name="Google Shape;512;p26"/>
                  <p:cNvSpPr/>
                  <p:nvPr/>
                </p:nvSpPr>
                <p:spPr>
                  <a:xfrm>
                    <a:off x="12690703" y="6217318"/>
                    <a:ext cx="31376" cy="16364"/>
                  </a:xfrm>
                  <a:custGeom>
                    <a:avLst/>
                    <a:gdLst/>
                    <a:ahLst/>
                    <a:cxnLst/>
                    <a:rect l="l" t="t" r="r" b="b"/>
                    <a:pathLst>
                      <a:path w="905" h="472" extrusionOk="0">
                        <a:moveTo>
                          <a:pt x="219" y="1"/>
                        </a:moveTo>
                        <a:cubicBezTo>
                          <a:pt x="66" y="1"/>
                          <a:pt x="0" y="236"/>
                          <a:pt x="172" y="299"/>
                        </a:cubicBezTo>
                        <a:lnTo>
                          <a:pt x="638" y="463"/>
                        </a:lnTo>
                        <a:cubicBezTo>
                          <a:pt x="657" y="467"/>
                          <a:pt x="676" y="472"/>
                          <a:pt x="690" y="472"/>
                        </a:cubicBezTo>
                        <a:cubicBezTo>
                          <a:pt x="862" y="472"/>
                          <a:pt x="904" y="234"/>
                          <a:pt x="741" y="173"/>
                        </a:cubicBezTo>
                        <a:lnTo>
                          <a:pt x="275" y="10"/>
                        </a:lnTo>
                        <a:cubicBezTo>
                          <a:pt x="255" y="4"/>
                          <a:pt x="237" y="1"/>
                          <a:pt x="21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13" name="Google Shape;513;p26"/>
                  <p:cNvSpPr/>
                  <p:nvPr/>
                </p:nvSpPr>
                <p:spPr>
                  <a:xfrm>
                    <a:off x="12842307" y="5426675"/>
                    <a:ext cx="232046" cy="392846"/>
                  </a:xfrm>
                  <a:custGeom>
                    <a:avLst/>
                    <a:gdLst/>
                    <a:ahLst/>
                    <a:cxnLst/>
                    <a:rect l="l" t="t" r="r" b="b"/>
                    <a:pathLst>
                      <a:path w="6693" h="11331" extrusionOk="0">
                        <a:moveTo>
                          <a:pt x="3881" y="941"/>
                        </a:moveTo>
                        <a:cubicBezTo>
                          <a:pt x="3890" y="941"/>
                          <a:pt x="3899" y="941"/>
                          <a:pt x="3909" y="945"/>
                        </a:cubicBezTo>
                        <a:cubicBezTo>
                          <a:pt x="3960" y="964"/>
                          <a:pt x="4025" y="1062"/>
                          <a:pt x="4034" y="1276"/>
                        </a:cubicBezTo>
                        <a:cubicBezTo>
                          <a:pt x="4044" y="1551"/>
                          <a:pt x="3997" y="1831"/>
                          <a:pt x="3895" y="2092"/>
                        </a:cubicBezTo>
                        <a:cubicBezTo>
                          <a:pt x="3680" y="2699"/>
                          <a:pt x="2113" y="6760"/>
                          <a:pt x="1078" y="9204"/>
                        </a:cubicBezTo>
                        <a:cubicBezTo>
                          <a:pt x="961" y="9414"/>
                          <a:pt x="859" y="9600"/>
                          <a:pt x="770" y="9768"/>
                        </a:cubicBezTo>
                        <a:cubicBezTo>
                          <a:pt x="803" y="9600"/>
                          <a:pt x="840" y="9409"/>
                          <a:pt x="877" y="9199"/>
                        </a:cubicBezTo>
                        <a:cubicBezTo>
                          <a:pt x="1610" y="6662"/>
                          <a:pt x="2976" y="2456"/>
                          <a:pt x="3195" y="1845"/>
                        </a:cubicBezTo>
                        <a:cubicBezTo>
                          <a:pt x="3284" y="1579"/>
                          <a:pt x="3419" y="1332"/>
                          <a:pt x="3601" y="1122"/>
                        </a:cubicBezTo>
                        <a:cubicBezTo>
                          <a:pt x="3727" y="987"/>
                          <a:pt x="3825" y="941"/>
                          <a:pt x="3881" y="941"/>
                        </a:cubicBezTo>
                        <a:close/>
                        <a:moveTo>
                          <a:pt x="1521" y="306"/>
                        </a:moveTo>
                        <a:cubicBezTo>
                          <a:pt x="1572" y="316"/>
                          <a:pt x="1656" y="395"/>
                          <a:pt x="1717" y="605"/>
                        </a:cubicBezTo>
                        <a:cubicBezTo>
                          <a:pt x="1787" y="875"/>
                          <a:pt x="1801" y="1155"/>
                          <a:pt x="1763" y="1430"/>
                        </a:cubicBezTo>
                        <a:cubicBezTo>
                          <a:pt x="1689" y="2083"/>
                          <a:pt x="1041" y="6537"/>
                          <a:pt x="574" y="9129"/>
                        </a:cubicBezTo>
                        <a:cubicBezTo>
                          <a:pt x="490" y="9428"/>
                          <a:pt x="420" y="9684"/>
                          <a:pt x="360" y="9903"/>
                        </a:cubicBezTo>
                        <a:cubicBezTo>
                          <a:pt x="458" y="7511"/>
                          <a:pt x="943" y="2064"/>
                          <a:pt x="1027" y="1346"/>
                        </a:cubicBezTo>
                        <a:cubicBezTo>
                          <a:pt x="1050" y="1066"/>
                          <a:pt x="1129" y="796"/>
                          <a:pt x="1260" y="549"/>
                        </a:cubicBezTo>
                        <a:cubicBezTo>
                          <a:pt x="1362" y="372"/>
                          <a:pt x="1456" y="306"/>
                          <a:pt x="1512" y="306"/>
                        </a:cubicBezTo>
                        <a:close/>
                        <a:moveTo>
                          <a:pt x="6113" y="1941"/>
                        </a:moveTo>
                        <a:cubicBezTo>
                          <a:pt x="6129" y="1941"/>
                          <a:pt x="6143" y="1946"/>
                          <a:pt x="6156" y="1952"/>
                        </a:cubicBezTo>
                        <a:cubicBezTo>
                          <a:pt x="6282" y="2032"/>
                          <a:pt x="6236" y="2521"/>
                          <a:pt x="5886" y="3072"/>
                        </a:cubicBezTo>
                        <a:cubicBezTo>
                          <a:pt x="5499" y="3683"/>
                          <a:pt x="2468" y="8178"/>
                          <a:pt x="1022" y="10109"/>
                        </a:cubicBezTo>
                        <a:cubicBezTo>
                          <a:pt x="1120" y="9889"/>
                          <a:pt x="1227" y="9638"/>
                          <a:pt x="1353" y="9339"/>
                        </a:cubicBezTo>
                        <a:cubicBezTo>
                          <a:pt x="2635" y="7026"/>
                          <a:pt x="4911" y="3221"/>
                          <a:pt x="5256" y="2671"/>
                        </a:cubicBezTo>
                        <a:cubicBezTo>
                          <a:pt x="5401" y="2433"/>
                          <a:pt x="5592" y="2223"/>
                          <a:pt x="5816" y="2060"/>
                        </a:cubicBezTo>
                        <a:cubicBezTo>
                          <a:pt x="5942" y="1971"/>
                          <a:pt x="6035" y="1943"/>
                          <a:pt x="6096" y="1943"/>
                        </a:cubicBezTo>
                        <a:cubicBezTo>
                          <a:pt x="6102" y="1942"/>
                          <a:pt x="6108" y="1941"/>
                          <a:pt x="6113" y="1941"/>
                        </a:cubicBezTo>
                        <a:close/>
                        <a:moveTo>
                          <a:pt x="1514" y="1"/>
                        </a:moveTo>
                        <a:cubicBezTo>
                          <a:pt x="1324" y="1"/>
                          <a:pt x="1141" y="140"/>
                          <a:pt x="994" y="395"/>
                        </a:cubicBezTo>
                        <a:cubicBezTo>
                          <a:pt x="845" y="679"/>
                          <a:pt x="751" y="987"/>
                          <a:pt x="723" y="1309"/>
                        </a:cubicBezTo>
                        <a:cubicBezTo>
                          <a:pt x="686" y="1626"/>
                          <a:pt x="462" y="4018"/>
                          <a:pt x="276" y="6439"/>
                        </a:cubicBezTo>
                        <a:cubicBezTo>
                          <a:pt x="1" y="10053"/>
                          <a:pt x="10" y="10929"/>
                          <a:pt x="113" y="11153"/>
                        </a:cubicBezTo>
                        <a:cubicBezTo>
                          <a:pt x="122" y="11274"/>
                          <a:pt x="173" y="11293"/>
                          <a:pt x="225" y="11312"/>
                        </a:cubicBezTo>
                        <a:cubicBezTo>
                          <a:pt x="248" y="11321"/>
                          <a:pt x="271" y="11326"/>
                          <a:pt x="294" y="11330"/>
                        </a:cubicBezTo>
                        <a:cubicBezTo>
                          <a:pt x="327" y="11330"/>
                          <a:pt x="369" y="11312"/>
                          <a:pt x="420" y="11251"/>
                        </a:cubicBezTo>
                        <a:cubicBezTo>
                          <a:pt x="654" y="11121"/>
                          <a:pt x="1236" y="10407"/>
                          <a:pt x="3256" y="7497"/>
                        </a:cubicBezTo>
                        <a:cubicBezTo>
                          <a:pt x="4636" y="5506"/>
                          <a:pt x="5970" y="3505"/>
                          <a:pt x="6142" y="3235"/>
                        </a:cubicBezTo>
                        <a:cubicBezTo>
                          <a:pt x="6506" y="2666"/>
                          <a:pt x="6693" y="1934"/>
                          <a:pt x="6319" y="1696"/>
                        </a:cubicBezTo>
                        <a:cubicBezTo>
                          <a:pt x="6254" y="1655"/>
                          <a:pt x="6180" y="1634"/>
                          <a:pt x="6100" y="1634"/>
                        </a:cubicBezTo>
                        <a:cubicBezTo>
                          <a:pt x="5963" y="1634"/>
                          <a:pt x="5808" y="1693"/>
                          <a:pt x="5643" y="1808"/>
                        </a:cubicBezTo>
                        <a:cubicBezTo>
                          <a:pt x="5387" y="1994"/>
                          <a:pt x="5168" y="2232"/>
                          <a:pt x="5000" y="2507"/>
                        </a:cubicBezTo>
                        <a:cubicBezTo>
                          <a:pt x="4827" y="2778"/>
                          <a:pt x="3587" y="4839"/>
                          <a:pt x="2374" y="6933"/>
                        </a:cubicBezTo>
                        <a:lnTo>
                          <a:pt x="2272" y="7105"/>
                        </a:lnTo>
                        <a:lnTo>
                          <a:pt x="2318" y="6989"/>
                        </a:lnTo>
                        <a:cubicBezTo>
                          <a:pt x="3218" y="4741"/>
                          <a:pt x="4076" y="2493"/>
                          <a:pt x="4184" y="2195"/>
                        </a:cubicBezTo>
                        <a:cubicBezTo>
                          <a:pt x="4296" y="1892"/>
                          <a:pt x="4352" y="1575"/>
                          <a:pt x="4342" y="1253"/>
                        </a:cubicBezTo>
                        <a:cubicBezTo>
                          <a:pt x="4324" y="936"/>
                          <a:pt x="4202" y="721"/>
                          <a:pt x="4011" y="651"/>
                        </a:cubicBezTo>
                        <a:cubicBezTo>
                          <a:pt x="3969" y="638"/>
                          <a:pt x="3927" y="631"/>
                          <a:pt x="3883" y="631"/>
                        </a:cubicBezTo>
                        <a:cubicBezTo>
                          <a:pt x="3720" y="631"/>
                          <a:pt x="3546" y="725"/>
                          <a:pt x="3377" y="913"/>
                        </a:cubicBezTo>
                        <a:cubicBezTo>
                          <a:pt x="3167" y="1155"/>
                          <a:pt x="3009" y="1435"/>
                          <a:pt x="2906" y="1738"/>
                        </a:cubicBezTo>
                        <a:cubicBezTo>
                          <a:pt x="2799" y="2041"/>
                          <a:pt x="2048" y="4326"/>
                          <a:pt x="1330" y="6639"/>
                        </a:cubicBezTo>
                        <a:lnTo>
                          <a:pt x="1278" y="6807"/>
                        </a:lnTo>
                        <a:lnTo>
                          <a:pt x="1320" y="6555"/>
                        </a:lnTo>
                        <a:cubicBezTo>
                          <a:pt x="1698" y="4163"/>
                          <a:pt x="2034" y="1785"/>
                          <a:pt x="2071" y="1467"/>
                        </a:cubicBezTo>
                        <a:cubicBezTo>
                          <a:pt x="2113" y="1146"/>
                          <a:pt x="2095" y="824"/>
                          <a:pt x="2015" y="516"/>
                        </a:cubicBezTo>
                        <a:cubicBezTo>
                          <a:pt x="1922" y="208"/>
                          <a:pt x="1763" y="27"/>
                          <a:pt x="1558" y="3"/>
                        </a:cubicBezTo>
                        <a:cubicBezTo>
                          <a:pt x="1543" y="2"/>
                          <a:pt x="1529" y="1"/>
                          <a:pt x="1514"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sp>
          <p:nvSpPr>
            <p:cNvPr id="514" name="Google Shape;514;p26"/>
            <p:cNvSpPr/>
            <p:nvPr/>
          </p:nvSpPr>
          <p:spPr>
            <a:xfrm>
              <a:off x="-5950" y="4686626"/>
              <a:ext cx="1034062" cy="462828"/>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515" name="Google Shape;51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6" name="Google Shape;516;p26"/>
          <p:cNvSpPr txBox="1">
            <a:spLocks noGrp="1"/>
          </p:cNvSpPr>
          <p:nvPr>
            <p:ph type="subTitle" idx="1"/>
          </p:nvPr>
        </p:nvSpPr>
        <p:spPr>
          <a:xfrm>
            <a:off x="885275" y="3538429"/>
            <a:ext cx="2280000" cy="86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6"/>
          <p:cNvSpPr txBox="1">
            <a:spLocks noGrp="1"/>
          </p:cNvSpPr>
          <p:nvPr>
            <p:ph type="subTitle" idx="2"/>
          </p:nvPr>
        </p:nvSpPr>
        <p:spPr>
          <a:xfrm>
            <a:off x="3432000" y="3538429"/>
            <a:ext cx="2280000" cy="86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 name="Google Shape;518;p26"/>
          <p:cNvSpPr txBox="1">
            <a:spLocks noGrp="1"/>
          </p:cNvSpPr>
          <p:nvPr>
            <p:ph type="subTitle" idx="3"/>
          </p:nvPr>
        </p:nvSpPr>
        <p:spPr>
          <a:xfrm>
            <a:off x="5978700" y="3538429"/>
            <a:ext cx="2280000" cy="860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26"/>
          <p:cNvSpPr txBox="1">
            <a:spLocks noGrp="1"/>
          </p:cNvSpPr>
          <p:nvPr>
            <p:ph type="subTitle" idx="4"/>
          </p:nvPr>
        </p:nvSpPr>
        <p:spPr>
          <a:xfrm>
            <a:off x="885275" y="2678321"/>
            <a:ext cx="2280000" cy="86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20" name="Google Shape;520;p26"/>
          <p:cNvSpPr txBox="1">
            <a:spLocks noGrp="1"/>
          </p:cNvSpPr>
          <p:nvPr>
            <p:ph type="subTitle" idx="5"/>
          </p:nvPr>
        </p:nvSpPr>
        <p:spPr>
          <a:xfrm>
            <a:off x="3432004" y="2678321"/>
            <a:ext cx="2280000" cy="86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21" name="Google Shape;521;p26"/>
          <p:cNvSpPr txBox="1">
            <a:spLocks noGrp="1"/>
          </p:cNvSpPr>
          <p:nvPr>
            <p:ph type="subTitle" idx="6"/>
          </p:nvPr>
        </p:nvSpPr>
        <p:spPr>
          <a:xfrm>
            <a:off x="5978700" y="2678321"/>
            <a:ext cx="2280000" cy="86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998459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22"/>
        <p:cNvGrpSpPr/>
        <p:nvPr/>
      </p:nvGrpSpPr>
      <p:grpSpPr>
        <a:xfrm>
          <a:off x="0" y="0"/>
          <a:ext cx="0" cy="0"/>
          <a:chOff x="0" y="0"/>
          <a:chExt cx="0" cy="0"/>
        </a:xfrm>
      </p:grpSpPr>
      <p:sp>
        <p:nvSpPr>
          <p:cNvPr id="523" name="Google Shape;523;p27"/>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524" name="Google Shape;524;p27"/>
          <p:cNvGrpSpPr/>
          <p:nvPr/>
        </p:nvGrpSpPr>
        <p:grpSpPr>
          <a:xfrm>
            <a:off x="-163700" y="-179765"/>
            <a:ext cx="9478236" cy="5354114"/>
            <a:chOff x="-163700" y="-179765"/>
            <a:chExt cx="9478236" cy="5354114"/>
          </a:xfrm>
        </p:grpSpPr>
        <p:grpSp>
          <p:nvGrpSpPr>
            <p:cNvPr id="525" name="Google Shape;525;p27"/>
            <p:cNvGrpSpPr/>
            <p:nvPr/>
          </p:nvGrpSpPr>
          <p:grpSpPr>
            <a:xfrm>
              <a:off x="-163700" y="4006909"/>
              <a:ext cx="1312850" cy="1167440"/>
              <a:chOff x="2746" y="4093088"/>
              <a:chExt cx="1149102" cy="1021829"/>
            </a:xfrm>
          </p:grpSpPr>
          <p:sp>
            <p:nvSpPr>
              <p:cNvPr id="526" name="Google Shape;526;p27"/>
              <p:cNvSpPr/>
              <p:nvPr/>
            </p:nvSpPr>
            <p:spPr>
              <a:xfrm>
                <a:off x="2746" y="4093088"/>
                <a:ext cx="1149102" cy="1021829"/>
              </a:xfrm>
              <a:custGeom>
                <a:avLst/>
                <a:gdLst/>
                <a:ahLst/>
                <a:cxnLst/>
                <a:rect l="l" t="t" r="r" b="b"/>
                <a:pathLst>
                  <a:path w="33144" h="29473" extrusionOk="0">
                    <a:moveTo>
                      <a:pt x="13996" y="1"/>
                    </a:moveTo>
                    <a:cubicBezTo>
                      <a:pt x="10825" y="1"/>
                      <a:pt x="7840" y="891"/>
                      <a:pt x="5364" y="2580"/>
                    </a:cubicBezTo>
                    <a:cubicBezTo>
                      <a:pt x="2934" y="4230"/>
                      <a:pt x="1199" y="6562"/>
                      <a:pt x="486" y="9141"/>
                    </a:cubicBezTo>
                    <a:lnTo>
                      <a:pt x="477" y="9178"/>
                    </a:lnTo>
                    <a:cubicBezTo>
                      <a:pt x="467" y="9211"/>
                      <a:pt x="458" y="9248"/>
                      <a:pt x="449" y="9281"/>
                    </a:cubicBezTo>
                    <a:cubicBezTo>
                      <a:pt x="439" y="9304"/>
                      <a:pt x="430" y="9337"/>
                      <a:pt x="421" y="9369"/>
                    </a:cubicBezTo>
                    <a:cubicBezTo>
                      <a:pt x="1" y="11030"/>
                      <a:pt x="1255" y="12638"/>
                      <a:pt x="2967" y="12638"/>
                    </a:cubicBezTo>
                    <a:lnTo>
                      <a:pt x="9314" y="12638"/>
                    </a:lnTo>
                    <a:cubicBezTo>
                      <a:pt x="8418" y="15572"/>
                      <a:pt x="7164" y="19988"/>
                      <a:pt x="6912" y="22427"/>
                    </a:cubicBezTo>
                    <a:cubicBezTo>
                      <a:pt x="6711" y="24334"/>
                      <a:pt x="7159" y="25915"/>
                      <a:pt x="8236" y="27127"/>
                    </a:cubicBezTo>
                    <a:cubicBezTo>
                      <a:pt x="10279" y="29412"/>
                      <a:pt x="13837" y="29468"/>
                      <a:pt x="13986" y="29473"/>
                    </a:cubicBezTo>
                    <a:lnTo>
                      <a:pt x="14000" y="29473"/>
                    </a:lnTo>
                    <a:cubicBezTo>
                      <a:pt x="14010" y="29473"/>
                      <a:pt x="14075" y="29473"/>
                      <a:pt x="14182" y="29464"/>
                    </a:cubicBezTo>
                    <a:cubicBezTo>
                      <a:pt x="14215" y="29468"/>
                      <a:pt x="14247" y="29473"/>
                      <a:pt x="14280" y="29473"/>
                    </a:cubicBezTo>
                    <a:lnTo>
                      <a:pt x="32243" y="29473"/>
                    </a:lnTo>
                    <a:cubicBezTo>
                      <a:pt x="32626" y="29473"/>
                      <a:pt x="32943" y="29179"/>
                      <a:pt x="32971" y="28801"/>
                    </a:cubicBezTo>
                    <a:cubicBezTo>
                      <a:pt x="32994" y="28526"/>
                      <a:pt x="33143" y="26106"/>
                      <a:pt x="31889" y="24838"/>
                    </a:cubicBezTo>
                    <a:cubicBezTo>
                      <a:pt x="31406" y="24346"/>
                      <a:pt x="30770" y="24090"/>
                      <a:pt x="30047" y="24090"/>
                    </a:cubicBezTo>
                    <a:cubicBezTo>
                      <a:pt x="29981" y="24090"/>
                      <a:pt x="29914" y="24092"/>
                      <a:pt x="29846" y="24096"/>
                    </a:cubicBezTo>
                    <a:cubicBezTo>
                      <a:pt x="29026" y="24147"/>
                      <a:pt x="28377" y="24357"/>
                      <a:pt x="27860" y="24637"/>
                    </a:cubicBezTo>
                    <a:cubicBezTo>
                      <a:pt x="27962" y="23047"/>
                      <a:pt x="27715" y="21830"/>
                      <a:pt x="27118" y="21004"/>
                    </a:cubicBezTo>
                    <a:cubicBezTo>
                      <a:pt x="26601" y="20291"/>
                      <a:pt x="25822" y="19895"/>
                      <a:pt x="24866" y="19848"/>
                    </a:cubicBezTo>
                    <a:cubicBezTo>
                      <a:pt x="24788" y="19844"/>
                      <a:pt x="24711" y="19843"/>
                      <a:pt x="24634" y="19843"/>
                    </a:cubicBezTo>
                    <a:cubicBezTo>
                      <a:pt x="23188" y="19843"/>
                      <a:pt x="21933" y="20466"/>
                      <a:pt x="20977" y="21662"/>
                    </a:cubicBezTo>
                    <a:cubicBezTo>
                      <a:pt x="20580" y="19144"/>
                      <a:pt x="19480" y="15287"/>
                      <a:pt x="18678" y="12638"/>
                    </a:cubicBezTo>
                    <a:lnTo>
                      <a:pt x="25024" y="12638"/>
                    </a:lnTo>
                    <a:cubicBezTo>
                      <a:pt x="26736" y="12638"/>
                      <a:pt x="27986" y="11025"/>
                      <a:pt x="27566" y="9365"/>
                    </a:cubicBezTo>
                    <a:cubicBezTo>
                      <a:pt x="27561" y="9351"/>
                      <a:pt x="27561" y="9341"/>
                      <a:pt x="27557" y="9332"/>
                    </a:cubicBezTo>
                    <a:lnTo>
                      <a:pt x="27552" y="9318"/>
                    </a:lnTo>
                    <a:cubicBezTo>
                      <a:pt x="27547" y="9304"/>
                      <a:pt x="27547" y="9290"/>
                      <a:pt x="27543" y="9276"/>
                    </a:cubicBezTo>
                    <a:lnTo>
                      <a:pt x="27505" y="9141"/>
                    </a:lnTo>
                    <a:lnTo>
                      <a:pt x="27505" y="9136"/>
                    </a:lnTo>
                    <a:cubicBezTo>
                      <a:pt x="26792" y="6562"/>
                      <a:pt x="25057" y="4230"/>
                      <a:pt x="22627" y="2580"/>
                    </a:cubicBezTo>
                    <a:cubicBezTo>
                      <a:pt x="20151" y="891"/>
                      <a:pt x="17167" y="1"/>
                      <a:pt x="13996"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27" name="Google Shape;527;p27"/>
              <p:cNvSpPr/>
              <p:nvPr/>
            </p:nvSpPr>
            <p:spPr>
              <a:xfrm>
                <a:off x="245111" y="4459115"/>
                <a:ext cx="485692" cy="630578"/>
              </a:xfrm>
              <a:custGeom>
                <a:avLst/>
                <a:gdLst/>
                <a:ahLst/>
                <a:cxnLst/>
                <a:rect l="l" t="t" r="r" b="b"/>
                <a:pathLst>
                  <a:path w="14009" h="18188" extrusionOk="0">
                    <a:moveTo>
                      <a:pt x="4112" y="0"/>
                    </a:moveTo>
                    <a:cubicBezTo>
                      <a:pt x="3883" y="0"/>
                      <a:pt x="3688" y="148"/>
                      <a:pt x="3619" y="364"/>
                    </a:cubicBezTo>
                    <a:cubicBezTo>
                      <a:pt x="3097" y="2010"/>
                      <a:pt x="975" y="8782"/>
                      <a:pt x="648" y="11948"/>
                    </a:cubicBezTo>
                    <a:cubicBezTo>
                      <a:pt x="0" y="18122"/>
                      <a:pt x="7005" y="18188"/>
                      <a:pt x="7005" y="18188"/>
                    </a:cubicBezTo>
                    <a:cubicBezTo>
                      <a:pt x="7005" y="18188"/>
                      <a:pt x="14009" y="18122"/>
                      <a:pt x="13365" y="11948"/>
                    </a:cubicBezTo>
                    <a:cubicBezTo>
                      <a:pt x="13034" y="8782"/>
                      <a:pt x="10912" y="2010"/>
                      <a:pt x="10386" y="364"/>
                    </a:cubicBezTo>
                    <a:cubicBezTo>
                      <a:pt x="10321" y="148"/>
                      <a:pt x="10121" y="0"/>
                      <a:pt x="9897" y="0"/>
                    </a:cubicBezTo>
                    <a:cubicBezTo>
                      <a:pt x="9893" y="0"/>
                      <a:pt x="9890" y="0"/>
                      <a:pt x="9887" y="1"/>
                    </a:cubicBezTo>
                    <a:lnTo>
                      <a:pt x="4123" y="1"/>
                    </a:lnTo>
                    <a:cubicBezTo>
                      <a:pt x="4119" y="0"/>
                      <a:pt x="4116" y="0"/>
                      <a:pt x="411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28" name="Google Shape;528;p27"/>
              <p:cNvSpPr/>
              <p:nvPr/>
            </p:nvSpPr>
            <p:spPr>
              <a:xfrm>
                <a:off x="31382" y="4118327"/>
                <a:ext cx="913346" cy="387715"/>
              </a:xfrm>
              <a:custGeom>
                <a:avLst/>
                <a:gdLst/>
                <a:ahLst/>
                <a:cxnLst/>
                <a:rect l="l" t="t" r="r" b="b"/>
                <a:pathLst>
                  <a:path w="26344" h="11183" extrusionOk="0">
                    <a:moveTo>
                      <a:pt x="13170" y="0"/>
                    </a:moveTo>
                    <a:cubicBezTo>
                      <a:pt x="6949" y="0"/>
                      <a:pt x="1735" y="3670"/>
                      <a:pt x="364" y="8604"/>
                    </a:cubicBezTo>
                    <a:cubicBezTo>
                      <a:pt x="350" y="8651"/>
                      <a:pt x="336" y="8697"/>
                      <a:pt x="327" y="8744"/>
                    </a:cubicBezTo>
                    <a:cubicBezTo>
                      <a:pt x="317" y="8767"/>
                      <a:pt x="313" y="8791"/>
                      <a:pt x="308" y="8814"/>
                    </a:cubicBezTo>
                    <a:cubicBezTo>
                      <a:pt x="0" y="10012"/>
                      <a:pt x="905" y="11183"/>
                      <a:pt x="2141" y="11183"/>
                    </a:cubicBezTo>
                    <a:lnTo>
                      <a:pt x="24198" y="11183"/>
                    </a:lnTo>
                    <a:cubicBezTo>
                      <a:pt x="25439" y="11183"/>
                      <a:pt x="26344" y="10012"/>
                      <a:pt x="26036" y="8814"/>
                    </a:cubicBezTo>
                    <a:cubicBezTo>
                      <a:pt x="26031" y="8791"/>
                      <a:pt x="26026" y="8767"/>
                      <a:pt x="26017" y="8744"/>
                    </a:cubicBezTo>
                    <a:cubicBezTo>
                      <a:pt x="26003" y="8697"/>
                      <a:pt x="25994" y="8651"/>
                      <a:pt x="25980" y="8604"/>
                    </a:cubicBezTo>
                    <a:cubicBezTo>
                      <a:pt x="24609" y="3675"/>
                      <a:pt x="19395" y="0"/>
                      <a:pt x="13170"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29" name="Google Shape;529;p27"/>
              <p:cNvSpPr/>
              <p:nvPr/>
            </p:nvSpPr>
            <p:spPr>
              <a:xfrm>
                <a:off x="31382" y="4421465"/>
                <a:ext cx="913346" cy="84560"/>
              </a:xfrm>
              <a:custGeom>
                <a:avLst/>
                <a:gdLst/>
                <a:ahLst/>
                <a:cxnLst/>
                <a:rect l="l" t="t" r="r" b="b"/>
                <a:pathLst>
                  <a:path w="26344" h="2439" extrusionOk="0">
                    <a:moveTo>
                      <a:pt x="327" y="0"/>
                    </a:moveTo>
                    <a:cubicBezTo>
                      <a:pt x="317" y="23"/>
                      <a:pt x="313" y="47"/>
                      <a:pt x="308" y="70"/>
                    </a:cubicBezTo>
                    <a:cubicBezTo>
                      <a:pt x="0" y="1268"/>
                      <a:pt x="905" y="2439"/>
                      <a:pt x="2141" y="2439"/>
                    </a:cubicBezTo>
                    <a:lnTo>
                      <a:pt x="24198" y="2439"/>
                    </a:lnTo>
                    <a:cubicBezTo>
                      <a:pt x="25439" y="2439"/>
                      <a:pt x="26344" y="1273"/>
                      <a:pt x="26040" y="70"/>
                    </a:cubicBezTo>
                    <a:cubicBezTo>
                      <a:pt x="26031" y="47"/>
                      <a:pt x="26026" y="23"/>
                      <a:pt x="2602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0" name="Google Shape;530;p27"/>
              <p:cNvSpPr/>
              <p:nvPr/>
            </p:nvSpPr>
            <p:spPr>
              <a:xfrm>
                <a:off x="143083" y="4295759"/>
                <a:ext cx="93020" cy="79637"/>
              </a:xfrm>
              <a:custGeom>
                <a:avLst/>
                <a:gdLst/>
                <a:ahLst/>
                <a:cxnLst/>
                <a:rect l="l" t="t" r="r" b="b"/>
                <a:pathLst>
                  <a:path w="2683" h="2297" extrusionOk="0">
                    <a:moveTo>
                      <a:pt x="1535" y="362"/>
                    </a:moveTo>
                    <a:cubicBezTo>
                      <a:pt x="1969" y="362"/>
                      <a:pt x="2323" y="716"/>
                      <a:pt x="2323" y="1150"/>
                    </a:cubicBezTo>
                    <a:cubicBezTo>
                      <a:pt x="2323" y="1626"/>
                      <a:pt x="1934" y="1941"/>
                      <a:pt x="1528" y="1941"/>
                    </a:cubicBezTo>
                    <a:cubicBezTo>
                      <a:pt x="1334" y="1941"/>
                      <a:pt x="1137" y="1869"/>
                      <a:pt x="975" y="1709"/>
                    </a:cubicBezTo>
                    <a:cubicBezTo>
                      <a:pt x="481" y="1210"/>
                      <a:pt x="831" y="362"/>
                      <a:pt x="1535" y="362"/>
                    </a:cubicBezTo>
                    <a:close/>
                    <a:moveTo>
                      <a:pt x="1526" y="0"/>
                    </a:moveTo>
                    <a:cubicBezTo>
                      <a:pt x="1244" y="0"/>
                      <a:pt x="957" y="105"/>
                      <a:pt x="724" y="338"/>
                    </a:cubicBezTo>
                    <a:cubicBezTo>
                      <a:pt x="1" y="1061"/>
                      <a:pt x="514" y="2297"/>
                      <a:pt x="1535" y="2297"/>
                    </a:cubicBezTo>
                    <a:cubicBezTo>
                      <a:pt x="2169" y="2297"/>
                      <a:pt x="2682" y="1784"/>
                      <a:pt x="2682" y="1150"/>
                    </a:cubicBezTo>
                    <a:cubicBezTo>
                      <a:pt x="2682" y="459"/>
                      <a:pt x="2116" y="0"/>
                      <a:pt x="15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1" name="Google Shape;531;p27"/>
              <p:cNvSpPr/>
              <p:nvPr/>
            </p:nvSpPr>
            <p:spPr>
              <a:xfrm>
                <a:off x="265635" y="4194146"/>
                <a:ext cx="65180" cy="55819"/>
              </a:xfrm>
              <a:custGeom>
                <a:avLst/>
                <a:gdLst/>
                <a:ahLst/>
                <a:cxnLst/>
                <a:rect l="l" t="t" r="r" b="b"/>
                <a:pathLst>
                  <a:path w="1880" h="1610" extrusionOk="0">
                    <a:moveTo>
                      <a:pt x="1078" y="359"/>
                    </a:moveTo>
                    <a:cubicBezTo>
                      <a:pt x="1320" y="359"/>
                      <a:pt x="1521" y="560"/>
                      <a:pt x="1521" y="807"/>
                    </a:cubicBezTo>
                    <a:cubicBezTo>
                      <a:pt x="1521" y="1075"/>
                      <a:pt x="1302" y="1251"/>
                      <a:pt x="1073" y="1251"/>
                    </a:cubicBezTo>
                    <a:cubicBezTo>
                      <a:pt x="963" y="1251"/>
                      <a:pt x="851" y="1210"/>
                      <a:pt x="761" y="1120"/>
                    </a:cubicBezTo>
                    <a:cubicBezTo>
                      <a:pt x="481" y="840"/>
                      <a:pt x="677" y="359"/>
                      <a:pt x="1078" y="359"/>
                    </a:cubicBezTo>
                    <a:close/>
                    <a:moveTo>
                      <a:pt x="1071" y="0"/>
                    </a:moveTo>
                    <a:cubicBezTo>
                      <a:pt x="873" y="0"/>
                      <a:pt x="672" y="74"/>
                      <a:pt x="509" y="238"/>
                    </a:cubicBezTo>
                    <a:cubicBezTo>
                      <a:pt x="1" y="747"/>
                      <a:pt x="360" y="1609"/>
                      <a:pt x="1078" y="1609"/>
                    </a:cubicBezTo>
                    <a:cubicBezTo>
                      <a:pt x="1521" y="1609"/>
                      <a:pt x="1880" y="1250"/>
                      <a:pt x="1880" y="807"/>
                    </a:cubicBezTo>
                    <a:cubicBezTo>
                      <a:pt x="1880" y="321"/>
                      <a:pt x="1483" y="0"/>
                      <a:pt x="107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2" name="Google Shape;532;p27"/>
              <p:cNvSpPr/>
              <p:nvPr/>
            </p:nvSpPr>
            <p:spPr>
              <a:xfrm>
                <a:off x="729634" y="4314133"/>
                <a:ext cx="78424" cy="67260"/>
              </a:xfrm>
              <a:custGeom>
                <a:avLst/>
                <a:gdLst/>
                <a:ahLst/>
                <a:cxnLst/>
                <a:rect l="l" t="t" r="r" b="b"/>
                <a:pathLst>
                  <a:path w="2262" h="1940" extrusionOk="0">
                    <a:moveTo>
                      <a:pt x="1292" y="363"/>
                    </a:moveTo>
                    <a:cubicBezTo>
                      <a:pt x="1628" y="363"/>
                      <a:pt x="1903" y="634"/>
                      <a:pt x="1903" y="970"/>
                    </a:cubicBezTo>
                    <a:cubicBezTo>
                      <a:pt x="1903" y="1339"/>
                      <a:pt x="1602" y="1582"/>
                      <a:pt x="1288" y="1582"/>
                    </a:cubicBezTo>
                    <a:cubicBezTo>
                      <a:pt x="1139" y="1582"/>
                      <a:pt x="987" y="1527"/>
                      <a:pt x="863" y="1403"/>
                    </a:cubicBezTo>
                    <a:cubicBezTo>
                      <a:pt x="481" y="1016"/>
                      <a:pt x="751" y="363"/>
                      <a:pt x="1292" y="363"/>
                    </a:cubicBezTo>
                    <a:close/>
                    <a:moveTo>
                      <a:pt x="1286" y="0"/>
                    </a:moveTo>
                    <a:cubicBezTo>
                      <a:pt x="1049" y="0"/>
                      <a:pt x="807" y="88"/>
                      <a:pt x="611" y="284"/>
                    </a:cubicBezTo>
                    <a:cubicBezTo>
                      <a:pt x="0" y="895"/>
                      <a:pt x="429" y="1940"/>
                      <a:pt x="1292" y="1940"/>
                    </a:cubicBezTo>
                    <a:cubicBezTo>
                      <a:pt x="1828" y="1935"/>
                      <a:pt x="2257" y="1506"/>
                      <a:pt x="2262" y="970"/>
                    </a:cubicBezTo>
                    <a:cubicBezTo>
                      <a:pt x="2262" y="386"/>
                      <a:pt x="1783" y="0"/>
                      <a:pt x="128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3" name="Google Shape;533;p27"/>
              <p:cNvSpPr/>
              <p:nvPr/>
            </p:nvSpPr>
            <p:spPr>
              <a:xfrm>
                <a:off x="62895" y="4415295"/>
                <a:ext cx="850316" cy="12481"/>
              </a:xfrm>
              <a:custGeom>
                <a:avLst/>
                <a:gdLst/>
                <a:ahLst/>
                <a:cxnLst/>
                <a:rect l="l" t="t" r="r" b="b"/>
                <a:pathLst>
                  <a:path w="24526" h="360" extrusionOk="0">
                    <a:moveTo>
                      <a:pt x="239" y="1"/>
                    </a:moveTo>
                    <a:cubicBezTo>
                      <a:pt x="1" y="1"/>
                      <a:pt x="1" y="360"/>
                      <a:pt x="239" y="360"/>
                    </a:cubicBezTo>
                    <a:lnTo>
                      <a:pt x="24287" y="360"/>
                    </a:lnTo>
                    <a:cubicBezTo>
                      <a:pt x="24525" y="360"/>
                      <a:pt x="24525" y="1"/>
                      <a:pt x="2428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4" name="Google Shape;534;p27"/>
              <p:cNvSpPr/>
              <p:nvPr/>
            </p:nvSpPr>
            <p:spPr>
              <a:xfrm>
                <a:off x="497808" y="4806213"/>
                <a:ext cx="633352" cy="283462"/>
              </a:xfrm>
              <a:custGeom>
                <a:avLst/>
                <a:gdLst/>
                <a:ahLst/>
                <a:cxnLst/>
                <a:rect l="l" t="t" r="r" b="b"/>
                <a:pathLst>
                  <a:path w="18268" h="8176" extrusionOk="0">
                    <a:moveTo>
                      <a:pt x="10349" y="1"/>
                    </a:moveTo>
                    <a:cubicBezTo>
                      <a:pt x="6059" y="1"/>
                      <a:pt x="5503" y="6371"/>
                      <a:pt x="5503" y="6371"/>
                    </a:cubicBezTo>
                    <a:cubicBezTo>
                      <a:pt x="5503" y="6371"/>
                      <a:pt x="5420" y="2756"/>
                      <a:pt x="3443" y="2756"/>
                    </a:cubicBezTo>
                    <a:cubicBezTo>
                      <a:pt x="3370" y="2756"/>
                      <a:pt x="3295" y="2761"/>
                      <a:pt x="3218" y="2771"/>
                    </a:cubicBezTo>
                    <a:cubicBezTo>
                      <a:pt x="695" y="3102"/>
                      <a:pt x="0" y="8176"/>
                      <a:pt x="0" y="8176"/>
                    </a:cubicBezTo>
                    <a:lnTo>
                      <a:pt x="17968" y="8176"/>
                    </a:lnTo>
                    <a:cubicBezTo>
                      <a:pt x="17968" y="8176"/>
                      <a:pt x="18268" y="4249"/>
                      <a:pt x="15770" y="4249"/>
                    </a:cubicBezTo>
                    <a:cubicBezTo>
                      <a:pt x="15719" y="4249"/>
                      <a:pt x="15667" y="4250"/>
                      <a:pt x="15613" y="4254"/>
                    </a:cubicBezTo>
                    <a:cubicBezTo>
                      <a:pt x="13067" y="4412"/>
                      <a:pt x="12474" y="6371"/>
                      <a:pt x="12474" y="6371"/>
                    </a:cubicBezTo>
                    <a:cubicBezTo>
                      <a:pt x="12474" y="6371"/>
                      <a:pt x="14181" y="173"/>
                      <a:pt x="10553" y="5"/>
                    </a:cubicBezTo>
                    <a:cubicBezTo>
                      <a:pt x="10484" y="2"/>
                      <a:pt x="10416" y="1"/>
                      <a:pt x="10349"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5" name="Google Shape;535;p27"/>
              <p:cNvSpPr/>
              <p:nvPr/>
            </p:nvSpPr>
            <p:spPr>
              <a:xfrm>
                <a:off x="546621" y="4976330"/>
                <a:ext cx="311267" cy="112678"/>
              </a:xfrm>
              <a:custGeom>
                <a:avLst/>
                <a:gdLst/>
                <a:ahLst/>
                <a:cxnLst/>
                <a:rect l="l" t="t" r="r" b="b"/>
                <a:pathLst>
                  <a:path w="8978" h="3250" extrusionOk="0">
                    <a:moveTo>
                      <a:pt x="3496" y="0"/>
                    </a:moveTo>
                    <a:cubicBezTo>
                      <a:pt x="1090" y="0"/>
                      <a:pt x="0" y="3250"/>
                      <a:pt x="0" y="3250"/>
                    </a:cubicBezTo>
                    <a:lnTo>
                      <a:pt x="8147" y="3250"/>
                    </a:lnTo>
                    <a:cubicBezTo>
                      <a:pt x="8147" y="3250"/>
                      <a:pt x="8977" y="1436"/>
                      <a:pt x="7289" y="1333"/>
                    </a:cubicBezTo>
                    <a:cubicBezTo>
                      <a:pt x="7220" y="1329"/>
                      <a:pt x="7152" y="1327"/>
                      <a:pt x="7086" y="1327"/>
                    </a:cubicBezTo>
                    <a:cubicBezTo>
                      <a:pt x="5621" y="1327"/>
                      <a:pt x="5119" y="2338"/>
                      <a:pt x="5081" y="2419"/>
                    </a:cubicBezTo>
                    <a:lnTo>
                      <a:pt x="5081" y="2419"/>
                    </a:lnTo>
                    <a:cubicBezTo>
                      <a:pt x="5135" y="2299"/>
                      <a:pt x="6077" y="136"/>
                      <a:pt x="3642" y="4"/>
                    </a:cubicBezTo>
                    <a:cubicBezTo>
                      <a:pt x="3593" y="2"/>
                      <a:pt x="3545" y="0"/>
                      <a:pt x="349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536" name="Google Shape;536;p27"/>
            <p:cNvGrpSpPr/>
            <p:nvPr/>
          </p:nvGrpSpPr>
          <p:grpSpPr>
            <a:xfrm flipH="1">
              <a:off x="7831545" y="4401808"/>
              <a:ext cx="1384237" cy="772169"/>
              <a:chOff x="7997563" y="6154429"/>
              <a:chExt cx="948433" cy="529064"/>
            </a:xfrm>
          </p:grpSpPr>
          <p:sp>
            <p:nvSpPr>
              <p:cNvPr id="537" name="Google Shape;537;p27"/>
              <p:cNvSpPr/>
              <p:nvPr/>
            </p:nvSpPr>
            <p:spPr>
              <a:xfrm>
                <a:off x="7997563" y="6154429"/>
                <a:ext cx="948433" cy="529064"/>
              </a:xfrm>
              <a:custGeom>
                <a:avLst/>
                <a:gdLst/>
                <a:ahLst/>
                <a:cxnLst/>
                <a:rect l="l" t="t" r="r" b="b"/>
                <a:pathLst>
                  <a:path w="27356" h="15260" extrusionOk="0">
                    <a:moveTo>
                      <a:pt x="21653" y="7928"/>
                    </a:moveTo>
                    <a:cubicBezTo>
                      <a:pt x="21858" y="8162"/>
                      <a:pt x="22110" y="8348"/>
                      <a:pt x="22389" y="8479"/>
                    </a:cubicBezTo>
                    <a:cubicBezTo>
                      <a:pt x="22212" y="8931"/>
                      <a:pt x="21881" y="9589"/>
                      <a:pt x="21252" y="10409"/>
                    </a:cubicBezTo>
                    <a:cubicBezTo>
                      <a:pt x="21144" y="10554"/>
                      <a:pt x="21032" y="10689"/>
                      <a:pt x="20911" y="10820"/>
                    </a:cubicBezTo>
                    <a:cubicBezTo>
                      <a:pt x="21023" y="10531"/>
                      <a:pt x="21126" y="10241"/>
                      <a:pt x="21214" y="9943"/>
                    </a:cubicBezTo>
                    <a:cubicBezTo>
                      <a:pt x="21405" y="9281"/>
                      <a:pt x="21555" y="8609"/>
                      <a:pt x="21653" y="7928"/>
                    </a:cubicBezTo>
                    <a:close/>
                    <a:moveTo>
                      <a:pt x="7019" y="1"/>
                    </a:moveTo>
                    <a:cubicBezTo>
                      <a:pt x="6497" y="1"/>
                      <a:pt x="6063" y="257"/>
                      <a:pt x="5713" y="462"/>
                    </a:cubicBezTo>
                    <a:cubicBezTo>
                      <a:pt x="5550" y="560"/>
                      <a:pt x="5326" y="691"/>
                      <a:pt x="5233" y="700"/>
                    </a:cubicBezTo>
                    <a:cubicBezTo>
                      <a:pt x="5222" y="701"/>
                      <a:pt x="5211" y="702"/>
                      <a:pt x="5199" y="702"/>
                    </a:cubicBezTo>
                    <a:cubicBezTo>
                      <a:pt x="5055" y="702"/>
                      <a:pt x="4843" y="624"/>
                      <a:pt x="4636" y="551"/>
                    </a:cubicBezTo>
                    <a:cubicBezTo>
                      <a:pt x="4341" y="447"/>
                      <a:pt x="4018" y="331"/>
                      <a:pt x="3669" y="331"/>
                    </a:cubicBezTo>
                    <a:cubicBezTo>
                      <a:pt x="3566" y="331"/>
                      <a:pt x="3461" y="341"/>
                      <a:pt x="3354" y="365"/>
                    </a:cubicBezTo>
                    <a:cubicBezTo>
                      <a:pt x="2761" y="495"/>
                      <a:pt x="2356" y="901"/>
                      <a:pt x="2025" y="1227"/>
                    </a:cubicBezTo>
                    <a:cubicBezTo>
                      <a:pt x="1908" y="1339"/>
                      <a:pt x="1740" y="1512"/>
                      <a:pt x="1670" y="1544"/>
                    </a:cubicBezTo>
                    <a:lnTo>
                      <a:pt x="1451" y="1642"/>
                    </a:lnTo>
                    <a:cubicBezTo>
                      <a:pt x="738" y="1969"/>
                      <a:pt x="1" y="2300"/>
                      <a:pt x="1" y="3200"/>
                    </a:cubicBezTo>
                    <a:cubicBezTo>
                      <a:pt x="1" y="4105"/>
                      <a:pt x="738" y="4436"/>
                      <a:pt x="1451" y="4757"/>
                    </a:cubicBezTo>
                    <a:lnTo>
                      <a:pt x="1670" y="4860"/>
                    </a:lnTo>
                    <a:cubicBezTo>
                      <a:pt x="1745" y="4893"/>
                      <a:pt x="1913" y="5061"/>
                      <a:pt x="2025" y="5172"/>
                    </a:cubicBezTo>
                    <a:cubicBezTo>
                      <a:pt x="2351" y="5499"/>
                      <a:pt x="2761" y="5905"/>
                      <a:pt x="3354" y="6035"/>
                    </a:cubicBezTo>
                    <a:lnTo>
                      <a:pt x="3396" y="6044"/>
                    </a:lnTo>
                    <a:lnTo>
                      <a:pt x="5205" y="7336"/>
                    </a:lnTo>
                    <a:lnTo>
                      <a:pt x="5158" y="8399"/>
                    </a:lnTo>
                    <a:cubicBezTo>
                      <a:pt x="5082" y="8392"/>
                      <a:pt x="5006" y="8388"/>
                      <a:pt x="4929" y="8388"/>
                    </a:cubicBezTo>
                    <a:cubicBezTo>
                      <a:pt x="4822" y="8388"/>
                      <a:pt x="4714" y="8395"/>
                      <a:pt x="4608" y="8409"/>
                    </a:cubicBezTo>
                    <a:cubicBezTo>
                      <a:pt x="3274" y="8581"/>
                      <a:pt x="2216" y="9691"/>
                      <a:pt x="1465" y="11701"/>
                    </a:cubicBezTo>
                    <a:cubicBezTo>
                      <a:pt x="1139" y="12587"/>
                      <a:pt x="905" y="13501"/>
                      <a:pt x="766" y="14434"/>
                    </a:cubicBezTo>
                    <a:cubicBezTo>
                      <a:pt x="705" y="14867"/>
                      <a:pt x="1041" y="15259"/>
                      <a:pt x="1484" y="15259"/>
                    </a:cubicBezTo>
                    <a:lnTo>
                      <a:pt x="19447" y="15259"/>
                    </a:lnTo>
                    <a:cubicBezTo>
                      <a:pt x="19643" y="15259"/>
                      <a:pt x="19834" y="15180"/>
                      <a:pt x="19969" y="15035"/>
                    </a:cubicBezTo>
                    <a:cubicBezTo>
                      <a:pt x="21098" y="14751"/>
                      <a:pt x="22571" y="14051"/>
                      <a:pt x="23840" y="12382"/>
                    </a:cubicBezTo>
                    <a:cubicBezTo>
                      <a:pt x="25061" y="10778"/>
                      <a:pt x="25537" y="9500"/>
                      <a:pt x="25724" y="8693"/>
                    </a:cubicBezTo>
                    <a:cubicBezTo>
                      <a:pt x="26302" y="8521"/>
                      <a:pt x="26759" y="8236"/>
                      <a:pt x="27039" y="7882"/>
                    </a:cubicBezTo>
                    <a:lnTo>
                      <a:pt x="27043" y="7877"/>
                    </a:lnTo>
                    <a:lnTo>
                      <a:pt x="27043" y="7872"/>
                    </a:lnTo>
                    <a:cubicBezTo>
                      <a:pt x="27067" y="7845"/>
                      <a:pt x="27090" y="7812"/>
                      <a:pt x="27109" y="7789"/>
                    </a:cubicBezTo>
                    <a:lnTo>
                      <a:pt x="27118" y="7770"/>
                    </a:lnTo>
                    <a:cubicBezTo>
                      <a:pt x="27137" y="7742"/>
                      <a:pt x="27155" y="7709"/>
                      <a:pt x="27179" y="7681"/>
                    </a:cubicBezTo>
                    <a:cubicBezTo>
                      <a:pt x="27183" y="7663"/>
                      <a:pt x="27193" y="7649"/>
                      <a:pt x="27202" y="7630"/>
                    </a:cubicBezTo>
                    <a:cubicBezTo>
                      <a:pt x="27211" y="7611"/>
                      <a:pt x="27221" y="7597"/>
                      <a:pt x="27230" y="7579"/>
                    </a:cubicBezTo>
                    <a:cubicBezTo>
                      <a:pt x="27235" y="7560"/>
                      <a:pt x="27244" y="7541"/>
                      <a:pt x="27253" y="7523"/>
                    </a:cubicBezTo>
                    <a:cubicBezTo>
                      <a:pt x="27263" y="7499"/>
                      <a:pt x="27267" y="7490"/>
                      <a:pt x="27272" y="7471"/>
                    </a:cubicBezTo>
                    <a:cubicBezTo>
                      <a:pt x="27286" y="7439"/>
                      <a:pt x="27295" y="7401"/>
                      <a:pt x="27309" y="7360"/>
                    </a:cubicBezTo>
                    <a:cubicBezTo>
                      <a:pt x="27314" y="7346"/>
                      <a:pt x="27319" y="7332"/>
                      <a:pt x="27323" y="7313"/>
                    </a:cubicBezTo>
                    <a:cubicBezTo>
                      <a:pt x="27328" y="7294"/>
                      <a:pt x="27333" y="7266"/>
                      <a:pt x="27333" y="7248"/>
                    </a:cubicBezTo>
                    <a:cubicBezTo>
                      <a:pt x="27337" y="7224"/>
                      <a:pt x="27342" y="7210"/>
                      <a:pt x="27342" y="7192"/>
                    </a:cubicBezTo>
                    <a:cubicBezTo>
                      <a:pt x="27347" y="7173"/>
                      <a:pt x="27351" y="7150"/>
                      <a:pt x="27351" y="7126"/>
                    </a:cubicBezTo>
                    <a:cubicBezTo>
                      <a:pt x="27351" y="7098"/>
                      <a:pt x="27351" y="7094"/>
                      <a:pt x="27356" y="7075"/>
                    </a:cubicBezTo>
                    <a:cubicBezTo>
                      <a:pt x="27356" y="7056"/>
                      <a:pt x="27356" y="7033"/>
                      <a:pt x="27356" y="7010"/>
                    </a:cubicBezTo>
                    <a:cubicBezTo>
                      <a:pt x="27356" y="6301"/>
                      <a:pt x="26792" y="5685"/>
                      <a:pt x="25850" y="5364"/>
                    </a:cubicBezTo>
                    <a:cubicBezTo>
                      <a:pt x="25369" y="5209"/>
                      <a:pt x="24871" y="5130"/>
                      <a:pt x="24372" y="5130"/>
                    </a:cubicBezTo>
                    <a:cubicBezTo>
                      <a:pt x="24358" y="5130"/>
                      <a:pt x="24344" y="5130"/>
                      <a:pt x="24329" y="5130"/>
                    </a:cubicBezTo>
                    <a:cubicBezTo>
                      <a:pt x="23196" y="5130"/>
                      <a:pt x="22259" y="5462"/>
                      <a:pt x="21741" y="5993"/>
                    </a:cubicBezTo>
                    <a:cubicBezTo>
                      <a:pt x="21737" y="5909"/>
                      <a:pt x="21732" y="5825"/>
                      <a:pt x="21723" y="5751"/>
                    </a:cubicBezTo>
                    <a:cubicBezTo>
                      <a:pt x="22282" y="5452"/>
                      <a:pt x="22707" y="5070"/>
                      <a:pt x="22935" y="4650"/>
                    </a:cubicBezTo>
                    <a:lnTo>
                      <a:pt x="22935" y="4645"/>
                    </a:lnTo>
                    <a:cubicBezTo>
                      <a:pt x="22954" y="4613"/>
                      <a:pt x="22968" y="4576"/>
                      <a:pt x="22982" y="4543"/>
                    </a:cubicBezTo>
                    <a:cubicBezTo>
                      <a:pt x="22991" y="4534"/>
                      <a:pt x="22996" y="4520"/>
                      <a:pt x="22996" y="4510"/>
                    </a:cubicBezTo>
                    <a:cubicBezTo>
                      <a:pt x="23010" y="4487"/>
                      <a:pt x="23019" y="4464"/>
                      <a:pt x="23028" y="4440"/>
                    </a:cubicBezTo>
                    <a:cubicBezTo>
                      <a:pt x="23038" y="4417"/>
                      <a:pt x="23038" y="4408"/>
                      <a:pt x="23042" y="4394"/>
                    </a:cubicBezTo>
                    <a:cubicBezTo>
                      <a:pt x="23052" y="4375"/>
                      <a:pt x="23061" y="4347"/>
                      <a:pt x="23066" y="4324"/>
                    </a:cubicBezTo>
                    <a:cubicBezTo>
                      <a:pt x="23075" y="4300"/>
                      <a:pt x="23075" y="4291"/>
                      <a:pt x="23080" y="4277"/>
                    </a:cubicBezTo>
                    <a:cubicBezTo>
                      <a:pt x="23089" y="4249"/>
                      <a:pt x="23094" y="4221"/>
                      <a:pt x="23098" y="4193"/>
                    </a:cubicBezTo>
                    <a:cubicBezTo>
                      <a:pt x="23103" y="4179"/>
                      <a:pt x="23108" y="4160"/>
                      <a:pt x="23108" y="4146"/>
                    </a:cubicBezTo>
                    <a:cubicBezTo>
                      <a:pt x="23112" y="4109"/>
                      <a:pt x="23117" y="4077"/>
                      <a:pt x="23122" y="4044"/>
                    </a:cubicBezTo>
                    <a:cubicBezTo>
                      <a:pt x="23122" y="4030"/>
                      <a:pt x="23122" y="4011"/>
                      <a:pt x="23126" y="3997"/>
                    </a:cubicBezTo>
                    <a:cubicBezTo>
                      <a:pt x="23126" y="3969"/>
                      <a:pt x="23126" y="3941"/>
                      <a:pt x="23126" y="3913"/>
                    </a:cubicBezTo>
                    <a:lnTo>
                      <a:pt x="23126" y="3867"/>
                    </a:lnTo>
                    <a:cubicBezTo>
                      <a:pt x="23126" y="3839"/>
                      <a:pt x="23126" y="3811"/>
                      <a:pt x="23122" y="3783"/>
                    </a:cubicBezTo>
                    <a:cubicBezTo>
                      <a:pt x="23122" y="3769"/>
                      <a:pt x="23122" y="3750"/>
                      <a:pt x="23122" y="3741"/>
                    </a:cubicBezTo>
                    <a:cubicBezTo>
                      <a:pt x="23112" y="3694"/>
                      <a:pt x="23108" y="3657"/>
                      <a:pt x="23098" y="3615"/>
                    </a:cubicBezTo>
                    <a:cubicBezTo>
                      <a:pt x="23089" y="3568"/>
                      <a:pt x="23075" y="3522"/>
                      <a:pt x="23061" y="3480"/>
                    </a:cubicBezTo>
                    <a:cubicBezTo>
                      <a:pt x="23056" y="3466"/>
                      <a:pt x="23052" y="3452"/>
                      <a:pt x="23047" y="3438"/>
                    </a:cubicBezTo>
                    <a:cubicBezTo>
                      <a:pt x="23038" y="3410"/>
                      <a:pt x="23028" y="3377"/>
                      <a:pt x="23014" y="3349"/>
                    </a:cubicBezTo>
                    <a:cubicBezTo>
                      <a:pt x="22730" y="2696"/>
                      <a:pt x="21960" y="2286"/>
                      <a:pt x="20906" y="2221"/>
                    </a:cubicBezTo>
                    <a:lnTo>
                      <a:pt x="20426" y="2221"/>
                    </a:lnTo>
                    <a:lnTo>
                      <a:pt x="20342" y="2225"/>
                    </a:lnTo>
                    <a:cubicBezTo>
                      <a:pt x="20053" y="2244"/>
                      <a:pt x="19764" y="2281"/>
                      <a:pt x="19479" y="2342"/>
                    </a:cubicBezTo>
                    <a:cubicBezTo>
                      <a:pt x="18967" y="2449"/>
                      <a:pt x="18477" y="2631"/>
                      <a:pt x="18015" y="2878"/>
                    </a:cubicBezTo>
                    <a:cubicBezTo>
                      <a:pt x="17027" y="3433"/>
                      <a:pt x="16537" y="4221"/>
                      <a:pt x="16700" y="4986"/>
                    </a:cubicBezTo>
                    <a:cubicBezTo>
                      <a:pt x="16849" y="5695"/>
                      <a:pt x="17521" y="6184"/>
                      <a:pt x="18500" y="6334"/>
                    </a:cubicBezTo>
                    <a:cubicBezTo>
                      <a:pt x="18519" y="6875"/>
                      <a:pt x="18458" y="7765"/>
                      <a:pt x="18085" y="9038"/>
                    </a:cubicBezTo>
                    <a:cubicBezTo>
                      <a:pt x="18001" y="9341"/>
                      <a:pt x="17885" y="9640"/>
                      <a:pt x="17745" y="9924"/>
                    </a:cubicBezTo>
                    <a:cubicBezTo>
                      <a:pt x="17581" y="9894"/>
                      <a:pt x="17413" y="9881"/>
                      <a:pt x="17245" y="9881"/>
                    </a:cubicBezTo>
                    <a:cubicBezTo>
                      <a:pt x="17178" y="9881"/>
                      <a:pt x="17111" y="9883"/>
                      <a:pt x="17045" y="9887"/>
                    </a:cubicBezTo>
                    <a:cubicBezTo>
                      <a:pt x="16224" y="9938"/>
                      <a:pt x="15576" y="10148"/>
                      <a:pt x="15059" y="10428"/>
                    </a:cubicBezTo>
                    <a:cubicBezTo>
                      <a:pt x="15161" y="8842"/>
                      <a:pt x="14914" y="7621"/>
                      <a:pt x="14317" y="6800"/>
                    </a:cubicBezTo>
                    <a:cubicBezTo>
                      <a:pt x="13800" y="6086"/>
                      <a:pt x="13021" y="5685"/>
                      <a:pt x="12065" y="5639"/>
                    </a:cubicBezTo>
                    <a:cubicBezTo>
                      <a:pt x="11995" y="5639"/>
                      <a:pt x="11920" y="5634"/>
                      <a:pt x="11850" y="5634"/>
                    </a:cubicBezTo>
                    <a:cubicBezTo>
                      <a:pt x="12027" y="5494"/>
                      <a:pt x="12195" y="5340"/>
                      <a:pt x="12354" y="5177"/>
                    </a:cubicBezTo>
                    <a:cubicBezTo>
                      <a:pt x="12466" y="5065"/>
                      <a:pt x="12638" y="4897"/>
                      <a:pt x="12704" y="4865"/>
                    </a:cubicBezTo>
                    <a:lnTo>
                      <a:pt x="12928" y="4762"/>
                    </a:lnTo>
                    <a:cubicBezTo>
                      <a:pt x="13641" y="4440"/>
                      <a:pt x="14378" y="4109"/>
                      <a:pt x="14378" y="3205"/>
                    </a:cubicBezTo>
                    <a:cubicBezTo>
                      <a:pt x="14378" y="2304"/>
                      <a:pt x="13641" y="1973"/>
                      <a:pt x="12928" y="1647"/>
                    </a:cubicBezTo>
                    <a:lnTo>
                      <a:pt x="12713" y="1544"/>
                    </a:lnTo>
                    <a:cubicBezTo>
                      <a:pt x="12643" y="1512"/>
                      <a:pt x="12471" y="1339"/>
                      <a:pt x="12354" y="1227"/>
                    </a:cubicBezTo>
                    <a:cubicBezTo>
                      <a:pt x="12027" y="901"/>
                      <a:pt x="11622" y="495"/>
                      <a:pt x="11030" y="365"/>
                    </a:cubicBezTo>
                    <a:cubicBezTo>
                      <a:pt x="10922" y="341"/>
                      <a:pt x="10817" y="331"/>
                      <a:pt x="10714" y="331"/>
                    </a:cubicBezTo>
                    <a:cubicBezTo>
                      <a:pt x="10365" y="331"/>
                      <a:pt x="10042" y="447"/>
                      <a:pt x="9747" y="551"/>
                    </a:cubicBezTo>
                    <a:cubicBezTo>
                      <a:pt x="9540" y="624"/>
                      <a:pt x="9325" y="702"/>
                      <a:pt x="9183" y="702"/>
                    </a:cubicBezTo>
                    <a:cubicBezTo>
                      <a:pt x="9172" y="702"/>
                      <a:pt x="9161" y="701"/>
                      <a:pt x="9150" y="700"/>
                    </a:cubicBezTo>
                    <a:cubicBezTo>
                      <a:pt x="9052" y="691"/>
                      <a:pt x="8828" y="560"/>
                      <a:pt x="8665" y="462"/>
                    </a:cubicBezTo>
                    <a:cubicBezTo>
                      <a:pt x="8315" y="257"/>
                      <a:pt x="7882" y="1"/>
                      <a:pt x="736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8" name="Google Shape;538;p27"/>
              <p:cNvSpPr/>
              <p:nvPr/>
            </p:nvSpPr>
            <p:spPr>
              <a:xfrm>
                <a:off x="8511519" y="6256389"/>
                <a:ext cx="266300" cy="399294"/>
              </a:xfrm>
              <a:custGeom>
                <a:avLst/>
                <a:gdLst/>
                <a:ahLst/>
                <a:cxnLst/>
                <a:rect l="l" t="t" r="r" b="b"/>
                <a:pathLst>
                  <a:path w="7681" h="11517" extrusionOk="0">
                    <a:moveTo>
                      <a:pt x="5804" y="1"/>
                    </a:moveTo>
                    <a:cubicBezTo>
                      <a:pt x="5491" y="1"/>
                      <a:pt x="5154" y="36"/>
                      <a:pt x="4808" y="110"/>
                    </a:cubicBezTo>
                    <a:cubicBezTo>
                      <a:pt x="3437" y="403"/>
                      <a:pt x="2444" y="1196"/>
                      <a:pt x="2589" y="1886"/>
                    </a:cubicBezTo>
                    <a:cubicBezTo>
                      <a:pt x="2701" y="2399"/>
                      <a:pt x="3414" y="2707"/>
                      <a:pt x="4337" y="2712"/>
                    </a:cubicBezTo>
                    <a:cubicBezTo>
                      <a:pt x="4417" y="3099"/>
                      <a:pt x="4552" y="4279"/>
                      <a:pt x="3964" y="6298"/>
                    </a:cubicBezTo>
                    <a:cubicBezTo>
                      <a:pt x="3116" y="9212"/>
                      <a:pt x="873" y="9716"/>
                      <a:pt x="770" y="9739"/>
                    </a:cubicBezTo>
                    <a:cubicBezTo>
                      <a:pt x="313" y="9828"/>
                      <a:pt x="0" y="10248"/>
                      <a:pt x="47" y="10709"/>
                    </a:cubicBezTo>
                    <a:cubicBezTo>
                      <a:pt x="93" y="11163"/>
                      <a:pt x="476" y="11516"/>
                      <a:pt x="933" y="11516"/>
                    </a:cubicBezTo>
                    <a:cubicBezTo>
                      <a:pt x="936" y="11516"/>
                      <a:pt x="939" y="11516"/>
                      <a:pt x="942" y="11516"/>
                    </a:cubicBezTo>
                    <a:cubicBezTo>
                      <a:pt x="998" y="11516"/>
                      <a:pt x="1054" y="11511"/>
                      <a:pt x="1110" y="11502"/>
                    </a:cubicBezTo>
                    <a:cubicBezTo>
                      <a:pt x="1250" y="11474"/>
                      <a:pt x="4519" y="10812"/>
                      <a:pt x="5690" y="6801"/>
                    </a:cubicBezTo>
                    <a:cubicBezTo>
                      <a:pt x="6352" y="4526"/>
                      <a:pt x="6235" y="3066"/>
                      <a:pt x="6100" y="2376"/>
                    </a:cubicBezTo>
                    <a:cubicBezTo>
                      <a:pt x="7061" y="1998"/>
                      <a:pt x="7681" y="1378"/>
                      <a:pt x="7564" y="823"/>
                    </a:cubicBezTo>
                    <a:cubicBezTo>
                      <a:pt x="7453"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9" name="Google Shape;539;p27"/>
              <p:cNvSpPr/>
              <p:nvPr/>
            </p:nvSpPr>
            <p:spPr>
              <a:xfrm>
                <a:off x="8596248" y="6256389"/>
                <a:ext cx="178689" cy="79152"/>
              </a:xfrm>
              <a:custGeom>
                <a:avLst/>
                <a:gdLst/>
                <a:ahLst/>
                <a:cxnLst/>
                <a:rect l="l" t="t" r="r" b="b"/>
                <a:pathLst>
                  <a:path w="5154" h="2283" extrusionOk="0">
                    <a:moveTo>
                      <a:pt x="3358" y="1"/>
                    </a:moveTo>
                    <a:cubicBezTo>
                      <a:pt x="3046" y="1"/>
                      <a:pt x="2709" y="36"/>
                      <a:pt x="2364" y="110"/>
                    </a:cubicBezTo>
                    <a:cubicBezTo>
                      <a:pt x="993" y="403"/>
                      <a:pt x="0" y="1196"/>
                      <a:pt x="145" y="1886"/>
                    </a:cubicBezTo>
                    <a:cubicBezTo>
                      <a:pt x="182" y="2040"/>
                      <a:pt x="266" y="2180"/>
                      <a:pt x="387" y="2283"/>
                    </a:cubicBezTo>
                    <a:lnTo>
                      <a:pt x="5022" y="1359"/>
                    </a:lnTo>
                    <a:cubicBezTo>
                      <a:pt x="5120" y="1196"/>
                      <a:pt x="5153" y="1010"/>
                      <a:pt x="5120" y="823"/>
                    </a:cubicBezTo>
                    <a:cubicBezTo>
                      <a:pt x="5009" y="310"/>
                      <a:pt x="4288" y="1"/>
                      <a:pt x="3358"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0" name="Google Shape;540;p27"/>
              <p:cNvSpPr/>
              <p:nvPr/>
            </p:nvSpPr>
            <p:spPr>
              <a:xfrm>
                <a:off x="8665411" y="6336541"/>
                <a:ext cx="54605" cy="19519"/>
              </a:xfrm>
              <a:custGeom>
                <a:avLst/>
                <a:gdLst/>
                <a:ahLst/>
                <a:cxnLst/>
                <a:rect l="l" t="t" r="r" b="b"/>
                <a:pathLst>
                  <a:path w="1575" h="563" extrusionOk="0">
                    <a:moveTo>
                      <a:pt x="1327" y="1"/>
                    </a:moveTo>
                    <a:cubicBezTo>
                      <a:pt x="1316" y="1"/>
                      <a:pt x="1305" y="1"/>
                      <a:pt x="1293" y="3"/>
                    </a:cubicBezTo>
                    <a:lnTo>
                      <a:pt x="215" y="209"/>
                    </a:lnTo>
                    <a:cubicBezTo>
                      <a:pt x="1" y="246"/>
                      <a:pt x="29" y="563"/>
                      <a:pt x="253" y="563"/>
                    </a:cubicBezTo>
                    <a:cubicBezTo>
                      <a:pt x="262" y="563"/>
                      <a:pt x="271" y="563"/>
                      <a:pt x="285" y="558"/>
                    </a:cubicBezTo>
                    <a:lnTo>
                      <a:pt x="1358" y="358"/>
                    </a:lnTo>
                    <a:cubicBezTo>
                      <a:pt x="1575" y="309"/>
                      <a:pt x="1527" y="1"/>
                      <a:pt x="132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1" name="Google Shape;541;p27"/>
              <p:cNvSpPr/>
              <p:nvPr/>
            </p:nvSpPr>
            <p:spPr>
              <a:xfrm>
                <a:off x="8586541" y="6357481"/>
                <a:ext cx="334045" cy="299826"/>
              </a:xfrm>
              <a:custGeom>
                <a:avLst/>
                <a:gdLst/>
                <a:ahLst/>
                <a:cxnLst/>
                <a:rect l="l" t="t" r="r" b="b"/>
                <a:pathLst>
                  <a:path w="9635" h="8648" extrusionOk="0">
                    <a:moveTo>
                      <a:pt x="7340" y="1"/>
                    </a:moveTo>
                    <a:cubicBezTo>
                      <a:pt x="6067" y="1"/>
                      <a:pt x="5041" y="519"/>
                      <a:pt x="5041" y="1153"/>
                    </a:cubicBezTo>
                    <a:cubicBezTo>
                      <a:pt x="5041" y="1600"/>
                      <a:pt x="5550" y="1988"/>
                      <a:pt x="6291" y="2179"/>
                    </a:cubicBezTo>
                    <a:cubicBezTo>
                      <a:pt x="6216" y="2575"/>
                      <a:pt x="5923" y="3578"/>
                      <a:pt x="4845" y="4995"/>
                    </a:cubicBezTo>
                    <a:cubicBezTo>
                      <a:pt x="3582" y="6657"/>
                      <a:pt x="2092" y="6857"/>
                      <a:pt x="1442" y="6857"/>
                    </a:cubicBezTo>
                    <a:cubicBezTo>
                      <a:pt x="1254" y="6857"/>
                      <a:pt x="1137" y="6840"/>
                      <a:pt x="1115" y="6837"/>
                    </a:cubicBezTo>
                    <a:cubicBezTo>
                      <a:pt x="1066" y="6829"/>
                      <a:pt x="1017" y="6825"/>
                      <a:pt x="969" y="6825"/>
                    </a:cubicBezTo>
                    <a:cubicBezTo>
                      <a:pt x="541" y="6825"/>
                      <a:pt x="164" y="7133"/>
                      <a:pt x="84" y="7565"/>
                    </a:cubicBezTo>
                    <a:cubicBezTo>
                      <a:pt x="0" y="8050"/>
                      <a:pt x="317" y="8511"/>
                      <a:pt x="802" y="8605"/>
                    </a:cubicBezTo>
                    <a:cubicBezTo>
                      <a:pt x="982" y="8633"/>
                      <a:pt x="1165" y="8648"/>
                      <a:pt x="1349" y="8648"/>
                    </a:cubicBezTo>
                    <a:cubicBezTo>
                      <a:pt x="1375" y="8648"/>
                      <a:pt x="1401" y="8647"/>
                      <a:pt x="1427" y="8647"/>
                    </a:cubicBezTo>
                    <a:cubicBezTo>
                      <a:pt x="2458" y="8647"/>
                      <a:pt x="4561" y="8334"/>
                      <a:pt x="6272" y="6082"/>
                    </a:cubicBezTo>
                    <a:cubicBezTo>
                      <a:pt x="7732" y="4161"/>
                      <a:pt x="8035" y="2776"/>
                      <a:pt x="8100" y="2239"/>
                    </a:cubicBezTo>
                    <a:cubicBezTo>
                      <a:pt x="8996" y="2081"/>
                      <a:pt x="9635" y="1656"/>
                      <a:pt x="9635" y="1153"/>
                    </a:cubicBezTo>
                    <a:cubicBezTo>
                      <a:pt x="9635" y="519"/>
                      <a:pt x="8609" y="1"/>
                      <a:pt x="734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2" name="Google Shape;542;p27"/>
              <p:cNvSpPr/>
              <p:nvPr/>
            </p:nvSpPr>
            <p:spPr>
              <a:xfrm>
                <a:off x="8761130" y="6357481"/>
                <a:ext cx="159621" cy="56304"/>
              </a:xfrm>
              <a:custGeom>
                <a:avLst/>
                <a:gdLst/>
                <a:ahLst/>
                <a:cxnLst/>
                <a:rect l="l" t="t" r="r" b="b"/>
                <a:pathLst>
                  <a:path w="4604" h="1624" extrusionOk="0">
                    <a:moveTo>
                      <a:pt x="2300" y="1"/>
                    </a:moveTo>
                    <a:cubicBezTo>
                      <a:pt x="1031" y="1"/>
                      <a:pt x="1" y="519"/>
                      <a:pt x="1" y="1153"/>
                    </a:cubicBezTo>
                    <a:cubicBezTo>
                      <a:pt x="5" y="1265"/>
                      <a:pt x="33" y="1377"/>
                      <a:pt x="94" y="1475"/>
                    </a:cubicBezTo>
                    <a:lnTo>
                      <a:pt x="4398" y="1624"/>
                    </a:lnTo>
                    <a:cubicBezTo>
                      <a:pt x="4524" y="1498"/>
                      <a:pt x="4594" y="1330"/>
                      <a:pt x="4603" y="1153"/>
                    </a:cubicBezTo>
                    <a:cubicBezTo>
                      <a:pt x="4603" y="519"/>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3" name="Google Shape;543;p27"/>
              <p:cNvSpPr/>
              <p:nvPr/>
            </p:nvSpPr>
            <p:spPr>
              <a:xfrm>
                <a:off x="8809319" y="6427961"/>
                <a:ext cx="54675" cy="14943"/>
              </a:xfrm>
              <a:custGeom>
                <a:avLst/>
                <a:gdLst/>
                <a:ahLst/>
                <a:cxnLst/>
                <a:rect l="l" t="t" r="r" b="b"/>
                <a:pathLst>
                  <a:path w="1577" h="431" extrusionOk="0">
                    <a:moveTo>
                      <a:pt x="243" y="1"/>
                    </a:moveTo>
                    <a:cubicBezTo>
                      <a:pt x="18" y="1"/>
                      <a:pt x="0" y="346"/>
                      <a:pt x="233" y="360"/>
                    </a:cubicBezTo>
                    <a:lnTo>
                      <a:pt x="1325" y="430"/>
                    </a:lnTo>
                    <a:lnTo>
                      <a:pt x="1339" y="430"/>
                    </a:lnTo>
                    <a:cubicBezTo>
                      <a:pt x="1563" y="426"/>
                      <a:pt x="1577" y="90"/>
                      <a:pt x="1348" y="71"/>
                    </a:cubicBezTo>
                    <a:lnTo>
                      <a:pt x="257" y="1"/>
                    </a:lnTo>
                    <a:cubicBezTo>
                      <a:pt x="252" y="1"/>
                      <a:pt x="248" y="1"/>
                      <a:pt x="24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4" name="Google Shape;544;p27"/>
              <p:cNvSpPr/>
              <p:nvPr/>
            </p:nvSpPr>
            <p:spPr>
              <a:xfrm>
                <a:off x="8048976" y="6374780"/>
                <a:ext cx="633248" cy="283462"/>
              </a:xfrm>
              <a:custGeom>
                <a:avLst/>
                <a:gdLst/>
                <a:ahLst/>
                <a:cxnLst/>
                <a:rect l="l" t="t" r="r" b="b"/>
                <a:pathLst>
                  <a:path w="18265" h="8176" extrusionOk="0">
                    <a:moveTo>
                      <a:pt x="10345" y="1"/>
                    </a:moveTo>
                    <a:cubicBezTo>
                      <a:pt x="6055" y="1"/>
                      <a:pt x="5503" y="6371"/>
                      <a:pt x="5503" y="6371"/>
                    </a:cubicBezTo>
                    <a:cubicBezTo>
                      <a:pt x="5503" y="6371"/>
                      <a:pt x="5417" y="2761"/>
                      <a:pt x="3439" y="2761"/>
                    </a:cubicBezTo>
                    <a:cubicBezTo>
                      <a:pt x="3366" y="2761"/>
                      <a:pt x="3291" y="2766"/>
                      <a:pt x="3214" y="2776"/>
                    </a:cubicBezTo>
                    <a:cubicBezTo>
                      <a:pt x="691" y="3102"/>
                      <a:pt x="1" y="8176"/>
                      <a:pt x="1" y="8176"/>
                    </a:cubicBezTo>
                    <a:lnTo>
                      <a:pt x="17964" y="8176"/>
                    </a:lnTo>
                    <a:cubicBezTo>
                      <a:pt x="17964" y="8176"/>
                      <a:pt x="18264" y="4249"/>
                      <a:pt x="15762" y="4249"/>
                    </a:cubicBezTo>
                    <a:cubicBezTo>
                      <a:pt x="15712" y="4249"/>
                      <a:pt x="15661" y="4251"/>
                      <a:pt x="15609" y="4254"/>
                    </a:cubicBezTo>
                    <a:cubicBezTo>
                      <a:pt x="13063" y="4412"/>
                      <a:pt x="12470" y="6371"/>
                      <a:pt x="12470" y="6371"/>
                    </a:cubicBezTo>
                    <a:cubicBezTo>
                      <a:pt x="12470" y="6371"/>
                      <a:pt x="14177" y="173"/>
                      <a:pt x="10549" y="6"/>
                    </a:cubicBezTo>
                    <a:cubicBezTo>
                      <a:pt x="10480" y="2"/>
                      <a:pt x="10412" y="1"/>
                      <a:pt x="1034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5" name="Google Shape;545;p27"/>
              <p:cNvSpPr/>
              <p:nvPr/>
            </p:nvSpPr>
            <p:spPr>
              <a:xfrm>
                <a:off x="8061422" y="6294454"/>
                <a:ext cx="370934" cy="364139"/>
              </a:xfrm>
              <a:custGeom>
                <a:avLst/>
                <a:gdLst/>
                <a:ahLst/>
                <a:cxnLst/>
                <a:rect l="l" t="t" r="r" b="b"/>
                <a:pathLst>
                  <a:path w="10699" h="10503" extrusionOk="0">
                    <a:moveTo>
                      <a:pt x="1" y="0"/>
                    </a:moveTo>
                    <a:lnTo>
                      <a:pt x="4109" y="2933"/>
                    </a:lnTo>
                    <a:lnTo>
                      <a:pt x="3843" y="8921"/>
                    </a:lnTo>
                    <a:cubicBezTo>
                      <a:pt x="3801" y="9779"/>
                      <a:pt x="4487" y="10502"/>
                      <a:pt x="5350" y="10502"/>
                    </a:cubicBezTo>
                    <a:cubicBezTo>
                      <a:pt x="6208" y="10502"/>
                      <a:pt x="6893" y="9779"/>
                      <a:pt x="6851" y="8921"/>
                    </a:cubicBezTo>
                    <a:lnTo>
                      <a:pt x="6590" y="2933"/>
                    </a:lnTo>
                    <a:lnTo>
                      <a:pt x="10698" y="0"/>
                    </a:ln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6" name="Google Shape;546;p27"/>
              <p:cNvSpPr/>
              <p:nvPr/>
            </p:nvSpPr>
            <p:spPr>
              <a:xfrm>
                <a:off x="8022801" y="6179668"/>
                <a:ext cx="448179" cy="171408"/>
              </a:xfrm>
              <a:custGeom>
                <a:avLst/>
                <a:gdLst/>
                <a:ahLst/>
                <a:cxnLst/>
                <a:rect l="l" t="t" r="r" b="b"/>
                <a:pathLst>
                  <a:path w="12927" h="4944" extrusionOk="0">
                    <a:moveTo>
                      <a:pt x="6291" y="0"/>
                    </a:moveTo>
                    <a:cubicBezTo>
                      <a:pt x="5690" y="0"/>
                      <a:pt x="5125" y="644"/>
                      <a:pt x="4570" y="700"/>
                    </a:cubicBezTo>
                    <a:cubicBezTo>
                      <a:pt x="4536" y="703"/>
                      <a:pt x="4502" y="705"/>
                      <a:pt x="4468" y="705"/>
                    </a:cubicBezTo>
                    <a:cubicBezTo>
                      <a:pt x="3944" y="705"/>
                      <a:pt x="3402" y="334"/>
                      <a:pt x="2937" y="334"/>
                    </a:cubicBezTo>
                    <a:cubicBezTo>
                      <a:pt x="2883" y="334"/>
                      <a:pt x="2831" y="339"/>
                      <a:pt x="2780" y="350"/>
                    </a:cubicBezTo>
                    <a:cubicBezTo>
                      <a:pt x="2127" y="495"/>
                      <a:pt x="1707" y="1269"/>
                      <a:pt x="1245" y="1479"/>
                    </a:cubicBezTo>
                    <a:cubicBezTo>
                      <a:pt x="467" y="1838"/>
                      <a:pt x="0" y="1996"/>
                      <a:pt x="0" y="2472"/>
                    </a:cubicBezTo>
                    <a:cubicBezTo>
                      <a:pt x="0" y="2952"/>
                      <a:pt x="467" y="3111"/>
                      <a:pt x="1250" y="3470"/>
                    </a:cubicBezTo>
                    <a:cubicBezTo>
                      <a:pt x="1707" y="3680"/>
                      <a:pt x="2131" y="4454"/>
                      <a:pt x="2780" y="4594"/>
                    </a:cubicBezTo>
                    <a:cubicBezTo>
                      <a:pt x="2833" y="4605"/>
                      <a:pt x="2887" y="4611"/>
                      <a:pt x="2943" y="4611"/>
                    </a:cubicBezTo>
                    <a:cubicBezTo>
                      <a:pt x="3409" y="4611"/>
                      <a:pt x="3952" y="4240"/>
                      <a:pt x="4480" y="4240"/>
                    </a:cubicBezTo>
                    <a:cubicBezTo>
                      <a:pt x="4511" y="4240"/>
                      <a:pt x="4543" y="4241"/>
                      <a:pt x="4575" y="4244"/>
                    </a:cubicBezTo>
                    <a:cubicBezTo>
                      <a:pt x="5125" y="4300"/>
                      <a:pt x="5690" y="4943"/>
                      <a:pt x="6291" y="4943"/>
                    </a:cubicBezTo>
                    <a:lnTo>
                      <a:pt x="6636" y="4943"/>
                    </a:lnTo>
                    <a:cubicBezTo>
                      <a:pt x="7242" y="4943"/>
                      <a:pt x="7802" y="4300"/>
                      <a:pt x="8357" y="4244"/>
                    </a:cubicBezTo>
                    <a:cubicBezTo>
                      <a:pt x="8389" y="4241"/>
                      <a:pt x="8421" y="4240"/>
                      <a:pt x="8452" y="4240"/>
                    </a:cubicBezTo>
                    <a:cubicBezTo>
                      <a:pt x="8978" y="4240"/>
                      <a:pt x="9522" y="4610"/>
                      <a:pt x="9989" y="4610"/>
                    </a:cubicBezTo>
                    <a:cubicBezTo>
                      <a:pt x="10043" y="4610"/>
                      <a:pt x="10096" y="4605"/>
                      <a:pt x="10148" y="4594"/>
                    </a:cubicBezTo>
                    <a:cubicBezTo>
                      <a:pt x="10801" y="4454"/>
                      <a:pt x="11225" y="3680"/>
                      <a:pt x="11677" y="3470"/>
                    </a:cubicBezTo>
                    <a:cubicBezTo>
                      <a:pt x="12461" y="3111"/>
                      <a:pt x="12927" y="2957"/>
                      <a:pt x="12927" y="2472"/>
                    </a:cubicBezTo>
                    <a:cubicBezTo>
                      <a:pt x="12927" y="1992"/>
                      <a:pt x="12461" y="1838"/>
                      <a:pt x="11682" y="1479"/>
                    </a:cubicBezTo>
                    <a:cubicBezTo>
                      <a:pt x="11220" y="1269"/>
                      <a:pt x="10801" y="495"/>
                      <a:pt x="10148" y="350"/>
                    </a:cubicBezTo>
                    <a:cubicBezTo>
                      <a:pt x="10095" y="338"/>
                      <a:pt x="10041" y="333"/>
                      <a:pt x="9986" y="333"/>
                    </a:cubicBezTo>
                    <a:cubicBezTo>
                      <a:pt x="9522" y="333"/>
                      <a:pt x="8976" y="704"/>
                      <a:pt x="8452" y="704"/>
                    </a:cubicBezTo>
                    <a:cubicBezTo>
                      <a:pt x="8420" y="704"/>
                      <a:pt x="8388" y="703"/>
                      <a:pt x="8357" y="700"/>
                    </a:cubicBezTo>
                    <a:cubicBezTo>
                      <a:pt x="7802" y="648"/>
                      <a:pt x="7238" y="0"/>
                      <a:pt x="663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7" name="Google Shape;547;p27"/>
              <p:cNvSpPr/>
              <p:nvPr/>
            </p:nvSpPr>
            <p:spPr>
              <a:xfrm>
                <a:off x="8149583" y="6250460"/>
                <a:ext cx="194603" cy="30267"/>
              </a:xfrm>
              <a:custGeom>
                <a:avLst/>
                <a:gdLst/>
                <a:ahLst/>
                <a:cxnLst/>
                <a:rect l="l" t="t" r="r" b="b"/>
                <a:pathLst>
                  <a:path w="5613" h="873" extrusionOk="0">
                    <a:moveTo>
                      <a:pt x="259" y="1"/>
                    </a:moveTo>
                    <a:cubicBezTo>
                      <a:pt x="85" y="1"/>
                      <a:pt x="0" y="263"/>
                      <a:pt x="190" y="346"/>
                    </a:cubicBezTo>
                    <a:cubicBezTo>
                      <a:pt x="1016" y="696"/>
                      <a:pt x="1907" y="873"/>
                      <a:pt x="2807" y="873"/>
                    </a:cubicBezTo>
                    <a:lnTo>
                      <a:pt x="2844" y="873"/>
                    </a:lnTo>
                    <a:cubicBezTo>
                      <a:pt x="3730" y="868"/>
                      <a:pt x="4607" y="691"/>
                      <a:pt x="5423" y="346"/>
                    </a:cubicBezTo>
                    <a:cubicBezTo>
                      <a:pt x="5613" y="263"/>
                      <a:pt x="5528" y="1"/>
                      <a:pt x="5354" y="1"/>
                    </a:cubicBezTo>
                    <a:cubicBezTo>
                      <a:pt x="5332" y="1"/>
                      <a:pt x="5308" y="5"/>
                      <a:pt x="5283" y="15"/>
                    </a:cubicBezTo>
                    <a:cubicBezTo>
                      <a:pt x="4509" y="341"/>
                      <a:pt x="3679" y="509"/>
                      <a:pt x="2844" y="514"/>
                    </a:cubicBezTo>
                    <a:lnTo>
                      <a:pt x="2807" y="514"/>
                    </a:lnTo>
                    <a:cubicBezTo>
                      <a:pt x="1953" y="514"/>
                      <a:pt x="1114" y="346"/>
                      <a:pt x="330" y="15"/>
                    </a:cubicBezTo>
                    <a:cubicBezTo>
                      <a:pt x="306" y="5"/>
                      <a:pt x="282" y="1"/>
                      <a:pt x="25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8" name="Google Shape;548;p27"/>
              <p:cNvSpPr/>
              <p:nvPr/>
            </p:nvSpPr>
            <p:spPr>
              <a:xfrm>
                <a:off x="8184529" y="6349715"/>
                <a:ext cx="49751" cy="53565"/>
              </a:xfrm>
              <a:custGeom>
                <a:avLst/>
                <a:gdLst/>
                <a:ahLst/>
                <a:cxnLst/>
                <a:rect l="l" t="t" r="r" b="b"/>
                <a:pathLst>
                  <a:path w="1435" h="1545" extrusionOk="0">
                    <a:moveTo>
                      <a:pt x="254" y="1"/>
                    </a:moveTo>
                    <a:cubicBezTo>
                      <a:pt x="123" y="1"/>
                      <a:pt x="1" y="158"/>
                      <a:pt x="110" y="295"/>
                    </a:cubicBezTo>
                    <a:lnTo>
                      <a:pt x="1062" y="1479"/>
                    </a:lnTo>
                    <a:cubicBezTo>
                      <a:pt x="1094" y="1521"/>
                      <a:pt x="1146" y="1545"/>
                      <a:pt x="1202" y="1545"/>
                    </a:cubicBezTo>
                    <a:cubicBezTo>
                      <a:pt x="1351" y="1545"/>
                      <a:pt x="1435" y="1372"/>
                      <a:pt x="1342" y="1256"/>
                    </a:cubicBezTo>
                    <a:lnTo>
                      <a:pt x="390" y="71"/>
                    </a:lnTo>
                    <a:cubicBezTo>
                      <a:pt x="351" y="21"/>
                      <a:pt x="302" y="1"/>
                      <a:pt x="2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9" name="Google Shape;549;p27"/>
              <p:cNvSpPr/>
              <p:nvPr/>
            </p:nvSpPr>
            <p:spPr>
              <a:xfrm>
                <a:off x="8259481" y="6349715"/>
                <a:ext cx="49751" cy="53565"/>
              </a:xfrm>
              <a:custGeom>
                <a:avLst/>
                <a:gdLst/>
                <a:ahLst/>
                <a:cxnLst/>
                <a:rect l="l" t="t" r="r" b="b"/>
                <a:pathLst>
                  <a:path w="1435" h="1545" extrusionOk="0">
                    <a:moveTo>
                      <a:pt x="1179" y="1"/>
                    </a:moveTo>
                    <a:cubicBezTo>
                      <a:pt x="1131" y="1"/>
                      <a:pt x="1081" y="21"/>
                      <a:pt x="1040" y="71"/>
                    </a:cubicBezTo>
                    <a:lnTo>
                      <a:pt x="94" y="1256"/>
                    </a:lnTo>
                    <a:cubicBezTo>
                      <a:pt x="0" y="1372"/>
                      <a:pt x="84" y="1545"/>
                      <a:pt x="234" y="1545"/>
                    </a:cubicBezTo>
                    <a:cubicBezTo>
                      <a:pt x="289" y="1545"/>
                      <a:pt x="341" y="1521"/>
                      <a:pt x="373" y="1479"/>
                    </a:cubicBezTo>
                    <a:lnTo>
                      <a:pt x="1325" y="295"/>
                    </a:lnTo>
                    <a:cubicBezTo>
                      <a:pt x="1434" y="158"/>
                      <a:pt x="1313" y="1"/>
                      <a:pt x="117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50" name="Google Shape;550;p27"/>
              <p:cNvSpPr/>
              <p:nvPr/>
            </p:nvSpPr>
            <p:spPr>
              <a:xfrm>
                <a:off x="8240726" y="6359076"/>
                <a:ext cx="12481" cy="44204"/>
              </a:xfrm>
              <a:custGeom>
                <a:avLst/>
                <a:gdLst/>
                <a:ahLst/>
                <a:cxnLst/>
                <a:rect l="l" t="t" r="r" b="b"/>
                <a:pathLst>
                  <a:path w="360" h="1275" extrusionOk="0">
                    <a:moveTo>
                      <a:pt x="180" y="0"/>
                    </a:moveTo>
                    <a:cubicBezTo>
                      <a:pt x="90" y="0"/>
                      <a:pt x="0" y="60"/>
                      <a:pt x="0" y="179"/>
                    </a:cubicBezTo>
                    <a:lnTo>
                      <a:pt x="0" y="1097"/>
                    </a:lnTo>
                    <a:cubicBezTo>
                      <a:pt x="0" y="1195"/>
                      <a:pt x="80" y="1275"/>
                      <a:pt x="182" y="1275"/>
                    </a:cubicBezTo>
                    <a:cubicBezTo>
                      <a:pt x="280" y="1275"/>
                      <a:pt x="359" y="1195"/>
                      <a:pt x="359" y="1097"/>
                    </a:cubicBezTo>
                    <a:lnTo>
                      <a:pt x="359" y="179"/>
                    </a:lnTo>
                    <a:cubicBezTo>
                      <a:pt x="359" y="60"/>
                      <a:pt x="270" y="0"/>
                      <a:pt x="18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51" name="Google Shape;551;p27"/>
              <p:cNvSpPr/>
              <p:nvPr/>
            </p:nvSpPr>
            <p:spPr>
              <a:xfrm>
                <a:off x="8097650" y="6550895"/>
                <a:ext cx="296533" cy="107338"/>
              </a:xfrm>
              <a:custGeom>
                <a:avLst/>
                <a:gdLst/>
                <a:ahLst/>
                <a:cxnLst/>
                <a:rect l="l" t="t" r="r" b="b"/>
                <a:pathLst>
                  <a:path w="8553" h="3096" extrusionOk="0">
                    <a:moveTo>
                      <a:pt x="3329" y="0"/>
                    </a:moveTo>
                    <a:cubicBezTo>
                      <a:pt x="1040" y="0"/>
                      <a:pt x="0" y="3096"/>
                      <a:pt x="0" y="3096"/>
                    </a:cubicBezTo>
                    <a:lnTo>
                      <a:pt x="7760" y="3096"/>
                    </a:lnTo>
                    <a:cubicBezTo>
                      <a:pt x="7760" y="3096"/>
                      <a:pt x="8553" y="1370"/>
                      <a:pt x="6944" y="1272"/>
                    </a:cubicBezTo>
                    <a:cubicBezTo>
                      <a:pt x="6875" y="1268"/>
                      <a:pt x="6808" y="1266"/>
                      <a:pt x="6743" y="1266"/>
                    </a:cubicBezTo>
                    <a:cubicBezTo>
                      <a:pt x="5359" y="1266"/>
                      <a:pt x="4884" y="2220"/>
                      <a:pt x="4844" y="2306"/>
                    </a:cubicBezTo>
                    <a:lnTo>
                      <a:pt x="4844" y="2306"/>
                    </a:lnTo>
                    <a:cubicBezTo>
                      <a:pt x="4901" y="2179"/>
                      <a:pt x="5784" y="126"/>
                      <a:pt x="3470" y="4"/>
                    </a:cubicBezTo>
                    <a:cubicBezTo>
                      <a:pt x="3422" y="1"/>
                      <a:pt x="3376" y="0"/>
                      <a:pt x="3329"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552" name="Google Shape;552;p27"/>
            <p:cNvGrpSpPr/>
            <p:nvPr/>
          </p:nvGrpSpPr>
          <p:grpSpPr>
            <a:xfrm rot="-3514162" flipH="1">
              <a:off x="8406322" y="-131440"/>
              <a:ext cx="653563" cy="963425"/>
              <a:chOff x="-6219455" y="5776789"/>
              <a:chExt cx="232081" cy="342124"/>
            </a:xfrm>
          </p:grpSpPr>
          <p:sp>
            <p:nvSpPr>
              <p:cNvPr id="553" name="Google Shape;553;p27"/>
              <p:cNvSpPr/>
              <p:nvPr/>
            </p:nvSpPr>
            <p:spPr>
              <a:xfrm>
                <a:off x="-6219455" y="5776789"/>
                <a:ext cx="232081" cy="342124"/>
              </a:xfrm>
              <a:custGeom>
                <a:avLst/>
                <a:gdLst/>
                <a:ahLst/>
                <a:cxnLst/>
                <a:rect l="l" t="t" r="r" b="b"/>
                <a:pathLst>
                  <a:path w="6694" h="9868" extrusionOk="0">
                    <a:moveTo>
                      <a:pt x="4293" y="1"/>
                    </a:moveTo>
                    <a:cubicBezTo>
                      <a:pt x="4264" y="1"/>
                      <a:pt x="4231" y="8"/>
                      <a:pt x="4196" y="24"/>
                    </a:cubicBezTo>
                    <a:cubicBezTo>
                      <a:pt x="3614" y="301"/>
                      <a:pt x="2164" y="1090"/>
                      <a:pt x="1211" y="2517"/>
                    </a:cubicBezTo>
                    <a:cubicBezTo>
                      <a:pt x="718" y="3254"/>
                      <a:pt x="394" y="4099"/>
                      <a:pt x="211" y="4962"/>
                    </a:cubicBezTo>
                    <a:cubicBezTo>
                      <a:pt x="160" y="5197"/>
                      <a:pt x="122" y="5432"/>
                      <a:pt x="75" y="5666"/>
                    </a:cubicBezTo>
                    <a:cubicBezTo>
                      <a:pt x="0" y="6056"/>
                      <a:pt x="150" y="6370"/>
                      <a:pt x="352" y="6685"/>
                    </a:cubicBezTo>
                    <a:cubicBezTo>
                      <a:pt x="554" y="6999"/>
                      <a:pt x="775" y="7295"/>
                      <a:pt x="1019" y="7577"/>
                    </a:cubicBezTo>
                    <a:cubicBezTo>
                      <a:pt x="1394" y="8013"/>
                      <a:pt x="1821" y="8403"/>
                      <a:pt x="2300" y="8722"/>
                    </a:cubicBezTo>
                    <a:cubicBezTo>
                      <a:pt x="3699" y="9661"/>
                      <a:pt x="5309" y="9834"/>
                      <a:pt x="5938" y="9867"/>
                    </a:cubicBezTo>
                    <a:cubicBezTo>
                      <a:pt x="5944" y="9868"/>
                      <a:pt x="5950" y="9868"/>
                      <a:pt x="5956" y="9868"/>
                    </a:cubicBezTo>
                    <a:cubicBezTo>
                      <a:pt x="6094" y="9868"/>
                      <a:pt x="6160" y="9763"/>
                      <a:pt x="6097" y="9628"/>
                    </a:cubicBezTo>
                    <a:cubicBezTo>
                      <a:pt x="5839" y="9079"/>
                      <a:pt x="5102" y="7736"/>
                      <a:pt x="3788" y="6798"/>
                    </a:cubicBezTo>
                    <a:cubicBezTo>
                      <a:pt x="5187" y="6422"/>
                      <a:pt x="6201" y="5357"/>
                      <a:pt x="6590" y="4897"/>
                    </a:cubicBezTo>
                    <a:cubicBezTo>
                      <a:pt x="6693" y="4784"/>
                      <a:pt x="6656" y="4606"/>
                      <a:pt x="6520" y="4545"/>
                    </a:cubicBezTo>
                    <a:cubicBezTo>
                      <a:pt x="6056" y="4302"/>
                      <a:pt x="4977" y="3817"/>
                      <a:pt x="3761" y="3817"/>
                    </a:cubicBezTo>
                    <a:cubicBezTo>
                      <a:pt x="3612" y="3817"/>
                      <a:pt x="3461" y="3825"/>
                      <a:pt x="3309" y="3840"/>
                    </a:cubicBezTo>
                    <a:cubicBezTo>
                      <a:pt x="4234" y="2423"/>
                      <a:pt x="4408" y="818"/>
                      <a:pt x="4440" y="189"/>
                    </a:cubicBezTo>
                    <a:cubicBezTo>
                      <a:pt x="4444" y="72"/>
                      <a:pt x="4384" y="1"/>
                      <a:pt x="4293"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54" name="Google Shape;554;p27"/>
              <p:cNvSpPr/>
              <p:nvPr/>
            </p:nvSpPr>
            <p:spPr>
              <a:xfrm>
                <a:off x="-6212140" y="5796515"/>
                <a:ext cx="210031" cy="313001"/>
              </a:xfrm>
              <a:custGeom>
                <a:avLst/>
                <a:gdLst/>
                <a:ahLst/>
                <a:cxnLst/>
                <a:rect l="l" t="t" r="r" b="b"/>
                <a:pathLst>
                  <a:path w="6058" h="9028" extrusionOk="0">
                    <a:moveTo>
                      <a:pt x="3627" y="0"/>
                    </a:moveTo>
                    <a:cubicBezTo>
                      <a:pt x="3583" y="0"/>
                      <a:pt x="3538" y="21"/>
                      <a:pt x="3507" y="70"/>
                    </a:cubicBezTo>
                    <a:lnTo>
                      <a:pt x="2488" y="1586"/>
                    </a:lnTo>
                    <a:lnTo>
                      <a:pt x="2535" y="826"/>
                    </a:lnTo>
                    <a:cubicBezTo>
                      <a:pt x="2540" y="742"/>
                      <a:pt x="2479" y="671"/>
                      <a:pt x="2394" y="666"/>
                    </a:cubicBezTo>
                    <a:cubicBezTo>
                      <a:pt x="2391" y="666"/>
                      <a:pt x="2388" y="666"/>
                      <a:pt x="2385" y="666"/>
                    </a:cubicBezTo>
                    <a:cubicBezTo>
                      <a:pt x="2305" y="666"/>
                      <a:pt x="2239" y="726"/>
                      <a:pt x="2235" y="807"/>
                    </a:cubicBezTo>
                    <a:lnTo>
                      <a:pt x="2159" y="2079"/>
                    </a:lnTo>
                    <a:lnTo>
                      <a:pt x="1296" y="3365"/>
                    </a:lnTo>
                    <a:lnTo>
                      <a:pt x="1385" y="1924"/>
                    </a:lnTo>
                    <a:cubicBezTo>
                      <a:pt x="1397" y="1814"/>
                      <a:pt x="1313" y="1756"/>
                      <a:pt x="1231" y="1756"/>
                    </a:cubicBezTo>
                    <a:cubicBezTo>
                      <a:pt x="1156" y="1756"/>
                      <a:pt x="1082" y="1805"/>
                      <a:pt x="1085" y="1906"/>
                    </a:cubicBezTo>
                    <a:lnTo>
                      <a:pt x="967" y="3863"/>
                    </a:lnTo>
                    <a:lnTo>
                      <a:pt x="33" y="5252"/>
                    </a:lnTo>
                    <a:cubicBezTo>
                      <a:pt x="0" y="5346"/>
                      <a:pt x="24" y="5454"/>
                      <a:pt x="89" y="5529"/>
                    </a:cubicBezTo>
                    <a:lnTo>
                      <a:pt x="1479" y="6463"/>
                    </a:lnTo>
                    <a:lnTo>
                      <a:pt x="2333" y="8223"/>
                    </a:lnTo>
                    <a:cubicBezTo>
                      <a:pt x="2363" y="8280"/>
                      <a:pt x="2411" y="8303"/>
                      <a:pt x="2459" y="8303"/>
                    </a:cubicBezTo>
                    <a:cubicBezTo>
                      <a:pt x="2557" y="8303"/>
                      <a:pt x="2655" y="8208"/>
                      <a:pt x="2605" y="8092"/>
                    </a:cubicBezTo>
                    <a:lnTo>
                      <a:pt x="1976" y="6792"/>
                    </a:lnTo>
                    <a:lnTo>
                      <a:pt x="3262" y="7655"/>
                    </a:lnTo>
                    <a:lnTo>
                      <a:pt x="3816" y="8801"/>
                    </a:lnTo>
                    <a:cubicBezTo>
                      <a:pt x="3848" y="8858"/>
                      <a:pt x="3897" y="8881"/>
                      <a:pt x="3946" y="8881"/>
                    </a:cubicBezTo>
                    <a:cubicBezTo>
                      <a:pt x="4043" y="8881"/>
                      <a:pt x="4138" y="8788"/>
                      <a:pt x="4089" y="8669"/>
                    </a:cubicBezTo>
                    <a:lnTo>
                      <a:pt x="3755" y="7984"/>
                    </a:lnTo>
                    <a:lnTo>
                      <a:pt x="5271" y="9003"/>
                    </a:lnTo>
                    <a:cubicBezTo>
                      <a:pt x="5300" y="9020"/>
                      <a:pt x="5328" y="9028"/>
                      <a:pt x="5355" y="9028"/>
                    </a:cubicBezTo>
                    <a:cubicBezTo>
                      <a:pt x="5486" y="9028"/>
                      <a:pt x="5577" y="8843"/>
                      <a:pt x="5440" y="8749"/>
                    </a:cubicBezTo>
                    <a:lnTo>
                      <a:pt x="3924" y="7735"/>
                    </a:lnTo>
                    <a:lnTo>
                      <a:pt x="4685" y="7778"/>
                    </a:lnTo>
                    <a:lnTo>
                      <a:pt x="4694" y="7778"/>
                    </a:lnTo>
                    <a:cubicBezTo>
                      <a:pt x="4887" y="7773"/>
                      <a:pt x="4891" y="7496"/>
                      <a:pt x="4703" y="7477"/>
                    </a:cubicBezTo>
                    <a:lnTo>
                      <a:pt x="3431" y="7402"/>
                    </a:lnTo>
                    <a:lnTo>
                      <a:pt x="2141" y="6543"/>
                    </a:lnTo>
                    <a:lnTo>
                      <a:pt x="3563" y="6628"/>
                    </a:lnTo>
                    <a:lnTo>
                      <a:pt x="3572" y="6628"/>
                    </a:lnTo>
                    <a:cubicBezTo>
                      <a:pt x="3765" y="6623"/>
                      <a:pt x="3774" y="6346"/>
                      <a:pt x="3582" y="6327"/>
                    </a:cubicBezTo>
                    <a:lnTo>
                      <a:pt x="1648" y="6210"/>
                    </a:lnTo>
                    <a:lnTo>
                      <a:pt x="517" y="5454"/>
                    </a:lnTo>
                    <a:lnTo>
                      <a:pt x="1723" y="5215"/>
                    </a:lnTo>
                    <a:lnTo>
                      <a:pt x="3497" y="6121"/>
                    </a:lnTo>
                    <a:cubicBezTo>
                      <a:pt x="3525" y="6137"/>
                      <a:pt x="3552" y="6144"/>
                      <a:pt x="3578" y="6144"/>
                    </a:cubicBezTo>
                    <a:cubicBezTo>
                      <a:pt x="3718" y="6144"/>
                      <a:pt x="3800" y="5925"/>
                      <a:pt x="3633" y="5853"/>
                    </a:cubicBezTo>
                    <a:lnTo>
                      <a:pt x="2202" y="5121"/>
                    </a:lnTo>
                    <a:lnTo>
                      <a:pt x="3680" y="4830"/>
                    </a:lnTo>
                    <a:lnTo>
                      <a:pt x="4830" y="5417"/>
                    </a:lnTo>
                    <a:cubicBezTo>
                      <a:pt x="4858" y="5433"/>
                      <a:pt x="4885" y="5440"/>
                      <a:pt x="4911" y="5440"/>
                    </a:cubicBezTo>
                    <a:cubicBezTo>
                      <a:pt x="5051" y="5440"/>
                      <a:pt x="5133" y="5221"/>
                      <a:pt x="4966" y="5149"/>
                    </a:cubicBezTo>
                    <a:lnTo>
                      <a:pt x="4154" y="4736"/>
                    </a:lnTo>
                    <a:lnTo>
                      <a:pt x="5900" y="4393"/>
                    </a:lnTo>
                    <a:cubicBezTo>
                      <a:pt x="6057" y="4380"/>
                      <a:pt x="6012" y="4092"/>
                      <a:pt x="5873" y="4092"/>
                    </a:cubicBezTo>
                    <a:cubicBezTo>
                      <a:pt x="5862" y="4092"/>
                      <a:pt x="5851" y="4094"/>
                      <a:pt x="5839" y="4098"/>
                    </a:cubicBezTo>
                    <a:lnTo>
                      <a:pt x="5844" y="4093"/>
                    </a:lnTo>
                    <a:lnTo>
                      <a:pt x="4098" y="4440"/>
                    </a:lnTo>
                    <a:lnTo>
                      <a:pt x="4098" y="4440"/>
                    </a:lnTo>
                    <a:lnTo>
                      <a:pt x="4689" y="3746"/>
                    </a:lnTo>
                    <a:cubicBezTo>
                      <a:pt x="4777" y="3633"/>
                      <a:pt x="4679" y="3503"/>
                      <a:pt x="4568" y="3503"/>
                    </a:cubicBezTo>
                    <a:cubicBezTo>
                      <a:pt x="4531" y="3503"/>
                      <a:pt x="4493" y="3518"/>
                      <a:pt x="4459" y="3553"/>
                    </a:cubicBezTo>
                    <a:lnTo>
                      <a:pt x="3619" y="4534"/>
                    </a:lnTo>
                    <a:lnTo>
                      <a:pt x="2145" y="4825"/>
                    </a:lnTo>
                    <a:lnTo>
                      <a:pt x="3178" y="3624"/>
                    </a:lnTo>
                    <a:cubicBezTo>
                      <a:pt x="3266" y="3511"/>
                      <a:pt x="3166" y="3377"/>
                      <a:pt x="3055" y="3377"/>
                    </a:cubicBezTo>
                    <a:cubicBezTo>
                      <a:pt x="3019" y="3377"/>
                      <a:pt x="2981" y="3391"/>
                      <a:pt x="2948" y="3426"/>
                    </a:cubicBezTo>
                    <a:lnTo>
                      <a:pt x="1667" y="4924"/>
                    </a:lnTo>
                    <a:lnTo>
                      <a:pt x="460" y="5163"/>
                    </a:lnTo>
                    <a:lnTo>
                      <a:pt x="1216" y="4037"/>
                    </a:lnTo>
                    <a:lnTo>
                      <a:pt x="2962" y="3192"/>
                    </a:lnTo>
                    <a:cubicBezTo>
                      <a:pt x="3126" y="3120"/>
                      <a:pt x="3048" y="2898"/>
                      <a:pt x="2908" y="2898"/>
                    </a:cubicBezTo>
                    <a:cubicBezTo>
                      <a:pt x="2884" y="2898"/>
                      <a:pt x="2858" y="2904"/>
                      <a:pt x="2831" y="2919"/>
                    </a:cubicBezTo>
                    <a:lnTo>
                      <a:pt x="1549" y="3539"/>
                    </a:lnTo>
                    <a:lnTo>
                      <a:pt x="2408" y="2253"/>
                    </a:lnTo>
                    <a:lnTo>
                      <a:pt x="3558" y="1694"/>
                    </a:lnTo>
                    <a:cubicBezTo>
                      <a:pt x="3722" y="1626"/>
                      <a:pt x="3644" y="1405"/>
                      <a:pt x="3504" y="1405"/>
                    </a:cubicBezTo>
                    <a:cubicBezTo>
                      <a:pt x="3480" y="1405"/>
                      <a:pt x="3454" y="1412"/>
                      <a:pt x="3427" y="1427"/>
                    </a:cubicBezTo>
                    <a:lnTo>
                      <a:pt x="2737" y="1755"/>
                    </a:lnTo>
                    <a:lnTo>
                      <a:pt x="2737" y="1755"/>
                    </a:lnTo>
                    <a:lnTo>
                      <a:pt x="3755" y="239"/>
                    </a:lnTo>
                    <a:cubicBezTo>
                      <a:pt x="3838" y="120"/>
                      <a:pt x="3734" y="0"/>
                      <a:pt x="3627"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555" name="Google Shape;55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6" name="Google Shape;556;p27"/>
          <p:cNvSpPr txBox="1">
            <a:spLocks noGrp="1"/>
          </p:cNvSpPr>
          <p:nvPr>
            <p:ph type="subTitle" idx="1"/>
          </p:nvPr>
        </p:nvSpPr>
        <p:spPr>
          <a:xfrm>
            <a:off x="716613" y="3678650"/>
            <a:ext cx="18576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7" name="Google Shape;557;p27"/>
          <p:cNvSpPr txBox="1">
            <a:spLocks noGrp="1"/>
          </p:cNvSpPr>
          <p:nvPr>
            <p:ph type="subTitle" idx="2"/>
          </p:nvPr>
        </p:nvSpPr>
        <p:spPr>
          <a:xfrm>
            <a:off x="2667671" y="3678650"/>
            <a:ext cx="18576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8" name="Google Shape;558;p27"/>
          <p:cNvSpPr txBox="1">
            <a:spLocks noGrp="1"/>
          </p:cNvSpPr>
          <p:nvPr>
            <p:ph type="subTitle" idx="3"/>
          </p:nvPr>
        </p:nvSpPr>
        <p:spPr>
          <a:xfrm>
            <a:off x="4618729" y="3678550"/>
            <a:ext cx="18576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9" name="Google Shape;559;p27"/>
          <p:cNvSpPr txBox="1">
            <a:spLocks noGrp="1"/>
          </p:cNvSpPr>
          <p:nvPr>
            <p:ph type="subTitle" idx="4"/>
          </p:nvPr>
        </p:nvSpPr>
        <p:spPr>
          <a:xfrm>
            <a:off x="6569787" y="3678550"/>
            <a:ext cx="18576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0" name="Google Shape;560;p27"/>
          <p:cNvSpPr txBox="1">
            <a:spLocks noGrp="1"/>
          </p:cNvSpPr>
          <p:nvPr>
            <p:ph type="subTitle" idx="5"/>
          </p:nvPr>
        </p:nvSpPr>
        <p:spPr>
          <a:xfrm>
            <a:off x="716625" y="2820350"/>
            <a:ext cx="18576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61" name="Google Shape;561;p27"/>
          <p:cNvSpPr txBox="1">
            <a:spLocks noGrp="1"/>
          </p:cNvSpPr>
          <p:nvPr>
            <p:ph type="subTitle" idx="6"/>
          </p:nvPr>
        </p:nvSpPr>
        <p:spPr>
          <a:xfrm>
            <a:off x="4618728" y="2820350"/>
            <a:ext cx="18576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62" name="Google Shape;562;p27"/>
          <p:cNvSpPr txBox="1">
            <a:spLocks noGrp="1"/>
          </p:cNvSpPr>
          <p:nvPr>
            <p:ph type="subTitle" idx="7"/>
          </p:nvPr>
        </p:nvSpPr>
        <p:spPr>
          <a:xfrm>
            <a:off x="2667677" y="2820350"/>
            <a:ext cx="18576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563" name="Google Shape;563;p27"/>
          <p:cNvSpPr txBox="1">
            <a:spLocks noGrp="1"/>
          </p:cNvSpPr>
          <p:nvPr>
            <p:ph type="subTitle" idx="8"/>
          </p:nvPr>
        </p:nvSpPr>
        <p:spPr>
          <a:xfrm>
            <a:off x="6569780" y="2820350"/>
            <a:ext cx="18576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extLst>
      <p:ext uri="{BB962C8B-B14F-4D97-AF65-F5344CB8AC3E}">
        <p14:creationId xmlns:p14="http://schemas.microsoft.com/office/powerpoint/2010/main" val="190550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BED368"/>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74612" y="74987"/>
            <a:ext cx="8994675" cy="5031675"/>
          </a:xfrm>
          <a:prstGeom prst="rect">
            <a:avLst/>
          </a:prstGeom>
        </p:spPr>
      </p:pic>
      <p:sp>
        <p:nvSpPr>
          <p:cNvPr id="18" name="bg object 18"/>
          <p:cNvSpPr/>
          <p:nvPr/>
        </p:nvSpPr>
        <p:spPr>
          <a:xfrm>
            <a:off x="146050" y="127374"/>
            <a:ext cx="8851900" cy="4888865"/>
          </a:xfrm>
          <a:custGeom>
            <a:avLst/>
            <a:gdLst/>
            <a:ahLst/>
            <a:cxnLst/>
            <a:rect l="l" t="t" r="r" b="b"/>
            <a:pathLst>
              <a:path w="8851900" h="4888865">
                <a:moveTo>
                  <a:pt x="8851799" y="4888799"/>
                </a:moveTo>
                <a:lnTo>
                  <a:pt x="0" y="4888799"/>
                </a:lnTo>
                <a:lnTo>
                  <a:pt x="0" y="0"/>
                </a:lnTo>
                <a:lnTo>
                  <a:pt x="8851799" y="0"/>
                </a:lnTo>
                <a:lnTo>
                  <a:pt x="8851799" y="4888799"/>
                </a:lnTo>
                <a:close/>
              </a:path>
            </a:pathLst>
          </a:custGeom>
          <a:solidFill>
            <a:srgbClr val="FFFAE7"/>
          </a:solidFill>
        </p:spPr>
        <p:txBody>
          <a:bodyPr wrap="square" lIns="0" tIns="0" rIns="0" bIns="0" rtlCol="0"/>
          <a:lstStyle/>
          <a:p>
            <a:endParaRPr/>
          </a:p>
        </p:txBody>
      </p:sp>
      <p:sp>
        <p:nvSpPr>
          <p:cNvPr id="19" name="bg object 19"/>
          <p:cNvSpPr/>
          <p:nvPr/>
        </p:nvSpPr>
        <p:spPr>
          <a:xfrm>
            <a:off x="146050" y="127374"/>
            <a:ext cx="8851900" cy="4888865"/>
          </a:xfrm>
          <a:custGeom>
            <a:avLst/>
            <a:gdLst/>
            <a:ahLst/>
            <a:cxnLst/>
            <a:rect l="l" t="t" r="r" b="b"/>
            <a:pathLst>
              <a:path w="8851900" h="4888865">
                <a:moveTo>
                  <a:pt x="0" y="0"/>
                </a:moveTo>
                <a:lnTo>
                  <a:pt x="8851799" y="0"/>
                </a:lnTo>
                <a:lnTo>
                  <a:pt x="8851799" y="4888799"/>
                </a:lnTo>
                <a:lnTo>
                  <a:pt x="0" y="4888799"/>
                </a:lnTo>
                <a:lnTo>
                  <a:pt x="0" y="0"/>
                </a:lnTo>
                <a:close/>
              </a:path>
            </a:pathLst>
          </a:custGeom>
          <a:ln w="28574">
            <a:solidFill>
              <a:srgbClr val="000000"/>
            </a:solidFill>
          </a:ln>
        </p:spPr>
        <p:txBody>
          <a:bodyPr wrap="square" lIns="0" tIns="0" rIns="0" bIns="0" rtlCol="0"/>
          <a:lstStyle/>
          <a:p>
            <a:endParaRPr/>
          </a:p>
        </p:txBody>
      </p:sp>
      <p:pic>
        <p:nvPicPr>
          <p:cNvPr id="20" name="bg object 20"/>
          <p:cNvPicPr/>
          <p:nvPr/>
        </p:nvPicPr>
        <p:blipFill>
          <a:blip r:embed="rId3" cstate="print"/>
          <a:stretch>
            <a:fillRect/>
          </a:stretch>
        </p:blipFill>
        <p:spPr>
          <a:xfrm>
            <a:off x="0" y="4296322"/>
            <a:ext cx="909182" cy="847177"/>
          </a:xfrm>
          <a:prstGeom prst="rect">
            <a:avLst/>
          </a:prstGeom>
        </p:spPr>
      </p:pic>
      <p:pic>
        <p:nvPicPr>
          <p:cNvPr id="21" name="bg object 21"/>
          <p:cNvPicPr/>
          <p:nvPr/>
        </p:nvPicPr>
        <p:blipFill>
          <a:blip r:embed="rId4" cstate="print"/>
          <a:stretch>
            <a:fillRect/>
          </a:stretch>
        </p:blipFill>
        <p:spPr>
          <a:xfrm>
            <a:off x="-14287" y="4334422"/>
            <a:ext cx="865595" cy="823364"/>
          </a:xfrm>
          <a:prstGeom prst="rect">
            <a:avLst/>
          </a:prstGeom>
        </p:spPr>
      </p:pic>
      <p:pic>
        <p:nvPicPr>
          <p:cNvPr id="22" name="bg object 22"/>
          <p:cNvPicPr/>
          <p:nvPr/>
        </p:nvPicPr>
        <p:blipFill>
          <a:blip r:embed="rId5" cstate="print"/>
          <a:stretch>
            <a:fillRect/>
          </a:stretch>
        </p:blipFill>
        <p:spPr>
          <a:xfrm>
            <a:off x="8334616" y="4321857"/>
            <a:ext cx="809383" cy="821642"/>
          </a:xfrm>
          <a:prstGeom prst="rect">
            <a:avLst/>
          </a:prstGeom>
        </p:spPr>
      </p:pic>
      <p:sp>
        <p:nvSpPr>
          <p:cNvPr id="23" name="bg object 23"/>
          <p:cNvSpPr/>
          <p:nvPr/>
        </p:nvSpPr>
        <p:spPr>
          <a:xfrm>
            <a:off x="8407022" y="4374513"/>
            <a:ext cx="737235" cy="727710"/>
          </a:xfrm>
          <a:custGeom>
            <a:avLst/>
            <a:gdLst/>
            <a:ahLst/>
            <a:cxnLst/>
            <a:rect l="l" t="t" r="r" b="b"/>
            <a:pathLst>
              <a:path w="737234" h="727710">
                <a:moveTo>
                  <a:pt x="736977" y="45316"/>
                </a:moveTo>
                <a:lnTo>
                  <a:pt x="581004" y="45316"/>
                </a:lnTo>
                <a:lnTo>
                  <a:pt x="600433" y="13335"/>
                </a:lnTo>
                <a:lnTo>
                  <a:pt x="608015" y="5130"/>
                </a:lnTo>
                <a:lnTo>
                  <a:pt x="617834" y="579"/>
                </a:lnTo>
                <a:lnTo>
                  <a:pt x="628645" y="0"/>
                </a:lnTo>
                <a:lnTo>
                  <a:pt x="639199" y="3710"/>
                </a:lnTo>
                <a:lnTo>
                  <a:pt x="644414" y="7231"/>
                </a:lnTo>
                <a:lnTo>
                  <a:pt x="647847" y="11143"/>
                </a:lnTo>
                <a:lnTo>
                  <a:pt x="650141" y="15729"/>
                </a:lnTo>
                <a:lnTo>
                  <a:pt x="733400" y="15729"/>
                </a:lnTo>
                <a:lnTo>
                  <a:pt x="735123" y="16287"/>
                </a:lnTo>
                <a:lnTo>
                  <a:pt x="736977" y="17161"/>
                </a:lnTo>
                <a:lnTo>
                  <a:pt x="736977" y="45316"/>
                </a:lnTo>
                <a:close/>
              </a:path>
              <a:path w="737234" h="727710">
                <a:moveTo>
                  <a:pt x="733400" y="15729"/>
                </a:moveTo>
                <a:lnTo>
                  <a:pt x="650141" y="15729"/>
                </a:lnTo>
                <a:lnTo>
                  <a:pt x="662712" y="11783"/>
                </a:lnTo>
                <a:lnTo>
                  <a:pt x="675631" y="9203"/>
                </a:lnTo>
                <a:lnTo>
                  <a:pt x="688739" y="8019"/>
                </a:lnTo>
                <a:lnTo>
                  <a:pt x="701879" y="8258"/>
                </a:lnTo>
                <a:lnTo>
                  <a:pt x="719098" y="11099"/>
                </a:lnTo>
                <a:lnTo>
                  <a:pt x="733400" y="15729"/>
                </a:lnTo>
                <a:close/>
              </a:path>
              <a:path w="737234" h="727710">
                <a:moveTo>
                  <a:pt x="320417" y="727354"/>
                </a:moveTo>
                <a:lnTo>
                  <a:pt x="277923" y="726630"/>
                </a:lnTo>
                <a:lnTo>
                  <a:pt x="237413" y="719462"/>
                </a:lnTo>
                <a:lnTo>
                  <a:pt x="199441" y="706057"/>
                </a:lnTo>
                <a:lnTo>
                  <a:pt x="164561" y="686622"/>
                </a:lnTo>
                <a:lnTo>
                  <a:pt x="131543" y="659508"/>
                </a:lnTo>
                <a:lnTo>
                  <a:pt x="130007" y="658129"/>
                </a:lnTo>
                <a:lnTo>
                  <a:pt x="128402" y="656514"/>
                </a:lnTo>
                <a:lnTo>
                  <a:pt x="127206" y="655136"/>
                </a:lnTo>
                <a:lnTo>
                  <a:pt x="65555" y="591265"/>
                </a:lnTo>
                <a:lnTo>
                  <a:pt x="34014" y="550408"/>
                </a:lnTo>
                <a:lnTo>
                  <a:pt x="12309" y="503876"/>
                </a:lnTo>
                <a:lnTo>
                  <a:pt x="837" y="452866"/>
                </a:lnTo>
                <a:lnTo>
                  <a:pt x="0" y="398573"/>
                </a:lnTo>
                <a:lnTo>
                  <a:pt x="9770" y="344620"/>
                </a:lnTo>
                <a:lnTo>
                  <a:pt x="29427" y="293076"/>
                </a:lnTo>
                <a:lnTo>
                  <a:pt x="58375" y="245136"/>
                </a:lnTo>
                <a:lnTo>
                  <a:pt x="96016" y="201993"/>
                </a:lnTo>
                <a:lnTo>
                  <a:pt x="140226" y="166004"/>
                </a:lnTo>
                <a:lnTo>
                  <a:pt x="188876" y="138832"/>
                </a:lnTo>
                <a:lnTo>
                  <a:pt x="240769" y="121002"/>
                </a:lnTo>
                <a:lnTo>
                  <a:pt x="311953" y="110422"/>
                </a:lnTo>
                <a:lnTo>
                  <a:pt x="328285" y="104826"/>
                </a:lnTo>
                <a:lnTo>
                  <a:pt x="343370" y="96416"/>
                </a:lnTo>
                <a:lnTo>
                  <a:pt x="356872" y="85354"/>
                </a:lnTo>
                <a:lnTo>
                  <a:pt x="389687" y="57066"/>
                </a:lnTo>
                <a:lnTo>
                  <a:pt x="421609" y="36203"/>
                </a:lnTo>
                <a:lnTo>
                  <a:pt x="453013" y="22443"/>
                </a:lnTo>
                <a:lnTo>
                  <a:pt x="483810" y="15870"/>
                </a:lnTo>
                <a:lnTo>
                  <a:pt x="507147" y="15656"/>
                </a:lnTo>
                <a:lnTo>
                  <a:pt x="529981" y="19702"/>
                </a:lnTo>
                <a:lnTo>
                  <a:pt x="573992" y="40353"/>
                </a:lnTo>
                <a:lnTo>
                  <a:pt x="581004" y="45316"/>
                </a:lnTo>
                <a:lnTo>
                  <a:pt x="736977" y="45316"/>
                </a:lnTo>
                <a:lnTo>
                  <a:pt x="736977" y="138206"/>
                </a:lnTo>
                <a:lnTo>
                  <a:pt x="732791" y="139965"/>
                </a:lnTo>
                <a:lnTo>
                  <a:pt x="706226" y="142746"/>
                </a:lnTo>
                <a:lnTo>
                  <a:pt x="678079" y="142746"/>
                </a:lnTo>
                <a:lnTo>
                  <a:pt x="680809" y="145843"/>
                </a:lnTo>
                <a:lnTo>
                  <a:pt x="702220" y="177651"/>
                </a:lnTo>
                <a:lnTo>
                  <a:pt x="717950" y="230484"/>
                </a:lnTo>
                <a:lnTo>
                  <a:pt x="717161" y="257699"/>
                </a:lnTo>
                <a:lnTo>
                  <a:pt x="709471" y="288189"/>
                </a:lnTo>
                <a:lnTo>
                  <a:pt x="694627" y="319102"/>
                </a:lnTo>
                <a:lnTo>
                  <a:pt x="672675" y="350297"/>
                </a:lnTo>
                <a:lnTo>
                  <a:pt x="643657" y="381634"/>
                </a:lnTo>
                <a:lnTo>
                  <a:pt x="643340" y="382103"/>
                </a:lnTo>
                <a:lnTo>
                  <a:pt x="616781" y="426176"/>
                </a:lnTo>
                <a:lnTo>
                  <a:pt x="603729" y="496903"/>
                </a:lnTo>
                <a:lnTo>
                  <a:pt x="584033" y="548132"/>
                </a:lnTo>
                <a:lnTo>
                  <a:pt x="555078" y="595752"/>
                </a:lnTo>
                <a:lnTo>
                  <a:pt x="517434" y="638526"/>
                </a:lnTo>
                <a:lnTo>
                  <a:pt x="473624" y="674204"/>
                </a:lnTo>
                <a:lnTo>
                  <a:pt x="425386" y="701267"/>
                </a:lnTo>
                <a:lnTo>
                  <a:pt x="373917" y="719165"/>
                </a:lnTo>
                <a:lnTo>
                  <a:pt x="320417" y="727354"/>
                </a:lnTo>
                <a:close/>
              </a:path>
              <a:path w="737234" h="727710">
                <a:moveTo>
                  <a:pt x="690521" y="144390"/>
                </a:moveTo>
                <a:lnTo>
                  <a:pt x="686300" y="144008"/>
                </a:lnTo>
                <a:lnTo>
                  <a:pt x="682158" y="143564"/>
                </a:lnTo>
                <a:lnTo>
                  <a:pt x="678079" y="142746"/>
                </a:lnTo>
                <a:lnTo>
                  <a:pt x="706226" y="142746"/>
                </a:lnTo>
                <a:lnTo>
                  <a:pt x="690521" y="144390"/>
                </a:lnTo>
                <a:close/>
              </a:path>
            </a:pathLst>
          </a:custGeom>
          <a:solidFill>
            <a:srgbClr val="FFFFFF"/>
          </a:solidFill>
        </p:spPr>
        <p:txBody>
          <a:bodyPr wrap="square" lIns="0" tIns="0" rIns="0" bIns="0" rtlCol="0"/>
          <a:lstStyle/>
          <a:p>
            <a:endParaRPr/>
          </a:p>
        </p:txBody>
      </p:sp>
      <p:sp>
        <p:nvSpPr>
          <p:cNvPr id="24" name="bg object 24"/>
          <p:cNvSpPr/>
          <p:nvPr/>
        </p:nvSpPr>
        <p:spPr>
          <a:xfrm>
            <a:off x="8407022" y="4374513"/>
            <a:ext cx="737235" cy="727710"/>
          </a:xfrm>
          <a:custGeom>
            <a:avLst/>
            <a:gdLst/>
            <a:ahLst/>
            <a:cxnLst/>
            <a:rect l="l" t="t" r="r" b="b"/>
            <a:pathLst>
              <a:path w="737234" h="727710">
                <a:moveTo>
                  <a:pt x="736977" y="17161"/>
                </a:moveTo>
                <a:lnTo>
                  <a:pt x="735123" y="16287"/>
                </a:lnTo>
                <a:lnTo>
                  <a:pt x="719098" y="11099"/>
                </a:lnTo>
                <a:lnTo>
                  <a:pt x="701879" y="8258"/>
                </a:lnTo>
                <a:lnTo>
                  <a:pt x="688739" y="8019"/>
                </a:lnTo>
                <a:lnTo>
                  <a:pt x="675631" y="9203"/>
                </a:lnTo>
                <a:lnTo>
                  <a:pt x="662712" y="11783"/>
                </a:lnTo>
                <a:lnTo>
                  <a:pt x="650141" y="15729"/>
                </a:lnTo>
                <a:lnTo>
                  <a:pt x="647847" y="11143"/>
                </a:lnTo>
                <a:lnTo>
                  <a:pt x="644414" y="7231"/>
                </a:lnTo>
                <a:lnTo>
                  <a:pt x="640112" y="4327"/>
                </a:lnTo>
                <a:lnTo>
                  <a:pt x="639903" y="4186"/>
                </a:lnTo>
                <a:lnTo>
                  <a:pt x="639669" y="4027"/>
                </a:lnTo>
                <a:lnTo>
                  <a:pt x="639434" y="3869"/>
                </a:lnTo>
                <a:lnTo>
                  <a:pt x="639199" y="3710"/>
                </a:lnTo>
                <a:lnTo>
                  <a:pt x="628645" y="0"/>
                </a:lnTo>
                <a:lnTo>
                  <a:pt x="617834" y="579"/>
                </a:lnTo>
                <a:lnTo>
                  <a:pt x="608015" y="5130"/>
                </a:lnTo>
                <a:lnTo>
                  <a:pt x="600433" y="13335"/>
                </a:lnTo>
                <a:lnTo>
                  <a:pt x="581004" y="45316"/>
                </a:lnTo>
                <a:lnTo>
                  <a:pt x="578676" y="43591"/>
                </a:lnTo>
                <a:lnTo>
                  <a:pt x="529981" y="19702"/>
                </a:lnTo>
                <a:lnTo>
                  <a:pt x="507147" y="15656"/>
                </a:lnTo>
                <a:lnTo>
                  <a:pt x="483810" y="15870"/>
                </a:lnTo>
                <a:lnTo>
                  <a:pt x="421609" y="36203"/>
                </a:lnTo>
                <a:lnTo>
                  <a:pt x="389687" y="57066"/>
                </a:lnTo>
                <a:lnTo>
                  <a:pt x="357337" y="84947"/>
                </a:lnTo>
                <a:lnTo>
                  <a:pt x="356872" y="85354"/>
                </a:lnTo>
                <a:lnTo>
                  <a:pt x="343370" y="96416"/>
                </a:lnTo>
                <a:lnTo>
                  <a:pt x="328285" y="104826"/>
                </a:lnTo>
                <a:lnTo>
                  <a:pt x="311953" y="110422"/>
                </a:lnTo>
                <a:lnTo>
                  <a:pt x="294710" y="113044"/>
                </a:lnTo>
                <a:lnTo>
                  <a:pt x="240769" y="121002"/>
                </a:lnTo>
                <a:lnTo>
                  <a:pt x="188876" y="138832"/>
                </a:lnTo>
                <a:lnTo>
                  <a:pt x="140226" y="166004"/>
                </a:lnTo>
                <a:lnTo>
                  <a:pt x="96016" y="201993"/>
                </a:lnTo>
                <a:lnTo>
                  <a:pt x="58375" y="245136"/>
                </a:lnTo>
                <a:lnTo>
                  <a:pt x="29427" y="293076"/>
                </a:lnTo>
                <a:lnTo>
                  <a:pt x="9770" y="344620"/>
                </a:lnTo>
                <a:lnTo>
                  <a:pt x="0" y="398573"/>
                </a:lnTo>
                <a:lnTo>
                  <a:pt x="837" y="452866"/>
                </a:lnTo>
                <a:lnTo>
                  <a:pt x="12309" y="503876"/>
                </a:lnTo>
                <a:lnTo>
                  <a:pt x="34014" y="550408"/>
                </a:lnTo>
                <a:lnTo>
                  <a:pt x="65555" y="591265"/>
                </a:lnTo>
                <a:lnTo>
                  <a:pt x="127206" y="655136"/>
                </a:lnTo>
                <a:lnTo>
                  <a:pt x="128402" y="656514"/>
                </a:lnTo>
                <a:lnTo>
                  <a:pt x="130007" y="658129"/>
                </a:lnTo>
                <a:lnTo>
                  <a:pt x="131543" y="659508"/>
                </a:lnTo>
                <a:lnTo>
                  <a:pt x="139309" y="666865"/>
                </a:lnTo>
                <a:lnTo>
                  <a:pt x="199441" y="706057"/>
                </a:lnTo>
                <a:lnTo>
                  <a:pt x="237413" y="719462"/>
                </a:lnTo>
                <a:lnTo>
                  <a:pt x="277923" y="726630"/>
                </a:lnTo>
                <a:lnTo>
                  <a:pt x="320417" y="727354"/>
                </a:lnTo>
                <a:lnTo>
                  <a:pt x="373917" y="719165"/>
                </a:lnTo>
                <a:lnTo>
                  <a:pt x="425386" y="701267"/>
                </a:lnTo>
                <a:lnTo>
                  <a:pt x="473624" y="674204"/>
                </a:lnTo>
                <a:lnTo>
                  <a:pt x="517434" y="638526"/>
                </a:lnTo>
                <a:lnTo>
                  <a:pt x="555078" y="595752"/>
                </a:lnTo>
                <a:lnTo>
                  <a:pt x="584033" y="548132"/>
                </a:lnTo>
                <a:lnTo>
                  <a:pt x="603729" y="496903"/>
                </a:lnTo>
                <a:lnTo>
                  <a:pt x="613600" y="443300"/>
                </a:lnTo>
                <a:lnTo>
                  <a:pt x="616781" y="426176"/>
                </a:lnTo>
                <a:lnTo>
                  <a:pt x="622920" y="410022"/>
                </a:lnTo>
                <a:lnTo>
                  <a:pt x="631834" y="395207"/>
                </a:lnTo>
                <a:lnTo>
                  <a:pt x="643340" y="382103"/>
                </a:lnTo>
                <a:lnTo>
                  <a:pt x="643499" y="381868"/>
                </a:lnTo>
                <a:lnTo>
                  <a:pt x="643657" y="381634"/>
                </a:lnTo>
                <a:lnTo>
                  <a:pt x="672675" y="350297"/>
                </a:lnTo>
                <a:lnTo>
                  <a:pt x="694627" y="319102"/>
                </a:lnTo>
                <a:lnTo>
                  <a:pt x="709471" y="288189"/>
                </a:lnTo>
                <a:lnTo>
                  <a:pt x="717161" y="257699"/>
                </a:lnTo>
                <a:lnTo>
                  <a:pt x="717950" y="230484"/>
                </a:lnTo>
                <a:lnTo>
                  <a:pt x="712959" y="203769"/>
                </a:lnTo>
                <a:lnTo>
                  <a:pt x="685764" y="152224"/>
                </a:lnTo>
                <a:lnTo>
                  <a:pt x="678079" y="142746"/>
                </a:lnTo>
                <a:lnTo>
                  <a:pt x="682158" y="143564"/>
                </a:lnTo>
                <a:lnTo>
                  <a:pt x="686300" y="144008"/>
                </a:lnTo>
                <a:lnTo>
                  <a:pt x="690521" y="144390"/>
                </a:lnTo>
                <a:lnTo>
                  <a:pt x="732791" y="139965"/>
                </a:lnTo>
                <a:lnTo>
                  <a:pt x="736977" y="138206"/>
                </a:lnTo>
              </a:path>
            </a:pathLst>
          </a:custGeom>
          <a:ln w="28574">
            <a:solidFill>
              <a:srgbClr val="FFFFFF"/>
            </a:solidFill>
          </a:ln>
        </p:spPr>
        <p:txBody>
          <a:bodyPr wrap="square" lIns="0" tIns="0" rIns="0" bIns="0" rtlCol="0"/>
          <a:lstStyle/>
          <a:p>
            <a:endParaRPr/>
          </a:p>
        </p:txBody>
      </p:sp>
      <p:sp>
        <p:nvSpPr>
          <p:cNvPr id="25" name="bg object 25"/>
          <p:cNvSpPr/>
          <p:nvPr/>
        </p:nvSpPr>
        <p:spPr>
          <a:xfrm>
            <a:off x="8489315" y="4459359"/>
            <a:ext cx="613410" cy="620395"/>
          </a:xfrm>
          <a:custGeom>
            <a:avLst/>
            <a:gdLst/>
            <a:ahLst/>
            <a:cxnLst/>
            <a:rect l="l" t="t" r="r" b="b"/>
            <a:pathLst>
              <a:path w="613409" h="620395">
                <a:moveTo>
                  <a:pt x="213545" y="620024"/>
                </a:moveTo>
                <a:lnTo>
                  <a:pt x="171645" y="614893"/>
                </a:lnTo>
                <a:lnTo>
                  <a:pt x="131835" y="602439"/>
                </a:lnTo>
                <a:lnTo>
                  <a:pt x="95116" y="582616"/>
                </a:lnTo>
                <a:lnTo>
                  <a:pt x="65459" y="558340"/>
                </a:lnTo>
                <a:lnTo>
                  <a:pt x="64278" y="557163"/>
                </a:lnTo>
                <a:lnTo>
                  <a:pt x="62977" y="555943"/>
                </a:lnTo>
                <a:lnTo>
                  <a:pt x="61737" y="554574"/>
                </a:lnTo>
                <a:lnTo>
                  <a:pt x="0" y="490607"/>
                </a:lnTo>
                <a:lnTo>
                  <a:pt x="60112" y="534041"/>
                </a:lnTo>
                <a:lnTo>
                  <a:pt x="100680" y="548752"/>
                </a:lnTo>
                <a:lnTo>
                  <a:pt x="143752" y="555593"/>
                </a:lnTo>
                <a:lnTo>
                  <a:pt x="188208" y="554612"/>
                </a:lnTo>
                <a:lnTo>
                  <a:pt x="232926" y="545856"/>
                </a:lnTo>
                <a:lnTo>
                  <a:pt x="276784" y="529374"/>
                </a:lnTo>
                <a:lnTo>
                  <a:pt x="318662" y="505212"/>
                </a:lnTo>
                <a:lnTo>
                  <a:pt x="357438" y="473419"/>
                </a:lnTo>
                <a:lnTo>
                  <a:pt x="392995" y="432495"/>
                </a:lnTo>
                <a:lnTo>
                  <a:pt x="419747" y="387747"/>
                </a:lnTo>
                <a:lnTo>
                  <a:pt x="437559" y="340607"/>
                </a:lnTo>
                <a:lnTo>
                  <a:pt x="446294" y="292505"/>
                </a:lnTo>
                <a:lnTo>
                  <a:pt x="450226" y="271297"/>
                </a:lnTo>
                <a:lnTo>
                  <a:pt x="457837" y="251261"/>
                </a:lnTo>
                <a:lnTo>
                  <a:pt x="468919" y="232872"/>
                </a:lnTo>
                <a:lnTo>
                  <a:pt x="483267" y="216603"/>
                </a:lnTo>
                <a:lnTo>
                  <a:pt x="483514" y="216238"/>
                </a:lnTo>
                <a:lnTo>
                  <a:pt x="519320" y="175838"/>
                </a:lnTo>
                <a:lnTo>
                  <a:pt x="541115" y="138235"/>
                </a:lnTo>
                <a:lnTo>
                  <a:pt x="550473" y="103324"/>
                </a:lnTo>
                <a:lnTo>
                  <a:pt x="548966" y="70999"/>
                </a:lnTo>
                <a:lnTo>
                  <a:pt x="508187" y="0"/>
                </a:lnTo>
                <a:lnTo>
                  <a:pt x="569136" y="63055"/>
                </a:lnTo>
                <a:lnTo>
                  <a:pt x="604587" y="114464"/>
                </a:lnTo>
                <a:lnTo>
                  <a:pt x="612878" y="150600"/>
                </a:lnTo>
                <a:lnTo>
                  <a:pt x="607478" y="190152"/>
                </a:lnTo>
                <a:lnTo>
                  <a:pt x="585831" y="233317"/>
                </a:lnTo>
                <a:lnTo>
                  <a:pt x="545382" y="280294"/>
                </a:lnTo>
                <a:lnTo>
                  <a:pt x="545031" y="280589"/>
                </a:lnTo>
                <a:lnTo>
                  <a:pt x="530747" y="296884"/>
                </a:lnTo>
                <a:lnTo>
                  <a:pt x="519671" y="315275"/>
                </a:lnTo>
                <a:lnTo>
                  <a:pt x="512063" y="335309"/>
                </a:lnTo>
                <a:lnTo>
                  <a:pt x="508179" y="356535"/>
                </a:lnTo>
                <a:lnTo>
                  <a:pt x="499442" y="404650"/>
                </a:lnTo>
                <a:lnTo>
                  <a:pt x="481640" y="451795"/>
                </a:lnTo>
                <a:lnTo>
                  <a:pt x="454900" y="496543"/>
                </a:lnTo>
                <a:lnTo>
                  <a:pt x="419350" y="537467"/>
                </a:lnTo>
                <a:lnTo>
                  <a:pt x="382019" y="568252"/>
                </a:lnTo>
                <a:lnTo>
                  <a:pt x="341772" y="591946"/>
                </a:lnTo>
                <a:lnTo>
                  <a:pt x="299609" y="608504"/>
                </a:lnTo>
                <a:lnTo>
                  <a:pt x="256533" y="617879"/>
                </a:lnTo>
                <a:lnTo>
                  <a:pt x="213545" y="620024"/>
                </a:lnTo>
                <a:close/>
              </a:path>
            </a:pathLst>
          </a:custGeom>
          <a:solidFill>
            <a:srgbClr val="F3970D"/>
          </a:solidFill>
        </p:spPr>
        <p:txBody>
          <a:bodyPr wrap="square" lIns="0" tIns="0" rIns="0" bIns="0" rtlCol="0"/>
          <a:lstStyle/>
          <a:p>
            <a:endParaRPr/>
          </a:p>
        </p:txBody>
      </p:sp>
      <p:sp>
        <p:nvSpPr>
          <p:cNvPr id="26" name="bg object 26"/>
          <p:cNvSpPr/>
          <p:nvPr/>
        </p:nvSpPr>
        <p:spPr>
          <a:xfrm>
            <a:off x="8429306" y="4414738"/>
            <a:ext cx="611505" cy="600710"/>
          </a:xfrm>
          <a:custGeom>
            <a:avLst/>
            <a:gdLst/>
            <a:ahLst/>
            <a:cxnLst/>
            <a:rect l="l" t="t" r="r" b="b"/>
            <a:pathLst>
              <a:path w="611504" h="600710">
                <a:moveTo>
                  <a:pt x="211813" y="600663"/>
                </a:moveTo>
                <a:lnTo>
                  <a:pt x="169951" y="595580"/>
                </a:lnTo>
                <a:lnTo>
                  <a:pt x="130182" y="583173"/>
                </a:lnTo>
                <a:lnTo>
                  <a:pt x="93509" y="563389"/>
                </a:lnTo>
                <a:lnTo>
                  <a:pt x="60018" y="535234"/>
                </a:lnTo>
                <a:lnTo>
                  <a:pt x="33682" y="501718"/>
                </a:lnTo>
                <a:lnTo>
                  <a:pt x="14957" y="464322"/>
                </a:lnTo>
                <a:lnTo>
                  <a:pt x="3757" y="424053"/>
                </a:lnTo>
                <a:lnTo>
                  <a:pt x="0" y="381919"/>
                </a:lnTo>
                <a:lnTo>
                  <a:pt x="3598" y="338927"/>
                </a:lnTo>
                <a:lnTo>
                  <a:pt x="14468" y="296085"/>
                </a:lnTo>
                <a:lnTo>
                  <a:pt x="32525" y="254400"/>
                </a:lnTo>
                <a:lnTo>
                  <a:pt x="57684" y="214881"/>
                </a:lnTo>
                <a:lnTo>
                  <a:pt x="89860" y="178533"/>
                </a:lnTo>
                <a:lnTo>
                  <a:pt x="131946" y="144514"/>
                </a:lnTo>
                <a:lnTo>
                  <a:pt x="177558" y="119384"/>
                </a:lnTo>
                <a:lnTo>
                  <a:pt x="225265" y="103220"/>
                </a:lnTo>
                <a:lnTo>
                  <a:pt x="273638" y="96102"/>
                </a:lnTo>
                <a:lnTo>
                  <a:pt x="294971" y="92913"/>
                </a:lnTo>
                <a:lnTo>
                  <a:pt x="315254" y="86015"/>
                </a:lnTo>
                <a:lnTo>
                  <a:pt x="333999" y="75609"/>
                </a:lnTo>
                <a:lnTo>
                  <a:pt x="350716" y="61894"/>
                </a:lnTo>
                <a:lnTo>
                  <a:pt x="351093" y="61617"/>
                </a:lnTo>
                <a:lnTo>
                  <a:pt x="406181" y="18792"/>
                </a:lnTo>
                <a:lnTo>
                  <a:pt x="455490" y="0"/>
                </a:lnTo>
                <a:lnTo>
                  <a:pt x="499399" y="1400"/>
                </a:lnTo>
                <a:lnTo>
                  <a:pt x="538293" y="19154"/>
                </a:lnTo>
                <a:lnTo>
                  <a:pt x="568248" y="44542"/>
                </a:lnTo>
                <a:lnTo>
                  <a:pt x="602905" y="95011"/>
                </a:lnTo>
                <a:lnTo>
                  <a:pt x="611185" y="131167"/>
                </a:lnTo>
                <a:lnTo>
                  <a:pt x="605781" y="170733"/>
                </a:lnTo>
                <a:lnTo>
                  <a:pt x="584151" y="213890"/>
                </a:lnTo>
                <a:lnTo>
                  <a:pt x="543750" y="260823"/>
                </a:lnTo>
                <a:lnTo>
                  <a:pt x="543286" y="261231"/>
                </a:lnTo>
                <a:lnTo>
                  <a:pt x="529055" y="277448"/>
                </a:lnTo>
                <a:lnTo>
                  <a:pt x="518020" y="295777"/>
                </a:lnTo>
                <a:lnTo>
                  <a:pt x="510423" y="315793"/>
                </a:lnTo>
                <a:lnTo>
                  <a:pt x="506504" y="337072"/>
                </a:lnTo>
                <a:lnTo>
                  <a:pt x="497671" y="385190"/>
                </a:lnTo>
                <a:lnTo>
                  <a:pt x="479823" y="432317"/>
                </a:lnTo>
                <a:lnTo>
                  <a:pt x="453053" y="477066"/>
                </a:lnTo>
                <a:lnTo>
                  <a:pt x="417456" y="518046"/>
                </a:lnTo>
                <a:lnTo>
                  <a:pt x="380157" y="548798"/>
                </a:lnTo>
                <a:lnTo>
                  <a:pt x="339942" y="572489"/>
                </a:lnTo>
                <a:lnTo>
                  <a:pt x="297811" y="589064"/>
                </a:lnTo>
                <a:lnTo>
                  <a:pt x="254768" y="598473"/>
                </a:lnTo>
                <a:lnTo>
                  <a:pt x="211813" y="600663"/>
                </a:lnTo>
                <a:close/>
              </a:path>
            </a:pathLst>
          </a:custGeom>
          <a:solidFill>
            <a:srgbClr val="F7CE00"/>
          </a:solidFill>
        </p:spPr>
        <p:txBody>
          <a:bodyPr wrap="square" lIns="0" tIns="0" rIns="0" bIns="0" rtlCol="0"/>
          <a:lstStyle/>
          <a:p>
            <a:endParaRPr/>
          </a:p>
        </p:txBody>
      </p:sp>
      <p:pic>
        <p:nvPicPr>
          <p:cNvPr id="27" name="bg object 27"/>
          <p:cNvPicPr/>
          <p:nvPr/>
        </p:nvPicPr>
        <p:blipFill>
          <a:blip r:embed="rId6" cstate="print"/>
          <a:stretch>
            <a:fillRect/>
          </a:stretch>
        </p:blipFill>
        <p:spPr>
          <a:xfrm>
            <a:off x="8946282" y="4443488"/>
            <a:ext cx="66497" cy="65751"/>
          </a:xfrm>
          <a:prstGeom prst="rect">
            <a:avLst/>
          </a:prstGeom>
        </p:spPr>
      </p:pic>
      <p:sp>
        <p:nvSpPr>
          <p:cNvPr id="28" name="bg object 28"/>
          <p:cNvSpPr/>
          <p:nvPr/>
        </p:nvSpPr>
        <p:spPr>
          <a:xfrm>
            <a:off x="8578005" y="4538807"/>
            <a:ext cx="337185" cy="326390"/>
          </a:xfrm>
          <a:custGeom>
            <a:avLst/>
            <a:gdLst/>
            <a:ahLst/>
            <a:cxnLst/>
            <a:rect l="l" t="t" r="r" b="b"/>
            <a:pathLst>
              <a:path w="337184" h="326389">
                <a:moveTo>
                  <a:pt x="30641" y="325942"/>
                </a:moveTo>
                <a:lnTo>
                  <a:pt x="0" y="298998"/>
                </a:lnTo>
                <a:lnTo>
                  <a:pt x="11672" y="264680"/>
                </a:lnTo>
                <a:lnTo>
                  <a:pt x="37961" y="221119"/>
                </a:lnTo>
                <a:lnTo>
                  <a:pt x="76868" y="171615"/>
                </a:lnTo>
                <a:lnTo>
                  <a:pt x="126396" y="119468"/>
                </a:lnTo>
                <a:lnTo>
                  <a:pt x="178350" y="73300"/>
                </a:lnTo>
                <a:lnTo>
                  <a:pt x="227663" y="36873"/>
                </a:lnTo>
                <a:lnTo>
                  <a:pt x="271280" y="11876"/>
                </a:lnTo>
                <a:lnTo>
                  <a:pt x="306149" y="0"/>
                </a:lnTo>
                <a:lnTo>
                  <a:pt x="329214" y="2933"/>
                </a:lnTo>
                <a:lnTo>
                  <a:pt x="330179" y="3584"/>
                </a:lnTo>
                <a:lnTo>
                  <a:pt x="331074" y="4340"/>
                </a:lnTo>
                <a:lnTo>
                  <a:pt x="331871" y="5182"/>
                </a:lnTo>
                <a:lnTo>
                  <a:pt x="336754" y="26933"/>
                </a:lnTo>
                <a:lnTo>
                  <a:pt x="325048" y="61258"/>
                </a:lnTo>
                <a:lnTo>
                  <a:pt x="298740" y="104828"/>
                </a:lnTo>
                <a:lnTo>
                  <a:pt x="259816" y="154313"/>
                </a:lnTo>
                <a:lnTo>
                  <a:pt x="210261" y="206384"/>
                </a:lnTo>
                <a:lnTo>
                  <a:pt x="158331" y="252568"/>
                </a:lnTo>
                <a:lnTo>
                  <a:pt x="109054" y="289019"/>
                </a:lnTo>
                <a:lnTo>
                  <a:pt x="65475" y="314042"/>
                </a:lnTo>
                <a:lnTo>
                  <a:pt x="30641" y="325942"/>
                </a:lnTo>
                <a:close/>
              </a:path>
            </a:pathLst>
          </a:custGeom>
          <a:solidFill>
            <a:srgbClr val="D93300"/>
          </a:solidFill>
        </p:spPr>
        <p:txBody>
          <a:bodyPr wrap="square" lIns="0" tIns="0" rIns="0" bIns="0" rtlCol="0"/>
          <a:lstStyle/>
          <a:p>
            <a:endParaRPr/>
          </a:p>
        </p:txBody>
      </p:sp>
      <p:pic>
        <p:nvPicPr>
          <p:cNvPr id="29" name="bg object 29"/>
          <p:cNvPicPr/>
          <p:nvPr/>
        </p:nvPicPr>
        <p:blipFill>
          <a:blip r:embed="rId7" cstate="print"/>
          <a:stretch>
            <a:fillRect/>
          </a:stretch>
        </p:blipFill>
        <p:spPr>
          <a:xfrm>
            <a:off x="8710847" y="4666171"/>
            <a:ext cx="65544" cy="65303"/>
          </a:xfrm>
          <a:prstGeom prst="rect">
            <a:avLst/>
          </a:prstGeom>
        </p:spPr>
      </p:pic>
      <p:sp>
        <p:nvSpPr>
          <p:cNvPr id="30" name="bg object 30"/>
          <p:cNvSpPr/>
          <p:nvPr/>
        </p:nvSpPr>
        <p:spPr>
          <a:xfrm>
            <a:off x="8740051" y="4576343"/>
            <a:ext cx="132715" cy="135255"/>
          </a:xfrm>
          <a:custGeom>
            <a:avLst/>
            <a:gdLst/>
            <a:ahLst/>
            <a:cxnLst/>
            <a:rect l="l" t="t" r="r" b="b"/>
            <a:pathLst>
              <a:path w="132715" h="135254">
                <a:moveTo>
                  <a:pt x="65595" y="33210"/>
                </a:moveTo>
                <a:lnTo>
                  <a:pt x="41008" y="914"/>
                </a:lnTo>
                <a:lnTo>
                  <a:pt x="30137" y="0"/>
                </a:lnTo>
                <a:lnTo>
                  <a:pt x="19481" y="2717"/>
                </a:lnTo>
                <a:lnTo>
                  <a:pt x="10020" y="9055"/>
                </a:lnTo>
                <a:lnTo>
                  <a:pt x="2628" y="19799"/>
                </a:lnTo>
                <a:lnTo>
                  <a:pt x="0" y="32080"/>
                </a:lnTo>
                <a:lnTo>
                  <a:pt x="2171" y="44437"/>
                </a:lnTo>
                <a:lnTo>
                  <a:pt x="35483" y="65303"/>
                </a:lnTo>
                <a:lnTo>
                  <a:pt x="46151" y="62611"/>
                </a:lnTo>
                <a:lnTo>
                  <a:pt x="55638" y="56261"/>
                </a:lnTo>
                <a:lnTo>
                  <a:pt x="63004" y="45516"/>
                </a:lnTo>
                <a:lnTo>
                  <a:pt x="65595" y="33210"/>
                </a:lnTo>
                <a:close/>
              </a:path>
              <a:path w="132715" h="135254">
                <a:moveTo>
                  <a:pt x="132676" y="102692"/>
                </a:moveTo>
                <a:lnTo>
                  <a:pt x="108178" y="70383"/>
                </a:lnTo>
                <a:lnTo>
                  <a:pt x="97282" y="69469"/>
                </a:lnTo>
                <a:lnTo>
                  <a:pt x="86588" y="72212"/>
                </a:lnTo>
                <a:lnTo>
                  <a:pt x="77101" y="78600"/>
                </a:lnTo>
                <a:lnTo>
                  <a:pt x="69735" y="89319"/>
                </a:lnTo>
                <a:lnTo>
                  <a:pt x="67119" y="101574"/>
                </a:lnTo>
                <a:lnTo>
                  <a:pt x="69303" y="113919"/>
                </a:lnTo>
                <a:lnTo>
                  <a:pt x="102552" y="134797"/>
                </a:lnTo>
                <a:lnTo>
                  <a:pt x="113195" y="132092"/>
                </a:lnTo>
                <a:lnTo>
                  <a:pt x="122631" y="125704"/>
                </a:lnTo>
                <a:lnTo>
                  <a:pt x="130048" y="114998"/>
                </a:lnTo>
                <a:lnTo>
                  <a:pt x="132676" y="102692"/>
                </a:lnTo>
                <a:close/>
              </a:path>
            </a:pathLst>
          </a:custGeom>
          <a:solidFill>
            <a:srgbClr val="000000">
              <a:alpha val="49803"/>
            </a:srgbClr>
          </a:solidFill>
        </p:spPr>
        <p:txBody>
          <a:bodyPr wrap="square" lIns="0" tIns="0" rIns="0" bIns="0" rtlCol="0"/>
          <a:lstStyle/>
          <a:p>
            <a:endParaRPr/>
          </a:p>
        </p:txBody>
      </p:sp>
      <p:pic>
        <p:nvPicPr>
          <p:cNvPr id="31" name="bg object 31"/>
          <p:cNvPicPr/>
          <p:nvPr/>
        </p:nvPicPr>
        <p:blipFill>
          <a:blip r:embed="rId8" cstate="print"/>
          <a:stretch>
            <a:fillRect/>
          </a:stretch>
        </p:blipFill>
        <p:spPr>
          <a:xfrm>
            <a:off x="8593977" y="4784488"/>
            <a:ext cx="65574" cy="65365"/>
          </a:xfrm>
          <a:prstGeom prst="rect">
            <a:avLst/>
          </a:prstGeom>
        </p:spPr>
      </p:pic>
      <p:sp>
        <p:nvSpPr>
          <p:cNvPr id="32" name="bg object 32"/>
          <p:cNvSpPr/>
          <p:nvPr/>
        </p:nvSpPr>
        <p:spPr>
          <a:xfrm>
            <a:off x="8834315" y="4552437"/>
            <a:ext cx="66040" cy="65405"/>
          </a:xfrm>
          <a:custGeom>
            <a:avLst/>
            <a:gdLst/>
            <a:ahLst/>
            <a:cxnLst/>
            <a:rect l="l" t="t" r="r" b="b"/>
            <a:pathLst>
              <a:path w="66040" h="65404">
                <a:moveTo>
                  <a:pt x="35500" y="65352"/>
                </a:moveTo>
                <a:lnTo>
                  <a:pt x="2206" y="44520"/>
                </a:lnTo>
                <a:lnTo>
                  <a:pt x="0" y="32145"/>
                </a:lnTo>
                <a:lnTo>
                  <a:pt x="2614" y="19850"/>
                </a:lnTo>
                <a:lnTo>
                  <a:pt x="10035" y="9149"/>
                </a:lnTo>
                <a:lnTo>
                  <a:pt x="19439" y="2746"/>
                </a:lnTo>
                <a:lnTo>
                  <a:pt x="30065" y="0"/>
                </a:lnTo>
                <a:lnTo>
                  <a:pt x="40925" y="900"/>
                </a:lnTo>
                <a:lnTo>
                  <a:pt x="65612" y="33263"/>
                </a:lnTo>
                <a:lnTo>
                  <a:pt x="62989" y="45552"/>
                </a:lnTo>
                <a:lnTo>
                  <a:pt x="55564" y="56250"/>
                </a:lnTo>
                <a:lnTo>
                  <a:pt x="46145" y="62647"/>
                </a:lnTo>
                <a:lnTo>
                  <a:pt x="35500" y="65352"/>
                </a:lnTo>
                <a:close/>
              </a:path>
            </a:pathLst>
          </a:custGeom>
          <a:solidFill>
            <a:srgbClr val="000000">
              <a:alpha val="49803"/>
            </a:srgbClr>
          </a:solidFill>
        </p:spPr>
        <p:txBody>
          <a:bodyPr wrap="square" lIns="0" tIns="0" rIns="0" bIns="0" rtlCol="0"/>
          <a:lstStyle/>
          <a:p>
            <a:endParaRPr/>
          </a:p>
        </p:txBody>
      </p:sp>
      <p:pic>
        <p:nvPicPr>
          <p:cNvPr id="33" name="bg object 33"/>
          <p:cNvPicPr/>
          <p:nvPr/>
        </p:nvPicPr>
        <p:blipFill>
          <a:blip r:embed="rId9" cstate="print"/>
          <a:stretch>
            <a:fillRect/>
          </a:stretch>
        </p:blipFill>
        <p:spPr>
          <a:xfrm>
            <a:off x="8619960" y="4692313"/>
            <a:ext cx="132628" cy="134814"/>
          </a:xfrm>
          <a:prstGeom prst="rect">
            <a:avLst/>
          </a:prstGeom>
        </p:spPr>
      </p:pic>
      <p:pic>
        <p:nvPicPr>
          <p:cNvPr id="34" name="bg object 34"/>
          <p:cNvPicPr/>
          <p:nvPr/>
        </p:nvPicPr>
        <p:blipFill>
          <a:blip r:embed="rId10" cstate="print"/>
          <a:stretch>
            <a:fillRect/>
          </a:stretch>
        </p:blipFill>
        <p:spPr>
          <a:xfrm>
            <a:off x="8991536" y="4396995"/>
            <a:ext cx="152463" cy="99168"/>
          </a:xfrm>
          <a:prstGeom prst="rect">
            <a:avLst/>
          </a:prstGeom>
        </p:spPr>
      </p:pic>
      <p:pic>
        <p:nvPicPr>
          <p:cNvPr id="35" name="bg object 35"/>
          <p:cNvPicPr/>
          <p:nvPr/>
        </p:nvPicPr>
        <p:blipFill>
          <a:blip r:embed="rId11" cstate="print"/>
          <a:stretch>
            <a:fillRect/>
          </a:stretch>
        </p:blipFill>
        <p:spPr>
          <a:xfrm>
            <a:off x="0" y="467767"/>
            <a:ext cx="607703" cy="759138"/>
          </a:xfrm>
          <a:prstGeom prst="rect">
            <a:avLst/>
          </a:prstGeom>
        </p:spPr>
      </p:pic>
      <p:sp>
        <p:nvSpPr>
          <p:cNvPr id="36" name="bg object 36"/>
          <p:cNvSpPr/>
          <p:nvPr/>
        </p:nvSpPr>
        <p:spPr>
          <a:xfrm>
            <a:off x="0" y="520155"/>
            <a:ext cx="536575" cy="616585"/>
          </a:xfrm>
          <a:custGeom>
            <a:avLst/>
            <a:gdLst/>
            <a:ahLst/>
            <a:cxnLst/>
            <a:rect l="l" t="t" r="r" b="b"/>
            <a:pathLst>
              <a:path w="536575" h="616585">
                <a:moveTo>
                  <a:pt x="184852" y="588155"/>
                </a:moveTo>
                <a:lnTo>
                  <a:pt x="180223" y="588155"/>
                </a:lnTo>
                <a:lnTo>
                  <a:pt x="141743" y="584964"/>
                </a:lnTo>
                <a:lnTo>
                  <a:pt x="79185" y="566909"/>
                </a:lnTo>
                <a:lnTo>
                  <a:pt x="43006" y="544358"/>
                </a:lnTo>
                <a:lnTo>
                  <a:pt x="35545" y="527278"/>
                </a:lnTo>
                <a:lnTo>
                  <a:pt x="36109" y="508666"/>
                </a:lnTo>
                <a:lnTo>
                  <a:pt x="45264" y="491404"/>
                </a:lnTo>
                <a:lnTo>
                  <a:pt x="26999" y="472218"/>
                </a:lnTo>
                <a:lnTo>
                  <a:pt x="11206" y="451084"/>
                </a:lnTo>
                <a:lnTo>
                  <a:pt x="0" y="431626"/>
                </a:lnTo>
                <a:lnTo>
                  <a:pt x="0" y="154570"/>
                </a:lnTo>
                <a:lnTo>
                  <a:pt x="29416" y="94986"/>
                </a:lnTo>
                <a:lnTo>
                  <a:pt x="57708" y="59144"/>
                </a:lnTo>
                <a:lnTo>
                  <a:pt x="91854" y="30332"/>
                </a:lnTo>
                <a:lnTo>
                  <a:pt x="131946" y="10204"/>
                </a:lnTo>
                <a:lnTo>
                  <a:pt x="176698" y="657"/>
                </a:lnTo>
                <a:lnTo>
                  <a:pt x="191985" y="0"/>
                </a:lnTo>
                <a:lnTo>
                  <a:pt x="193827" y="0"/>
                </a:lnTo>
                <a:lnTo>
                  <a:pt x="232292" y="3520"/>
                </a:lnTo>
                <a:lnTo>
                  <a:pt x="271823" y="14024"/>
                </a:lnTo>
                <a:lnTo>
                  <a:pt x="311930" y="31429"/>
                </a:lnTo>
                <a:lnTo>
                  <a:pt x="352122" y="55650"/>
                </a:lnTo>
                <a:lnTo>
                  <a:pt x="398080" y="92674"/>
                </a:lnTo>
                <a:lnTo>
                  <a:pt x="437888" y="135004"/>
                </a:lnTo>
                <a:lnTo>
                  <a:pt x="469627" y="180292"/>
                </a:lnTo>
                <a:lnTo>
                  <a:pt x="491379" y="226191"/>
                </a:lnTo>
                <a:lnTo>
                  <a:pt x="502574" y="277832"/>
                </a:lnTo>
                <a:lnTo>
                  <a:pt x="503482" y="304244"/>
                </a:lnTo>
                <a:lnTo>
                  <a:pt x="501157" y="330642"/>
                </a:lnTo>
                <a:lnTo>
                  <a:pt x="519133" y="338386"/>
                </a:lnTo>
                <a:lnTo>
                  <a:pt x="531271" y="352556"/>
                </a:lnTo>
                <a:lnTo>
                  <a:pt x="536218" y="370508"/>
                </a:lnTo>
                <a:lnTo>
                  <a:pt x="532618" y="389599"/>
                </a:lnTo>
                <a:lnTo>
                  <a:pt x="504735" y="438783"/>
                </a:lnTo>
                <a:lnTo>
                  <a:pt x="451274" y="494947"/>
                </a:lnTo>
                <a:lnTo>
                  <a:pt x="399048" y="528410"/>
                </a:lnTo>
                <a:lnTo>
                  <a:pt x="374749" y="539969"/>
                </a:lnTo>
                <a:lnTo>
                  <a:pt x="381173" y="551495"/>
                </a:lnTo>
                <a:lnTo>
                  <a:pt x="386297" y="568122"/>
                </a:lnTo>
                <a:lnTo>
                  <a:pt x="386157" y="569636"/>
                </a:lnTo>
                <a:lnTo>
                  <a:pt x="291374" y="569636"/>
                </a:lnTo>
                <a:lnTo>
                  <a:pt x="261746" y="578600"/>
                </a:lnTo>
                <a:lnTo>
                  <a:pt x="231954" y="584092"/>
                </a:lnTo>
                <a:lnTo>
                  <a:pt x="205821" y="586962"/>
                </a:lnTo>
                <a:lnTo>
                  <a:pt x="187167" y="588060"/>
                </a:lnTo>
                <a:lnTo>
                  <a:pt x="184852" y="588155"/>
                </a:lnTo>
                <a:close/>
              </a:path>
              <a:path w="536575" h="616585">
                <a:moveTo>
                  <a:pt x="349996" y="616263"/>
                </a:moveTo>
                <a:lnTo>
                  <a:pt x="342910" y="616263"/>
                </a:lnTo>
                <a:lnTo>
                  <a:pt x="331462" y="614753"/>
                </a:lnTo>
                <a:lnTo>
                  <a:pt x="320832" y="610346"/>
                </a:lnTo>
                <a:lnTo>
                  <a:pt x="311629" y="603229"/>
                </a:lnTo>
                <a:lnTo>
                  <a:pt x="304458" y="593587"/>
                </a:lnTo>
                <a:lnTo>
                  <a:pt x="291374" y="569636"/>
                </a:lnTo>
                <a:lnTo>
                  <a:pt x="386157" y="569636"/>
                </a:lnTo>
                <a:lnTo>
                  <a:pt x="363884" y="610925"/>
                </a:lnTo>
                <a:lnTo>
                  <a:pt x="349996" y="616263"/>
                </a:lnTo>
                <a:close/>
              </a:path>
            </a:pathLst>
          </a:custGeom>
          <a:solidFill>
            <a:srgbClr val="FFFFFF"/>
          </a:solidFill>
        </p:spPr>
        <p:txBody>
          <a:bodyPr wrap="square" lIns="0" tIns="0" rIns="0" bIns="0" rtlCol="0"/>
          <a:lstStyle/>
          <a:p>
            <a:endParaRPr/>
          </a:p>
        </p:txBody>
      </p:sp>
      <p:sp>
        <p:nvSpPr>
          <p:cNvPr id="37" name="bg object 37"/>
          <p:cNvSpPr/>
          <p:nvPr/>
        </p:nvSpPr>
        <p:spPr>
          <a:xfrm>
            <a:off x="0" y="520155"/>
            <a:ext cx="536575" cy="616585"/>
          </a:xfrm>
          <a:custGeom>
            <a:avLst/>
            <a:gdLst/>
            <a:ahLst/>
            <a:cxnLst/>
            <a:rect l="l" t="t" r="r" b="b"/>
            <a:pathLst>
              <a:path w="536575" h="616585">
                <a:moveTo>
                  <a:pt x="342910" y="616263"/>
                </a:moveTo>
                <a:lnTo>
                  <a:pt x="304458" y="593587"/>
                </a:lnTo>
                <a:lnTo>
                  <a:pt x="291374" y="569636"/>
                </a:lnTo>
                <a:lnTo>
                  <a:pt x="261746" y="578600"/>
                </a:lnTo>
                <a:lnTo>
                  <a:pt x="231954" y="584092"/>
                </a:lnTo>
                <a:lnTo>
                  <a:pt x="205821" y="586962"/>
                </a:lnTo>
                <a:lnTo>
                  <a:pt x="187167" y="588060"/>
                </a:lnTo>
                <a:lnTo>
                  <a:pt x="184852" y="588155"/>
                </a:lnTo>
                <a:lnTo>
                  <a:pt x="182537" y="588155"/>
                </a:lnTo>
                <a:lnTo>
                  <a:pt x="180223" y="588155"/>
                </a:lnTo>
                <a:lnTo>
                  <a:pt x="141743" y="584964"/>
                </a:lnTo>
                <a:lnTo>
                  <a:pt x="79185" y="566909"/>
                </a:lnTo>
                <a:lnTo>
                  <a:pt x="43006" y="544358"/>
                </a:lnTo>
                <a:lnTo>
                  <a:pt x="35545" y="527278"/>
                </a:lnTo>
                <a:lnTo>
                  <a:pt x="36109" y="508666"/>
                </a:lnTo>
                <a:lnTo>
                  <a:pt x="45264" y="491404"/>
                </a:lnTo>
                <a:lnTo>
                  <a:pt x="26999" y="472218"/>
                </a:lnTo>
                <a:lnTo>
                  <a:pt x="11206" y="451084"/>
                </a:lnTo>
                <a:lnTo>
                  <a:pt x="0" y="431626"/>
                </a:lnTo>
              </a:path>
              <a:path w="536575" h="616585">
                <a:moveTo>
                  <a:pt x="0" y="154570"/>
                </a:moveTo>
                <a:lnTo>
                  <a:pt x="29416" y="94986"/>
                </a:lnTo>
                <a:lnTo>
                  <a:pt x="57708" y="59144"/>
                </a:lnTo>
                <a:lnTo>
                  <a:pt x="91854" y="30332"/>
                </a:lnTo>
                <a:lnTo>
                  <a:pt x="131946" y="10204"/>
                </a:lnTo>
                <a:lnTo>
                  <a:pt x="176698" y="657"/>
                </a:lnTo>
                <a:lnTo>
                  <a:pt x="191985" y="0"/>
                </a:lnTo>
                <a:lnTo>
                  <a:pt x="192599" y="0"/>
                </a:lnTo>
                <a:lnTo>
                  <a:pt x="193213" y="0"/>
                </a:lnTo>
                <a:lnTo>
                  <a:pt x="193827" y="0"/>
                </a:lnTo>
                <a:lnTo>
                  <a:pt x="232292" y="3520"/>
                </a:lnTo>
                <a:lnTo>
                  <a:pt x="271823" y="14024"/>
                </a:lnTo>
                <a:lnTo>
                  <a:pt x="311930" y="31429"/>
                </a:lnTo>
                <a:lnTo>
                  <a:pt x="352122" y="55650"/>
                </a:lnTo>
                <a:lnTo>
                  <a:pt x="398080" y="92674"/>
                </a:lnTo>
                <a:lnTo>
                  <a:pt x="437888" y="135004"/>
                </a:lnTo>
                <a:lnTo>
                  <a:pt x="469627" y="180292"/>
                </a:lnTo>
                <a:lnTo>
                  <a:pt x="491379" y="226191"/>
                </a:lnTo>
                <a:lnTo>
                  <a:pt x="502574" y="277832"/>
                </a:lnTo>
                <a:lnTo>
                  <a:pt x="503482" y="304244"/>
                </a:lnTo>
                <a:lnTo>
                  <a:pt x="501157" y="330642"/>
                </a:lnTo>
                <a:lnTo>
                  <a:pt x="519133" y="338386"/>
                </a:lnTo>
                <a:lnTo>
                  <a:pt x="531271" y="352556"/>
                </a:lnTo>
                <a:lnTo>
                  <a:pt x="536218" y="370508"/>
                </a:lnTo>
                <a:lnTo>
                  <a:pt x="532618" y="389599"/>
                </a:lnTo>
                <a:lnTo>
                  <a:pt x="504735" y="438783"/>
                </a:lnTo>
                <a:lnTo>
                  <a:pt x="451274" y="494947"/>
                </a:lnTo>
                <a:lnTo>
                  <a:pt x="399048" y="528410"/>
                </a:lnTo>
                <a:lnTo>
                  <a:pt x="374749" y="539969"/>
                </a:lnTo>
                <a:lnTo>
                  <a:pt x="381173" y="551495"/>
                </a:lnTo>
                <a:lnTo>
                  <a:pt x="386297" y="568122"/>
                </a:lnTo>
                <a:lnTo>
                  <a:pt x="384751" y="584842"/>
                </a:lnTo>
                <a:lnTo>
                  <a:pt x="377094" y="599746"/>
                </a:lnTo>
                <a:lnTo>
                  <a:pt x="363884" y="610925"/>
                </a:lnTo>
                <a:lnTo>
                  <a:pt x="357223" y="614515"/>
                </a:lnTo>
                <a:lnTo>
                  <a:pt x="349996" y="616263"/>
                </a:lnTo>
                <a:lnTo>
                  <a:pt x="342910" y="616263"/>
                </a:lnTo>
              </a:path>
            </a:pathLst>
          </a:custGeom>
          <a:ln w="28574">
            <a:solidFill>
              <a:srgbClr val="FFFFFF"/>
            </a:solidFill>
          </a:ln>
        </p:spPr>
        <p:txBody>
          <a:bodyPr wrap="square" lIns="0" tIns="0" rIns="0" bIns="0" rtlCol="0"/>
          <a:lstStyle/>
          <a:p>
            <a:endParaRPr/>
          </a:p>
        </p:txBody>
      </p:sp>
      <p:sp>
        <p:nvSpPr>
          <p:cNvPr id="38" name="bg object 38"/>
          <p:cNvSpPr/>
          <p:nvPr/>
        </p:nvSpPr>
        <p:spPr>
          <a:xfrm>
            <a:off x="6728" y="554930"/>
            <a:ext cx="462280" cy="488950"/>
          </a:xfrm>
          <a:custGeom>
            <a:avLst/>
            <a:gdLst/>
            <a:ahLst/>
            <a:cxnLst/>
            <a:rect l="l" t="t" r="r" b="b"/>
            <a:pathLst>
              <a:path w="462280" h="488950">
                <a:moveTo>
                  <a:pt x="214637" y="488427"/>
                </a:moveTo>
                <a:lnTo>
                  <a:pt x="161612" y="482618"/>
                </a:lnTo>
                <a:lnTo>
                  <a:pt x="112886" y="465760"/>
                </a:lnTo>
                <a:lnTo>
                  <a:pt x="70558" y="438713"/>
                </a:lnTo>
                <a:lnTo>
                  <a:pt x="36729" y="402332"/>
                </a:lnTo>
                <a:lnTo>
                  <a:pt x="13498" y="357474"/>
                </a:lnTo>
                <a:lnTo>
                  <a:pt x="3874" y="318818"/>
                </a:lnTo>
                <a:lnTo>
                  <a:pt x="0" y="275308"/>
                </a:lnTo>
                <a:lnTo>
                  <a:pt x="1909" y="229010"/>
                </a:lnTo>
                <a:lnTo>
                  <a:pt x="9637" y="181986"/>
                </a:lnTo>
                <a:lnTo>
                  <a:pt x="23220" y="136303"/>
                </a:lnTo>
                <a:lnTo>
                  <a:pt x="42691" y="94025"/>
                </a:lnTo>
                <a:lnTo>
                  <a:pt x="68086" y="57217"/>
                </a:lnTo>
                <a:lnTo>
                  <a:pt x="99441" y="27942"/>
                </a:lnTo>
                <a:lnTo>
                  <a:pt x="136789" y="8267"/>
                </a:lnTo>
                <a:lnTo>
                  <a:pt x="186578" y="0"/>
                </a:lnTo>
                <a:lnTo>
                  <a:pt x="234446" y="6387"/>
                </a:lnTo>
                <a:lnTo>
                  <a:pt x="281928" y="24054"/>
                </a:lnTo>
                <a:lnTo>
                  <a:pt x="327260" y="50752"/>
                </a:lnTo>
                <a:lnTo>
                  <a:pt x="368678" y="84237"/>
                </a:lnTo>
                <a:lnTo>
                  <a:pt x="404419" y="122262"/>
                </a:lnTo>
                <a:lnTo>
                  <a:pt x="432721" y="162581"/>
                </a:lnTo>
                <a:lnTo>
                  <a:pt x="451818" y="202948"/>
                </a:lnTo>
                <a:lnTo>
                  <a:pt x="461678" y="249286"/>
                </a:lnTo>
                <a:lnTo>
                  <a:pt x="459552" y="295779"/>
                </a:lnTo>
                <a:lnTo>
                  <a:pt x="446345" y="340795"/>
                </a:lnTo>
                <a:lnTo>
                  <a:pt x="422964" y="382703"/>
                </a:lnTo>
                <a:lnTo>
                  <a:pt x="390317" y="419870"/>
                </a:lnTo>
                <a:lnTo>
                  <a:pt x="349309" y="450663"/>
                </a:lnTo>
                <a:lnTo>
                  <a:pt x="300846" y="473452"/>
                </a:lnTo>
                <a:lnTo>
                  <a:pt x="257564" y="484748"/>
                </a:lnTo>
                <a:lnTo>
                  <a:pt x="214637" y="488427"/>
                </a:lnTo>
                <a:close/>
              </a:path>
            </a:pathLst>
          </a:custGeom>
          <a:solidFill>
            <a:srgbClr val="D93300"/>
          </a:solidFill>
        </p:spPr>
        <p:txBody>
          <a:bodyPr wrap="square" lIns="0" tIns="0" rIns="0" bIns="0" rtlCol="0"/>
          <a:lstStyle/>
          <a:p>
            <a:endParaRPr/>
          </a:p>
        </p:txBody>
      </p:sp>
      <p:sp>
        <p:nvSpPr>
          <p:cNvPr id="39" name="bg object 39"/>
          <p:cNvSpPr/>
          <p:nvPr/>
        </p:nvSpPr>
        <p:spPr>
          <a:xfrm>
            <a:off x="223443" y="815238"/>
            <a:ext cx="187325" cy="113664"/>
          </a:xfrm>
          <a:custGeom>
            <a:avLst/>
            <a:gdLst/>
            <a:ahLst/>
            <a:cxnLst/>
            <a:rect l="l" t="t" r="r" b="b"/>
            <a:pathLst>
              <a:path w="187325" h="113665">
                <a:moveTo>
                  <a:pt x="73685" y="78930"/>
                </a:moveTo>
                <a:lnTo>
                  <a:pt x="47967" y="41554"/>
                </a:lnTo>
                <a:lnTo>
                  <a:pt x="36918" y="39827"/>
                </a:lnTo>
                <a:lnTo>
                  <a:pt x="32854" y="39827"/>
                </a:lnTo>
                <a:lnTo>
                  <a:pt x="0" y="74447"/>
                </a:lnTo>
                <a:lnTo>
                  <a:pt x="2057" y="89001"/>
                </a:lnTo>
                <a:lnTo>
                  <a:pt x="7670" y="99301"/>
                </a:lnTo>
                <a:lnTo>
                  <a:pt x="15862" y="107061"/>
                </a:lnTo>
                <a:lnTo>
                  <a:pt x="25882" y="111963"/>
                </a:lnTo>
                <a:lnTo>
                  <a:pt x="36969" y="113665"/>
                </a:lnTo>
                <a:lnTo>
                  <a:pt x="40982" y="113665"/>
                </a:lnTo>
                <a:lnTo>
                  <a:pt x="73685" y="78930"/>
                </a:lnTo>
                <a:close/>
              </a:path>
              <a:path w="187325" h="113665">
                <a:moveTo>
                  <a:pt x="186842" y="39116"/>
                </a:moveTo>
                <a:lnTo>
                  <a:pt x="160947" y="1714"/>
                </a:lnTo>
                <a:lnTo>
                  <a:pt x="149860" y="0"/>
                </a:lnTo>
                <a:lnTo>
                  <a:pt x="145846" y="0"/>
                </a:lnTo>
                <a:lnTo>
                  <a:pt x="113157" y="34658"/>
                </a:lnTo>
                <a:lnTo>
                  <a:pt x="115138" y="49085"/>
                </a:lnTo>
                <a:lnTo>
                  <a:pt x="120751" y="59385"/>
                </a:lnTo>
                <a:lnTo>
                  <a:pt x="128943" y="67144"/>
                </a:lnTo>
                <a:lnTo>
                  <a:pt x="138963" y="72047"/>
                </a:lnTo>
                <a:lnTo>
                  <a:pt x="150050" y="73748"/>
                </a:lnTo>
                <a:lnTo>
                  <a:pt x="154063" y="73748"/>
                </a:lnTo>
                <a:lnTo>
                  <a:pt x="186842" y="39116"/>
                </a:lnTo>
                <a:close/>
              </a:path>
            </a:pathLst>
          </a:custGeom>
          <a:solidFill>
            <a:srgbClr val="FFFAE7"/>
          </a:solidFill>
        </p:spPr>
        <p:txBody>
          <a:bodyPr wrap="square" lIns="0" tIns="0" rIns="0" bIns="0" rtlCol="0"/>
          <a:lstStyle/>
          <a:p>
            <a:endParaRPr/>
          </a:p>
        </p:txBody>
      </p:sp>
      <p:pic>
        <p:nvPicPr>
          <p:cNvPr id="40" name="bg object 40"/>
          <p:cNvPicPr/>
          <p:nvPr/>
        </p:nvPicPr>
        <p:blipFill>
          <a:blip r:embed="rId12" cstate="print"/>
          <a:stretch>
            <a:fillRect/>
          </a:stretch>
        </p:blipFill>
        <p:spPr>
          <a:xfrm>
            <a:off x="110362" y="894977"/>
            <a:ext cx="73609" cy="73838"/>
          </a:xfrm>
          <a:prstGeom prst="rect">
            <a:avLst/>
          </a:prstGeom>
        </p:spPr>
      </p:pic>
      <p:pic>
        <p:nvPicPr>
          <p:cNvPr id="41" name="bg object 41"/>
          <p:cNvPicPr/>
          <p:nvPr/>
        </p:nvPicPr>
        <p:blipFill>
          <a:blip r:embed="rId13" cstate="print"/>
          <a:stretch>
            <a:fillRect/>
          </a:stretch>
        </p:blipFill>
        <p:spPr>
          <a:xfrm>
            <a:off x="184510" y="744521"/>
            <a:ext cx="73605" cy="73838"/>
          </a:xfrm>
          <a:prstGeom prst="rect">
            <a:avLst/>
          </a:prstGeom>
        </p:spPr>
      </p:pic>
      <p:pic>
        <p:nvPicPr>
          <p:cNvPr id="42" name="bg object 42"/>
          <p:cNvPicPr/>
          <p:nvPr/>
        </p:nvPicPr>
        <p:blipFill>
          <a:blip r:embed="rId14" cstate="print"/>
          <a:stretch>
            <a:fillRect/>
          </a:stretch>
        </p:blipFill>
        <p:spPr>
          <a:xfrm>
            <a:off x="297584" y="704604"/>
            <a:ext cx="73688" cy="73837"/>
          </a:xfrm>
          <a:prstGeom prst="rect">
            <a:avLst/>
          </a:prstGeom>
        </p:spPr>
      </p:pic>
      <p:pic>
        <p:nvPicPr>
          <p:cNvPr id="43" name="bg object 43"/>
          <p:cNvPicPr/>
          <p:nvPr/>
        </p:nvPicPr>
        <p:blipFill>
          <a:blip r:embed="rId15" cstate="print"/>
          <a:stretch>
            <a:fillRect/>
          </a:stretch>
        </p:blipFill>
        <p:spPr>
          <a:xfrm>
            <a:off x="71345" y="784438"/>
            <a:ext cx="73688" cy="73838"/>
          </a:xfrm>
          <a:prstGeom prst="rect">
            <a:avLst/>
          </a:prstGeom>
        </p:spPr>
      </p:pic>
      <p:pic>
        <p:nvPicPr>
          <p:cNvPr id="44" name="bg object 44"/>
          <p:cNvPicPr/>
          <p:nvPr/>
        </p:nvPicPr>
        <p:blipFill>
          <a:blip r:embed="rId16" cstate="print"/>
          <a:stretch>
            <a:fillRect/>
          </a:stretch>
        </p:blipFill>
        <p:spPr>
          <a:xfrm>
            <a:off x="202028" y="614047"/>
            <a:ext cx="73688" cy="73837"/>
          </a:xfrm>
          <a:prstGeom prst="rect">
            <a:avLst/>
          </a:prstGeom>
        </p:spPr>
      </p:pic>
      <p:pic>
        <p:nvPicPr>
          <p:cNvPr id="45" name="bg object 45"/>
          <p:cNvPicPr/>
          <p:nvPr/>
        </p:nvPicPr>
        <p:blipFill>
          <a:blip r:embed="rId17" cstate="print"/>
          <a:stretch>
            <a:fillRect/>
          </a:stretch>
        </p:blipFill>
        <p:spPr>
          <a:xfrm>
            <a:off x="88952" y="653963"/>
            <a:ext cx="73684" cy="73838"/>
          </a:xfrm>
          <a:prstGeom prst="rect">
            <a:avLst/>
          </a:prstGeom>
        </p:spPr>
      </p:pic>
      <p:sp>
        <p:nvSpPr>
          <p:cNvPr id="46" name="bg object 46"/>
          <p:cNvSpPr/>
          <p:nvPr/>
        </p:nvSpPr>
        <p:spPr>
          <a:xfrm>
            <a:off x="68110" y="884821"/>
            <a:ext cx="435609" cy="189230"/>
          </a:xfrm>
          <a:custGeom>
            <a:avLst/>
            <a:gdLst/>
            <a:ahLst/>
            <a:cxnLst/>
            <a:rect l="l" t="t" r="r" b="b"/>
            <a:pathLst>
              <a:path w="435609" h="189230">
                <a:moveTo>
                  <a:pt x="239687" y="147104"/>
                </a:moveTo>
                <a:lnTo>
                  <a:pt x="230746" y="133731"/>
                </a:lnTo>
                <a:lnTo>
                  <a:pt x="207111" y="123063"/>
                </a:lnTo>
                <a:lnTo>
                  <a:pt x="172059" y="115989"/>
                </a:lnTo>
                <a:lnTo>
                  <a:pt x="128866" y="113423"/>
                </a:lnTo>
                <a:lnTo>
                  <a:pt x="124523" y="113423"/>
                </a:lnTo>
                <a:lnTo>
                  <a:pt x="80302" y="118071"/>
                </a:lnTo>
                <a:lnTo>
                  <a:pt x="23647" y="137998"/>
                </a:lnTo>
                <a:lnTo>
                  <a:pt x="0" y="151130"/>
                </a:lnTo>
                <a:lnTo>
                  <a:pt x="190" y="158877"/>
                </a:lnTo>
                <a:lnTo>
                  <a:pt x="48234" y="178790"/>
                </a:lnTo>
                <a:lnTo>
                  <a:pt x="111531" y="188734"/>
                </a:lnTo>
                <a:lnTo>
                  <a:pt x="113753" y="188734"/>
                </a:lnTo>
                <a:lnTo>
                  <a:pt x="165773" y="184111"/>
                </a:lnTo>
                <a:lnTo>
                  <a:pt x="204533" y="174840"/>
                </a:lnTo>
                <a:lnTo>
                  <a:pt x="239687" y="147104"/>
                </a:lnTo>
                <a:close/>
              </a:path>
              <a:path w="435609" h="189230">
                <a:moveTo>
                  <a:pt x="435241" y="5676"/>
                </a:moveTo>
                <a:lnTo>
                  <a:pt x="431469" y="0"/>
                </a:lnTo>
                <a:lnTo>
                  <a:pt x="425564" y="0"/>
                </a:lnTo>
                <a:lnTo>
                  <a:pt x="425094" y="50"/>
                </a:lnTo>
                <a:lnTo>
                  <a:pt x="424573" y="101"/>
                </a:lnTo>
                <a:lnTo>
                  <a:pt x="377380" y="11430"/>
                </a:lnTo>
                <a:lnTo>
                  <a:pt x="317055" y="42710"/>
                </a:lnTo>
                <a:lnTo>
                  <a:pt x="280708" y="73774"/>
                </a:lnTo>
                <a:lnTo>
                  <a:pt x="254419" y="103632"/>
                </a:lnTo>
                <a:lnTo>
                  <a:pt x="240601" y="128955"/>
                </a:lnTo>
                <a:lnTo>
                  <a:pt x="241668" y="146443"/>
                </a:lnTo>
                <a:lnTo>
                  <a:pt x="244640" y="150469"/>
                </a:lnTo>
                <a:lnTo>
                  <a:pt x="250075" y="152349"/>
                </a:lnTo>
                <a:lnTo>
                  <a:pt x="257302" y="152349"/>
                </a:lnTo>
                <a:lnTo>
                  <a:pt x="302983" y="139026"/>
                </a:lnTo>
                <a:lnTo>
                  <a:pt x="362496" y="102323"/>
                </a:lnTo>
                <a:lnTo>
                  <a:pt x="409067" y="53238"/>
                </a:lnTo>
                <a:lnTo>
                  <a:pt x="433019" y="10960"/>
                </a:lnTo>
                <a:lnTo>
                  <a:pt x="435241" y="5676"/>
                </a:lnTo>
                <a:close/>
              </a:path>
            </a:pathLst>
          </a:custGeom>
          <a:solidFill>
            <a:srgbClr val="277F2B"/>
          </a:solidFill>
        </p:spPr>
        <p:txBody>
          <a:bodyPr wrap="square" lIns="0" tIns="0" rIns="0" bIns="0" rtlCol="0"/>
          <a:lstStyle/>
          <a:p>
            <a:endParaRPr/>
          </a:p>
        </p:txBody>
      </p:sp>
      <p:sp>
        <p:nvSpPr>
          <p:cNvPr id="47" name="bg object 47"/>
          <p:cNvSpPr/>
          <p:nvPr/>
        </p:nvSpPr>
        <p:spPr>
          <a:xfrm>
            <a:off x="85209" y="895773"/>
            <a:ext cx="401320" cy="206375"/>
          </a:xfrm>
          <a:custGeom>
            <a:avLst/>
            <a:gdLst/>
            <a:ahLst/>
            <a:cxnLst/>
            <a:rect l="l" t="t" r="r" b="b"/>
            <a:pathLst>
              <a:path w="401320" h="206375">
                <a:moveTo>
                  <a:pt x="263363" y="206066"/>
                </a:moveTo>
                <a:lnTo>
                  <a:pt x="257222" y="206066"/>
                </a:lnTo>
                <a:lnTo>
                  <a:pt x="254341" y="206066"/>
                </a:lnTo>
                <a:lnTo>
                  <a:pt x="251459" y="204696"/>
                </a:lnTo>
                <a:lnTo>
                  <a:pt x="249617" y="201342"/>
                </a:lnTo>
                <a:lnTo>
                  <a:pt x="219054" y="145503"/>
                </a:lnTo>
                <a:lnTo>
                  <a:pt x="9270" y="152117"/>
                </a:lnTo>
                <a:lnTo>
                  <a:pt x="9081" y="152117"/>
                </a:lnTo>
                <a:lnTo>
                  <a:pt x="2308" y="149308"/>
                </a:lnTo>
                <a:lnTo>
                  <a:pt x="0" y="143111"/>
                </a:lnTo>
                <a:lnTo>
                  <a:pt x="2172" y="136870"/>
                </a:lnTo>
                <a:lnTo>
                  <a:pt x="8845" y="133929"/>
                </a:lnTo>
                <a:lnTo>
                  <a:pt x="215039" y="127504"/>
                </a:lnTo>
                <a:lnTo>
                  <a:pt x="215700" y="126181"/>
                </a:lnTo>
                <a:lnTo>
                  <a:pt x="216834" y="125284"/>
                </a:lnTo>
                <a:lnTo>
                  <a:pt x="218156" y="124622"/>
                </a:lnTo>
                <a:lnTo>
                  <a:pt x="219385" y="123961"/>
                </a:lnTo>
                <a:lnTo>
                  <a:pt x="220802" y="123583"/>
                </a:lnTo>
                <a:lnTo>
                  <a:pt x="223211" y="123583"/>
                </a:lnTo>
                <a:lnTo>
                  <a:pt x="224108" y="123725"/>
                </a:lnTo>
                <a:lnTo>
                  <a:pt x="225006" y="123961"/>
                </a:lnTo>
                <a:lnTo>
                  <a:pt x="386891" y="2031"/>
                </a:lnTo>
                <a:lnTo>
                  <a:pt x="388733" y="614"/>
                </a:lnTo>
                <a:lnTo>
                  <a:pt x="390622" y="0"/>
                </a:lnTo>
                <a:lnTo>
                  <a:pt x="392417" y="0"/>
                </a:lnTo>
                <a:lnTo>
                  <a:pt x="397523" y="1738"/>
                </a:lnTo>
                <a:lnTo>
                  <a:pt x="400843" y="6005"/>
                </a:lnTo>
                <a:lnTo>
                  <a:pt x="401286" y="11380"/>
                </a:lnTo>
                <a:lnTo>
                  <a:pt x="397755" y="16439"/>
                </a:lnTo>
                <a:lnTo>
                  <a:pt x="235871" y="138370"/>
                </a:lnTo>
                <a:lnTo>
                  <a:pt x="265583" y="192508"/>
                </a:lnTo>
                <a:lnTo>
                  <a:pt x="269504" y="199736"/>
                </a:lnTo>
                <a:lnTo>
                  <a:pt x="263363" y="206066"/>
                </a:lnTo>
                <a:close/>
              </a:path>
            </a:pathLst>
          </a:custGeom>
          <a:solidFill>
            <a:srgbClr val="000000"/>
          </a:solidFill>
        </p:spPr>
        <p:txBody>
          <a:bodyPr wrap="square" lIns="0" tIns="0" rIns="0" bIns="0" rtlCol="0"/>
          <a:lstStyle/>
          <a:p>
            <a:endParaRPr/>
          </a:p>
        </p:txBody>
      </p:sp>
      <p:pic>
        <p:nvPicPr>
          <p:cNvPr id="48" name="bg object 48"/>
          <p:cNvPicPr/>
          <p:nvPr/>
        </p:nvPicPr>
        <p:blipFill>
          <a:blip r:embed="rId18" cstate="print"/>
          <a:stretch>
            <a:fillRect/>
          </a:stretch>
        </p:blipFill>
        <p:spPr>
          <a:xfrm>
            <a:off x="123217" y="0"/>
            <a:ext cx="648575" cy="418885"/>
          </a:xfrm>
          <a:prstGeom prst="rect">
            <a:avLst/>
          </a:prstGeom>
        </p:spPr>
      </p:pic>
      <p:sp>
        <p:nvSpPr>
          <p:cNvPr id="49" name="bg object 49"/>
          <p:cNvSpPr/>
          <p:nvPr/>
        </p:nvSpPr>
        <p:spPr>
          <a:xfrm>
            <a:off x="195402" y="0"/>
            <a:ext cx="504825" cy="328295"/>
          </a:xfrm>
          <a:custGeom>
            <a:avLst/>
            <a:gdLst/>
            <a:ahLst/>
            <a:cxnLst/>
            <a:rect l="l" t="t" r="r" b="b"/>
            <a:pathLst>
              <a:path w="504825" h="328295">
                <a:moveTo>
                  <a:pt x="208942" y="327846"/>
                </a:moveTo>
                <a:lnTo>
                  <a:pt x="165659" y="320566"/>
                </a:lnTo>
                <a:lnTo>
                  <a:pt x="124321" y="304919"/>
                </a:lnTo>
                <a:lnTo>
                  <a:pt x="86269" y="281014"/>
                </a:lnTo>
                <a:lnTo>
                  <a:pt x="52840" y="248961"/>
                </a:lnTo>
                <a:lnTo>
                  <a:pt x="26940" y="211417"/>
                </a:lnTo>
                <a:lnTo>
                  <a:pt x="9567" y="170718"/>
                </a:lnTo>
                <a:lnTo>
                  <a:pt x="620" y="128136"/>
                </a:lnTo>
                <a:lnTo>
                  <a:pt x="0" y="84944"/>
                </a:lnTo>
                <a:lnTo>
                  <a:pt x="7605" y="42415"/>
                </a:lnTo>
                <a:lnTo>
                  <a:pt x="23336" y="1821"/>
                </a:lnTo>
                <a:lnTo>
                  <a:pt x="24494" y="0"/>
                </a:lnTo>
                <a:lnTo>
                  <a:pt x="497025" y="0"/>
                </a:lnTo>
                <a:lnTo>
                  <a:pt x="503567" y="31059"/>
                </a:lnTo>
                <a:lnTo>
                  <a:pt x="504221" y="74281"/>
                </a:lnTo>
                <a:lnTo>
                  <a:pt x="496658" y="116837"/>
                </a:lnTo>
                <a:lnTo>
                  <a:pt x="480977" y="157445"/>
                </a:lnTo>
                <a:lnTo>
                  <a:pt x="457281" y="194826"/>
                </a:lnTo>
                <a:lnTo>
                  <a:pt x="425670" y="227700"/>
                </a:lnTo>
                <a:lnTo>
                  <a:pt x="425464" y="227819"/>
                </a:lnTo>
                <a:lnTo>
                  <a:pt x="378571" y="267824"/>
                </a:lnTo>
                <a:lnTo>
                  <a:pt x="376681" y="269411"/>
                </a:lnTo>
                <a:lnTo>
                  <a:pt x="374774" y="271063"/>
                </a:lnTo>
                <a:lnTo>
                  <a:pt x="372842" y="272673"/>
                </a:lnTo>
                <a:lnTo>
                  <a:pt x="337068" y="298390"/>
                </a:lnTo>
                <a:lnTo>
                  <a:pt x="295986" y="316867"/>
                </a:lnTo>
                <a:lnTo>
                  <a:pt x="252831" y="326650"/>
                </a:lnTo>
                <a:lnTo>
                  <a:pt x="208942" y="327846"/>
                </a:lnTo>
                <a:close/>
              </a:path>
            </a:pathLst>
          </a:custGeom>
          <a:solidFill>
            <a:srgbClr val="FFFFFF"/>
          </a:solidFill>
        </p:spPr>
        <p:txBody>
          <a:bodyPr wrap="square" lIns="0" tIns="0" rIns="0" bIns="0" rtlCol="0"/>
          <a:lstStyle/>
          <a:p>
            <a:endParaRPr/>
          </a:p>
        </p:txBody>
      </p:sp>
      <p:sp>
        <p:nvSpPr>
          <p:cNvPr id="50" name="bg object 50"/>
          <p:cNvSpPr/>
          <p:nvPr/>
        </p:nvSpPr>
        <p:spPr>
          <a:xfrm>
            <a:off x="195402" y="0"/>
            <a:ext cx="504825" cy="328295"/>
          </a:xfrm>
          <a:custGeom>
            <a:avLst/>
            <a:gdLst/>
            <a:ahLst/>
            <a:cxnLst/>
            <a:rect l="l" t="t" r="r" b="b"/>
            <a:pathLst>
              <a:path w="504825" h="328295">
                <a:moveTo>
                  <a:pt x="24494" y="0"/>
                </a:moveTo>
                <a:lnTo>
                  <a:pt x="23336" y="1821"/>
                </a:lnTo>
                <a:lnTo>
                  <a:pt x="7605" y="42415"/>
                </a:lnTo>
                <a:lnTo>
                  <a:pt x="0" y="84944"/>
                </a:lnTo>
                <a:lnTo>
                  <a:pt x="620" y="128136"/>
                </a:lnTo>
                <a:lnTo>
                  <a:pt x="9567" y="170718"/>
                </a:lnTo>
                <a:lnTo>
                  <a:pt x="26940" y="211417"/>
                </a:lnTo>
                <a:lnTo>
                  <a:pt x="52840" y="248961"/>
                </a:lnTo>
                <a:lnTo>
                  <a:pt x="86269" y="281014"/>
                </a:lnTo>
                <a:lnTo>
                  <a:pt x="124321" y="304919"/>
                </a:lnTo>
                <a:lnTo>
                  <a:pt x="165659" y="320566"/>
                </a:lnTo>
                <a:lnTo>
                  <a:pt x="208942" y="327846"/>
                </a:lnTo>
                <a:lnTo>
                  <a:pt x="252831" y="326650"/>
                </a:lnTo>
                <a:lnTo>
                  <a:pt x="295986" y="316867"/>
                </a:lnTo>
                <a:lnTo>
                  <a:pt x="337068" y="298390"/>
                </a:lnTo>
                <a:lnTo>
                  <a:pt x="370493" y="274800"/>
                </a:lnTo>
                <a:lnTo>
                  <a:pt x="371323" y="274045"/>
                </a:lnTo>
                <a:lnTo>
                  <a:pt x="372012" y="273427"/>
                </a:lnTo>
                <a:lnTo>
                  <a:pt x="372842" y="272673"/>
                </a:lnTo>
                <a:lnTo>
                  <a:pt x="374774" y="271063"/>
                </a:lnTo>
                <a:lnTo>
                  <a:pt x="376681" y="269411"/>
                </a:lnTo>
                <a:lnTo>
                  <a:pt x="378571" y="267824"/>
                </a:lnTo>
                <a:lnTo>
                  <a:pt x="425464" y="227819"/>
                </a:lnTo>
                <a:lnTo>
                  <a:pt x="425670" y="227700"/>
                </a:lnTo>
                <a:lnTo>
                  <a:pt x="457281" y="194826"/>
                </a:lnTo>
                <a:lnTo>
                  <a:pt x="480977" y="157445"/>
                </a:lnTo>
                <a:lnTo>
                  <a:pt x="496658" y="116837"/>
                </a:lnTo>
                <a:lnTo>
                  <a:pt x="504221" y="74281"/>
                </a:lnTo>
                <a:lnTo>
                  <a:pt x="503567" y="31059"/>
                </a:lnTo>
                <a:lnTo>
                  <a:pt x="497025" y="0"/>
                </a:lnTo>
              </a:path>
            </a:pathLst>
          </a:custGeom>
          <a:ln w="28574">
            <a:solidFill>
              <a:srgbClr val="FFFFFF"/>
            </a:solidFill>
          </a:ln>
        </p:spPr>
        <p:txBody>
          <a:bodyPr wrap="square" lIns="0" tIns="0" rIns="0" bIns="0" rtlCol="0"/>
          <a:lstStyle/>
          <a:p>
            <a:endParaRPr/>
          </a:p>
        </p:txBody>
      </p:sp>
      <p:sp>
        <p:nvSpPr>
          <p:cNvPr id="51" name="bg object 51"/>
          <p:cNvSpPr/>
          <p:nvPr/>
        </p:nvSpPr>
        <p:spPr>
          <a:xfrm>
            <a:off x="227759" y="0"/>
            <a:ext cx="370840" cy="295275"/>
          </a:xfrm>
          <a:custGeom>
            <a:avLst/>
            <a:gdLst/>
            <a:ahLst/>
            <a:cxnLst/>
            <a:rect l="l" t="t" r="r" b="b"/>
            <a:pathLst>
              <a:path w="370840" h="295275">
                <a:moveTo>
                  <a:pt x="201859" y="294769"/>
                </a:moveTo>
                <a:lnTo>
                  <a:pt x="158757" y="292476"/>
                </a:lnTo>
                <a:lnTo>
                  <a:pt x="117115" y="280511"/>
                </a:lnTo>
                <a:lnTo>
                  <a:pt x="78736" y="259014"/>
                </a:lnTo>
                <a:lnTo>
                  <a:pt x="45424" y="228121"/>
                </a:lnTo>
                <a:lnTo>
                  <a:pt x="20738" y="191253"/>
                </a:lnTo>
                <a:lnTo>
                  <a:pt x="5645" y="151052"/>
                </a:lnTo>
                <a:lnTo>
                  <a:pt x="0" y="109175"/>
                </a:lnTo>
                <a:lnTo>
                  <a:pt x="3655" y="67277"/>
                </a:lnTo>
                <a:lnTo>
                  <a:pt x="16466" y="27014"/>
                </a:lnTo>
                <a:lnTo>
                  <a:pt x="32411" y="0"/>
                </a:lnTo>
                <a:lnTo>
                  <a:pt x="199577" y="0"/>
                </a:lnTo>
                <a:lnTo>
                  <a:pt x="370754" y="201210"/>
                </a:lnTo>
                <a:lnTo>
                  <a:pt x="316605" y="246945"/>
                </a:lnTo>
                <a:lnTo>
                  <a:pt x="315458" y="248103"/>
                </a:lnTo>
                <a:lnTo>
                  <a:pt x="244617" y="287254"/>
                </a:lnTo>
                <a:lnTo>
                  <a:pt x="201859" y="294769"/>
                </a:lnTo>
                <a:close/>
              </a:path>
            </a:pathLst>
          </a:custGeom>
          <a:solidFill>
            <a:srgbClr val="F3970D"/>
          </a:solidFill>
        </p:spPr>
        <p:txBody>
          <a:bodyPr wrap="square" lIns="0" tIns="0" rIns="0" bIns="0" rtlCol="0"/>
          <a:lstStyle/>
          <a:p>
            <a:endParaRPr/>
          </a:p>
        </p:txBody>
      </p:sp>
      <p:sp>
        <p:nvSpPr>
          <p:cNvPr id="52" name="bg object 52"/>
          <p:cNvSpPr/>
          <p:nvPr/>
        </p:nvSpPr>
        <p:spPr>
          <a:xfrm>
            <a:off x="284831" y="0"/>
            <a:ext cx="381000" cy="245745"/>
          </a:xfrm>
          <a:custGeom>
            <a:avLst/>
            <a:gdLst/>
            <a:ahLst/>
            <a:cxnLst/>
            <a:rect l="l" t="t" r="r" b="b"/>
            <a:pathLst>
              <a:path w="381000" h="245745">
                <a:moveTo>
                  <a:pt x="211370" y="245518"/>
                </a:moveTo>
                <a:lnTo>
                  <a:pt x="165197" y="244989"/>
                </a:lnTo>
                <a:lnTo>
                  <a:pt x="120770" y="233471"/>
                </a:lnTo>
                <a:lnTo>
                  <a:pt x="80106" y="211470"/>
                </a:lnTo>
                <a:lnTo>
                  <a:pt x="45227" y="179491"/>
                </a:lnTo>
                <a:lnTo>
                  <a:pt x="20525" y="142363"/>
                </a:lnTo>
                <a:lnTo>
                  <a:pt x="5441" y="101640"/>
                </a:lnTo>
                <a:lnTo>
                  <a:pt x="0" y="59052"/>
                </a:lnTo>
                <a:lnTo>
                  <a:pt x="4229" y="16329"/>
                </a:lnTo>
                <a:lnTo>
                  <a:pt x="9758" y="0"/>
                </a:lnTo>
                <a:lnTo>
                  <a:pt x="371287" y="0"/>
                </a:lnTo>
                <a:lnTo>
                  <a:pt x="374029" y="6756"/>
                </a:lnTo>
                <a:lnTo>
                  <a:pt x="380578" y="53571"/>
                </a:lnTo>
                <a:lnTo>
                  <a:pt x="374414" y="104410"/>
                </a:lnTo>
                <a:lnTo>
                  <a:pt x="355457" y="150801"/>
                </a:lnTo>
                <a:lnTo>
                  <a:pt x="325234" y="190508"/>
                </a:lnTo>
                <a:lnTo>
                  <a:pt x="285273" y="221299"/>
                </a:lnTo>
                <a:lnTo>
                  <a:pt x="211370" y="245518"/>
                </a:lnTo>
                <a:close/>
              </a:path>
            </a:pathLst>
          </a:custGeom>
          <a:solidFill>
            <a:srgbClr val="F7CE00"/>
          </a:solidFill>
        </p:spPr>
        <p:txBody>
          <a:bodyPr wrap="square" lIns="0" tIns="0" rIns="0" bIns="0" rtlCol="0"/>
          <a:lstStyle/>
          <a:p>
            <a:endParaRPr/>
          </a:p>
        </p:txBody>
      </p:sp>
      <p:pic>
        <p:nvPicPr>
          <p:cNvPr id="53" name="bg object 53"/>
          <p:cNvPicPr/>
          <p:nvPr/>
        </p:nvPicPr>
        <p:blipFill>
          <a:blip r:embed="rId19" cstate="print"/>
          <a:stretch>
            <a:fillRect/>
          </a:stretch>
        </p:blipFill>
        <p:spPr>
          <a:xfrm>
            <a:off x="355042" y="0"/>
            <a:ext cx="237565" cy="175916"/>
          </a:xfrm>
          <a:prstGeom prst="rect">
            <a:avLst/>
          </a:prstGeom>
        </p:spPr>
      </p:pic>
      <p:sp>
        <p:nvSpPr>
          <p:cNvPr id="2" name="Holder 2"/>
          <p:cNvSpPr>
            <a:spLocks noGrp="1"/>
          </p:cNvSpPr>
          <p:nvPr>
            <p:ph type="title"/>
          </p:nvPr>
        </p:nvSpPr>
        <p:spPr/>
        <p:txBody>
          <a:bodyPr lIns="0" tIns="0" rIns="0" bIns="0"/>
          <a:lstStyle>
            <a:lvl1pPr>
              <a:defRPr sz="2400" b="0" i="0">
                <a:solidFill>
                  <a:schemeClr val="bg1"/>
                </a:solidFill>
                <a:latin typeface="Arial MT"/>
                <a:cs typeface="Arial MT"/>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96040" y="1241738"/>
            <a:ext cx="2185670" cy="3340100"/>
          </a:xfrm>
          <a:prstGeom prst="rect">
            <a:avLst/>
          </a:prstGeom>
        </p:spPr>
        <p:txBody>
          <a:bodyPr wrap="square" lIns="0" tIns="0" rIns="0" bIns="0">
            <a:spAutoFit/>
          </a:bodyPr>
          <a:lstStyle>
            <a:lvl1pPr>
              <a:defRPr sz="2200" b="1" i="0">
                <a:solidFill>
                  <a:schemeClr val="tx1"/>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64"/>
        <p:cNvGrpSpPr/>
        <p:nvPr/>
      </p:nvGrpSpPr>
      <p:grpSpPr>
        <a:xfrm>
          <a:off x="0" y="0"/>
          <a:ext cx="0" cy="0"/>
          <a:chOff x="0" y="0"/>
          <a:chExt cx="0" cy="0"/>
        </a:xfrm>
      </p:grpSpPr>
      <p:sp>
        <p:nvSpPr>
          <p:cNvPr id="565" name="Google Shape;565;p28"/>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566" name="Google Shape;566;p28"/>
          <p:cNvGrpSpPr/>
          <p:nvPr/>
        </p:nvGrpSpPr>
        <p:grpSpPr>
          <a:xfrm>
            <a:off x="-278223" y="-260993"/>
            <a:ext cx="9574818" cy="5616316"/>
            <a:chOff x="-278223" y="-260993"/>
            <a:chExt cx="9574818" cy="5616316"/>
          </a:xfrm>
        </p:grpSpPr>
        <p:grpSp>
          <p:nvGrpSpPr>
            <p:cNvPr id="567" name="Google Shape;567;p28"/>
            <p:cNvGrpSpPr/>
            <p:nvPr/>
          </p:nvGrpSpPr>
          <p:grpSpPr>
            <a:xfrm>
              <a:off x="-278223" y="4348671"/>
              <a:ext cx="1122735" cy="1006652"/>
              <a:chOff x="-1293411" y="7086827"/>
              <a:chExt cx="998253" cy="895041"/>
            </a:xfrm>
          </p:grpSpPr>
          <p:grpSp>
            <p:nvGrpSpPr>
              <p:cNvPr id="568" name="Google Shape;568;p28"/>
              <p:cNvGrpSpPr/>
              <p:nvPr/>
            </p:nvGrpSpPr>
            <p:grpSpPr>
              <a:xfrm>
                <a:off x="-1293411" y="7086827"/>
                <a:ext cx="998253" cy="895041"/>
                <a:chOff x="-1293411" y="7086827"/>
                <a:chExt cx="998253" cy="895041"/>
              </a:xfrm>
            </p:grpSpPr>
            <p:sp>
              <p:nvSpPr>
                <p:cNvPr id="569" name="Google Shape;569;p28"/>
                <p:cNvSpPr/>
                <p:nvPr/>
              </p:nvSpPr>
              <p:spPr>
                <a:xfrm>
                  <a:off x="-1293411" y="7086827"/>
                  <a:ext cx="998253" cy="895041"/>
                </a:xfrm>
                <a:custGeom>
                  <a:avLst/>
                  <a:gdLst/>
                  <a:ahLst/>
                  <a:cxnLst/>
                  <a:rect l="l" t="t" r="r" b="b"/>
                  <a:pathLst>
                    <a:path w="28793" h="25816" extrusionOk="0">
                      <a:moveTo>
                        <a:pt x="10956" y="1248"/>
                      </a:moveTo>
                      <a:cubicBezTo>
                        <a:pt x="11045" y="1248"/>
                        <a:pt x="11102" y="1352"/>
                        <a:pt x="11045" y="1427"/>
                      </a:cubicBezTo>
                      <a:cubicBezTo>
                        <a:pt x="11022" y="1456"/>
                        <a:pt x="10988" y="1470"/>
                        <a:pt x="10955" y="1470"/>
                      </a:cubicBezTo>
                      <a:cubicBezTo>
                        <a:pt x="10908" y="1470"/>
                        <a:pt x="10862" y="1442"/>
                        <a:pt x="10848" y="1389"/>
                      </a:cubicBezTo>
                      <a:cubicBezTo>
                        <a:pt x="10834" y="1328"/>
                        <a:pt x="10867" y="1267"/>
                        <a:pt x="10928" y="1248"/>
                      </a:cubicBezTo>
                      <a:close/>
                      <a:moveTo>
                        <a:pt x="8536" y="1910"/>
                      </a:moveTo>
                      <a:cubicBezTo>
                        <a:pt x="8554" y="1910"/>
                        <a:pt x="8572" y="1915"/>
                        <a:pt x="8590" y="1924"/>
                      </a:cubicBezTo>
                      <a:cubicBezTo>
                        <a:pt x="8642" y="1952"/>
                        <a:pt x="8661" y="2023"/>
                        <a:pt x="8633" y="2074"/>
                      </a:cubicBezTo>
                      <a:lnTo>
                        <a:pt x="8633" y="2074"/>
                      </a:lnTo>
                      <a:lnTo>
                        <a:pt x="8633" y="2074"/>
                      </a:lnTo>
                      <a:cubicBezTo>
                        <a:pt x="8610" y="2121"/>
                        <a:pt x="8572" y="2140"/>
                        <a:pt x="8535" y="2140"/>
                      </a:cubicBezTo>
                      <a:cubicBezTo>
                        <a:pt x="8455" y="2140"/>
                        <a:pt x="8375" y="2056"/>
                        <a:pt x="8436" y="1966"/>
                      </a:cubicBezTo>
                      <a:lnTo>
                        <a:pt x="8436" y="1966"/>
                      </a:lnTo>
                      <a:lnTo>
                        <a:pt x="8633" y="2074"/>
                      </a:lnTo>
                      <a:lnTo>
                        <a:pt x="8440" y="1966"/>
                      </a:lnTo>
                      <a:cubicBezTo>
                        <a:pt x="8454" y="1938"/>
                        <a:pt x="8478" y="1920"/>
                        <a:pt x="8506" y="1915"/>
                      </a:cubicBezTo>
                      <a:cubicBezTo>
                        <a:pt x="8516" y="1912"/>
                        <a:pt x="8526" y="1910"/>
                        <a:pt x="8536" y="1910"/>
                      </a:cubicBezTo>
                      <a:close/>
                      <a:moveTo>
                        <a:pt x="10952" y="1"/>
                      </a:moveTo>
                      <a:cubicBezTo>
                        <a:pt x="10919" y="1"/>
                        <a:pt x="10886" y="2"/>
                        <a:pt x="10853" y="4"/>
                      </a:cubicBezTo>
                      <a:cubicBezTo>
                        <a:pt x="10210" y="51"/>
                        <a:pt x="9689" y="549"/>
                        <a:pt x="9609" y="1197"/>
                      </a:cubicBezTo>
                      <a:cubicBezTo>
                        <a:pt x="9346" y="852"/>
                        <a:pt x="8944" y="664"/>
                        <a:pt x="8533" y="664"/>
                      </a:cubicBezTo>
                      <a:cubicBezTo>
                        <a:pt x="8329" y="664"/>
                        <a:pt x="8122" y="710"/>
                        <a:pt x="7929" y="807"/>
                      </a:cubicBezTo>
                      <a:cubicBezTo>
                        <a:pt x="7351" y="1093"/>
                        <a:pt x="7056" y="1751"/>
                        <a:pt x="7225" y="2380"/>
                      </a:cubicBezTo>
                      <a:cubicBezTo>
                        <a:pt x="7253" y="2473"/>
                        <a:pt x="7286" y="2563"/>
                        <a:pt x="7333" y="2652"/>
                      </a:cubicBezTo>
                      <a:cubicBezTo>
                        <a:pt x="7290" y="2685"/>
                        <a:pt x="7248" y="2722"/>
                        <a:pt x="7215" y="2764"/>
                      </a:cubicBezTo>
                      <a:cubicBezTo>
                        <a:pt x="6976" y="3051"/>
                        <a:pt x="6966" y="3464"/>
                        <a:pt x="7196" y="3760"/>
                      </a:cubicBezTo>
                      <a:lnTo>
                        <a:pt x="8116" y="4942"/>
                      </a:lnTo>
                      <a:lnTo>
                        <a:pt x="8539" y="6487"/>
                      </a:lnTo>
                      <a:cubicBezTo>
                        <a:pt x="8187" y="6679"/>
                        <a:pt x="7844" y="6895"/>
                        <a:pt x="7520" y="7130"/>
                      </a:cubicBezTo>
                      <a:cubicBezTo>
                        <a:pt x="7511" y="7101"/>
                        <a:pt x="7502" y="7078"/>
                        <a:pt x="7492" y="7050"/>
                      </a:cubicBezTo>
                      <a:cubicBezTo>
                        <a:pt x="6938" y="5524"/>
                        <a:pt x="5798" y="4482"/>
                        <a:pt x="5333" y="4102"/>
                      </a:cubicBezTo>
                      <a:cubicBezTo>
                        <a:pt x="5166" y="3958"/>
                        <a:pt x="4968" y="3892"/>
                        <a:pt x="4774" y="3892"/>
                      </a:cubicBezTo>
                      <a:cubicBezTo>
                        <a:pt x="4375" y="3892"/>
                        <a:pt x="3993" y="4170"/>
                        <a:pt x="3920" y="4618"/>
                      </a:cubicBezTo>
                      <a:cubicBezTo>
                        <a:pt x="3775" y="5369"/>
                        <a:pt x="3751" y="6144"/>
                        <a:pt x="3840" y="6904"/>
                      </a:cubicBezTo>
                      <a:cubicBezTo>
                        <a:pt x="3642" y="6886"/>
                        <a:pt x="3443" y="6877"/>
                        <a:pt x="3245" y="6877"/>
                      </a:cubicBezTo>
                      <a:cubicBezTo>
                        <a:pt x="2734" y="6877"/>
                        <a:pt x="2226" y="6938"/>
                        <a:pt x="1733" y="7059"/>
                      </a:cubicBezTo>
                      <a:cubicBezTo>
                        <a:pt x="1151" y="7195"/>
                        <a:pt x="850" y="7838"/>
                        <a:pt x="1118" y="8374"/>
                      </a:cubicBezTo>
                      <a:cubicBezTo>
                        <a:pt x="1418" y="8979"/>
                        <a:pt x="1808" y="9533"/>
                        <a:pt x="2282" y="10016"/>
                      </a:cubicBezTo>
                      <a:cubicBezTo>
                        <a:pt x="1583" y="10458"/>
                        <a:pt x="963" y="11002"/>
                        <a:pt x="442" y="11640"/>
                      </a:cubicBezTo>
                      <a:cubicBezTo>
                        <a:pt x="1" y="12152"/>
                        <a:pt x="292" y="12950"/>
                        <a:pt x="958" y="13058"/>
                      </a:cubicBezTo>
                      <a:cubicBezTo>
                        <a:pt x="1432" y="13148"/>
                        <a:pt x="1913" y="13194"/>
                        <a:pt x="2394" y="13194"/>
                      </a:cubicBezTo>
                      <a:cubicBezTo>
                        <a:pt x="2761" y="13194"/>
                        <a:pt x="3129" y="13167"/>
                        <a:pt x="3493" y="13114"/>
                      </a:cubicBezTo>
                      <a:lnTo>
                        <a:pt x="3493" y="13114"/>
                      </a:lnTo>
                      <a:cubicBezTo>
                        <a:pt x="2766" y="16179"/>
                        <a:pt x="3479" y="19409"/>
                        <a:pt x="5427" y="21887"/>
                      </a:cubicBezTo>
                      <a:cubicBezTo>
                        <a:pt x="7380" y="24361"/>
                        <a:pt x="10355" y="25806"/>
                        <a:pt x="13505" y="25816"/>
                      </a:cubicBezTo>
                      <a:cubicBezTo>
                        <a:pt x="14430" y="25816"/>
                        <a:pt x="15345" y="25694"/>
                        <a:pt x="16237" y="25450"/>
                      </a:cubicBezTo>
                      <a:cubicBezTo>
                        <a:pt x="18950" y="24713"/>
                        <a:pt x="21245" y="22896"/>
                        <a:pt x="22578" y="20422"/>
                      </a:cubicBezTo>
                      <a:cubicBezTo>
                        <a:pt x="22756" y="20568"/>
                        <a:pt x="22939" y="20704"/>
                        <a:pt x="23127" y="20836"/>
                      </a:cubicBezTo>
                      <a:cubicBezTo>
                        <a:pt x="24681" y="21873"/>
                        <a:pt x="26450" y="22065"/>
                        <a:pt x="27140" y="22103"/>
                      </a:cubicBezTo>
                      <a:cubicBezTo>
                        <a:pt x="27166" y="22105"/>
                        <a:pt x="27191" y="22106"/>
                        <a:pt x="27216" y="22106"/>
                      </a:cubicBezTo>
                      <a:cubicBezTo>
                        <a:pt x="27865" y="22106"/>
                        <a:pt x="28302" y="21413"/>
                        <a:pt x="27999" y="20817"/>
                      </a:cubicBezTo>
                      <a:cubicBezTo>
                        <a:pt x="27596" y="19972"/>
                        <a:pt x="27056" y="19197"/>
                        <a:pt x="26408" y="18522"/>
                      </a:cubicBezTo>
                      <a:cubicBezTo>
                        <a:pt x="27384" y="17982"/>
                        <a:pt x="28084" y="17240"/>
                        <a:pt x="28389" y="16874"/>
                      </a:cubicBezTo>
                      <a:cubicBezTo>
                        <a:pt x="28793" y="16405"/>
                        <a:pt x="28647" y="15682"/>
                        <a:pt x="28098" y="15400"/>
                      </a:cubicBezTo>
                      <a:cubicBezTo>
                        <a:pt x="27361" y="15020"/>
                        <a:pt x="26568" y="14762"/>
                        <a:pt x="25746" y="14644"/>
                      </a:cubicBezTo>
                      <a:cubicBezTo>
                        <a:pt x="26131" y="13720"/>
                        <a:pt x="26352" y="12734"/>
                        <a:pt x="26408" y="11734"/>
                      </a:cubicBezTo>
                      <a:cubicBezTo>
                        <a:pt x="26456" y="11189"/>
                        <a:pt x="26015" y="10771"/>
                        <a:pt x="25523" y="10771"/>
                      </a:cubicBezTo>
                      <a:cubicBezTo>
                        <a:pt x="25389" y="10771"/>
                        <a:pt x="25250" y="10802"/>
                        <a:pt x="25117" y="10871"/>
                      </a:cubicBezTo>
                      <a:cubicBezTo>
                        <a:pt x="24446" y="11194"/>
                        <a:pt x="23812" y="11598"/>
                        <a:pt x="23240" y="12077"/>
                      </a:cubicBezTo>
                      <a:cubicBezTo>
                        <a:pt x="22982" y="11335"/>
                        <a:pt x="22639" y="10631"/>
                        <a:pt x="22217" y="9969"/>
                      </a:cubicBezTo>
                      <a:cubicBezTo>
                        <a:pt x="22268" y="9932"/>
                        <a:pt x="22320" y="9890"/>
                        <a:pt x="22367" y="9843"/>
                      </a:cubicBezTo>
                      <a:cubicBezTo>
                        <a:pt x="22733" y="9491"/>
                        <a:pt x="22855" y="8974"/>
                        <a:pt x="22700" y="8463"/>
                      </a:cubicBezTo>
                      <a:cubicBezTo>
                        <a:pt x="22630" y="8237"/>
                        <a:pt x="22437" y="7829"/>
                        <a:pt x="21926" y="7463"/>
                      </a:cubicBezTo>
                      <a:cubicBezTo>
                        <a:pt x="22601" y="6994"/>
                        <a:pt x="22747" y="6426"/>
                        <a:pt x="22775" y="6196"/>
                      </a:cubicBezTo>
                      <a:cubicBezTo>
                        <a:pt x="22860" y="5604"/>
                        <a:pt x="22536" y="5027"/>
                        <a:pt x="21982" y="4797"/>
                      </a:cubicBezTo>
                      <a:cubicBezTo>
                        <a:pt x="21866" y="4748"/>
                        <a:pt x="21645" y="4675"/>
                        <a:pt x="21346" y="4675"/>
                      </a:cubicBezTo>
                      <a:cubicBezTo>
                        <a:pt x="21101" y="4675"/>
                        <a:pt x="20802" y="4724"/>
                        <a:pt x="20466" y="4877"/>
                      </a:cubicBezTo>
                      <a:cubicBezTo>
                        <a:pt x="20395" y="4060"/>
                        <a:pt x="19978" y="3652"/>
                        <a:pt x="19795" y="3511"/>
                      </a:cubicBezTo>
                      <a:cubicBezTo>
                        <a:pt x="19558" y="3324"/>
                        <a:pt x="19270" y="3230"/>
                        <a:pt x="18983" y="3230"/>
                      </a:cubicBezTo>
                      <a:cubicBezTo>
                        <a:pt x="18701" y="3230"/>
                        <a:pt x="18419" y="3320"/>
                        <a:pt x="18185" y="3501"/>
                      </a:cubicBezTo>
                      <a:cubicBezTo>
                        <a:pt x="18002" y="3637"/>
                        <a:pt x="17574" y="4036"/>
                        <a:pt x="17495" y="4858"/>
                      </a:cubicBezTo>
                      <a:cubicBezTo>
                        <a:pt x="17164" y="4703"/>
                        <a:pt x="16854" y="4638"/>
                        <a:pt x="16576" y="4638"/>
                      </a:cubicBezTo>
                      <a:cubicBezTo>
                        <a:pt x="16281" y="4638"/>
                        <a:pt x="16022" y="4711"/>
                        <a:pt x="15814" y="4830"/>
                      </a:cubicBezTo>
                      <a:cubicBezTo>
                        <a:pt x="15598" y="4956"/>
                        <a:pt x="15420" y="5139"/>
                        <a:pt x="15303" y="5360"/>
                      </a:cubicBezTo>
                      <a:cubicBezTo>
                        <a:pt x="14725" y="5257"/>
                        <a:pt x="14141" y="5204"/>
                        <a:pt x="13555" y="5204"/>
                      </a:cubicBezTo>
                      <a:cubicBezTo>
                        <a:pt x="13446" y="5204"/>
                        <a:pt x="13337" y="5206"/>
                        <a:pt x="13228" y="5210"/>
                      </a:cubicBezTo>
                      <a:lnTo>
                        <a:pt x="12806" y="3661"/>
                      </a:lnTo>
                      <a:lnTo>
                        <a:pt x="12998" y="2178"/>
                      </a:lnTo>
                      <a:cubicBezTo>
                        <a:pt x="13045" y="1807"/>
                        <a:pt x="12824" y="1450"/>
                        <a:pt x="12468" y="1328"/>
                      </a:cubicBezTo>
                      <a:cubicBezTo>
                        <a:pt x="12416" y="1309"/>
                        <a:pt x="12364" y="1300"/>
                        <a:pt x="12308" y="1295"/>
                      </a:cubicBezTo>
                      <a:cubicBezTo>
                        <a:pt x="12303" y="1192"/>
                        <a:pt x="12289" y="1093"/>
                        <a:pt x="12261" y="1000"/>
                      </a:cubicBezTo>
                      <a:cubicBezTo>
                        <a:pt x="12101" y="407"/>
                        <a:pt x="11560" y="1"/>
                        <a:pt x="10952"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0" name="Google Shape;570;p28"/>
                <p:cNvSpPr/>
                <p:nvPr/>
              </p:nvSpPr>
              <p:spPr>
                <a:xfrm>
                  <a:off x="-1269572" y="7245249"/>
                  <a:ext cx="215162" cy="271709"/>
                </a:xfrm>
                <a:custGeom>
                  <a:avLst/>
                  <a:gdLst/>
                  <a:ahLst/>
                  <a:cxnLst/>
                  <a:rect l="l" t="t" r="r" b="b"/>
                  <a:pathLst>
                    <a:path w="6206" h="7837" extrusionOk="0">
                      <a:moveTo>
                        <a:pt x="3837" y="1"/>
                      </a:moveTo>
                      <a:cubicBezTo>
                        <a:pt x="3777" y="1"/>
                        <a:pt x="3727" y="46"/>
                        <a:pt x="3709" y="130"/>
                      </a:cubicBezTo>
                      <a:cubicBezTo>
                        <a:pt x="3610" y="637"/>
                        <a:pt x="3436" y="1937"/>
                        <a:pt x="3873" y="3247"/>
                      </a:cubicBezTo>
                      <a:cubicBezTo>
                        <a:pt x="3353" y="3046"/>
                        <a:pt x="2817" y="2981"/>
                        <a:pt x="2338" y="2981"/>
                      </a:cubicBezTo>
                      <a:cubicBezTo>
                        <a:pt x="1752" y="2981"/>
                        <a:pt x="1253" y="3079"/>
                        <a:pt x="977" y="3148"/>
                      </a:cubicBezTo>
                      <a:cubicBezTo>
                        <a:pt x="850" y="3172"/>
                        <a:pt x="789" y="3313"/>
                        <a:pt x="850" y="3425"/>
                      </a:cubicBezTo>
                      <a:cubicBezTo>
                        <a:pt x="1071" y="3876"/>
                        <a:pt x="1672" y="4927"/>
                        <a:pt x="2709" y="5533"/>
                      </a:cubicBezTo>
                      <a:cubicBezTo>
                        <a:pt x="1357" y="6040"/>
                        <a:pt x="423" y="7058"/>
                        <a:pt x="85" y="7481"/>
                      </a:cubicBezTo>
                      <a:cubicBezTo>
                        <a:pt x="1" y="7584"/>
                        <a:pt x="38" y="7692"/>
                        <a:pt x="170" y="7715"/>
                      </a:cubicBezTo>
                      <a:cubicBezTo>
                        <a:pt x="434" y="7766"/>
                        <a:pt x="905" y="7837"/>
                        <a:pt x="1479" y="7837"/>
                      </a:cubicBezTo>
                      <a:cubicBezTo>
                        <a:pt x="2076" y="7837"/>
                        <a:pt x="2785" y="7760"/>
                        <a:pt x="3488" y="7504"/>
                      </a:cubicBezTo>
                      <a:cubicBezTo>
                        <a:pt x="4201" y="7232"/>
                        <a:pt x="4854" y="6833"/>
                        <a:pt x="5412" y="6321"/>
                      </a:cubicBezTo>
                      <a:cubicBezTo>
                        <a:pt x="5567" y="6185"/>
                        <a:pt x="5713" y="6044"/>
                        <a:pt x="5863" y="5904"/>
                      </a:cubicBezTo>
                      <a:cubicBezTo>
                        <a:pt x="6112" y="5678"/>
                        <a:pt x="6168" y="5383"/>
                        <a:pt x="6187" y="5063"/>
                      </a:cubicBezTo>
                      <a:cubicBezTo>
                        <a:pt x="6206" y="4744"/>
                        <a:pt x="6206" y="4425"/>
                        <a:pt x="6178" y="4111"/>
                      </a:cubicBezTo>
                      <a:cubicBezTo>
                        <a:pt x="6140" y="3618"/>
                        <a:pt x="6041" y="3134"/>
                        <a:pt x="5872" y="2674"/>
                      </a:cubicBezTo>
                      <a:cubicBezTo>
                        <a:pt x="5384" y="1318"/>
                        <a:pt x="4361" y="384"/>
                        <a:pt x="3943" y="46"/>
                      </a:cubicBezTo>
                      <a:cubicBezTo>
                        <a:pt x="3908" y="15"/>
                        <a:pt x="3871" y="1"/>
                        <a:pt x="3837"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1" name="Google Shape;571;p28"/>
                <p:cNvSpPr/>
                <p:nvPr/>
              </p:nvSpPr>
              <p:spPr>
                <a:xfrm>
                  <a:off x="-1250747" y="7257660"/>
                  <a:ext cx="188050" cy="255795"/>
                </a:xfrm>
                <a:custGeom>
                  <a:avLst/>
                  <a:gdLst/>
                  <a:ahLst/>
                  <a:cxnLst/>
                  <a:rect l="l" t="t" r="r" b="b"/>
                  <a:pathLst>
                    <a:path w="5424" h="7378" extrusionOk="0">
                      <a:moveTo>
                        <a:pt x="3448" y="0"/>
                      </a:moveTo>
                      <a:cubicBezTo>
                        <a:pt x="3350" y="0"/>
                        <a:pt x="3249" y="90"/>
                        <a:pt x="3302" y="213"/>
                      </a:cubicBezTo>
                      <a:lnTo>
                        <a:pt x="3809" y="1603"/>
                      </a:lnTo>
                      <a:lnTo>
                        <a:pt x="3367" y="1241"/>
                      </a:lnTo>
                      <a:cubicBezTo>
                        <a:pt x="3335" y="1214"/>
                        <a:pt x="3302" y="1203"/>
                        <a:pt x="3270" y="1203"/>
                      </a:cubicBezTo>
                      <a:cubicBezTo>
                        <a:pt x="3148" y="1203"/>
                        <a:pt x="3052" y="1372"/>
                        <a:pt x="3175" y="1476"/>
                      </a:cubicBezTo>
                      <a:lnTo>
                        <a:pt x="4011" y="2166"/>
                      </a:lnTo>
                      <a:lnTo>
                        <a:pt x="4433" y="3330"/>
                      </a:lnTo>
                      <a:lnTo>
                        <a:pt x="3560" y="2603"/>
                      </a:lnTo>
                      <a:cubicBezTo>
                        <a:pt x="3528" y="2577"/>
                        <a:pt x="3494" y="2566"/>
                        <a:pt x="3462" y="2566"/>
                      </a:cubicBezTo>
                      <a:cubicBezTo>
                        <a:pt x="3337" y="2566"/>
                        <a:pt x="3240" y="2736"/>
                        <a:pt x="3367" y="2837"/>
                      </a:cubicBezTo>
                      <a:lnTo>
                        <a:pt x="4639" y="3893"/>
                      </a:lnTo>
                      <a:lnTo>
                        <a:pt x="5015" y="4931"/>
                      </a:lnTo>
                      <a:lnTo>
                        <a:pt x="4114" y="4513"/>
                      </a:lnTo>
                      <a:lnTo>
                        <a:pt x="3353" y="3002"/>
                      </a:lnTo>
                      <a:cubicBezTo>
                        <a:pt x="3325" y="2935"/>
                        <a:pt x="3272" y="2907"/>
                        <a:pt x="3219" y="2907"/>
                      </a:cubicBezTo>
                      <a:cubicBezTo>
                        <a:pt x="3115" y="2907"/>
                        <a:pt x="3010" y="3012"/>
                        <a:pt x="3081" y="3133"/>
                      </a:cubicBezTo>
                      <a:lnTo>
                        <a:pt x="3668" y="4306"/>
                      </a:lnTo>
                      <a:lnTo>
                        <a:pt x="2565" y="3790"/>
                      </a:lnTo>
                      <a:lnTo>
                        <a:pt x="2072" y="2809"/>
                      </a:lnTo>
                      <a:cubicBezTo>
                        <a:pt x="2044" y="2743"/>
                        <a:pt x="1992" y="2716"/>
                        <a:pt x="1941" y="2716"/>
                      </a:cubicBezTo>
                      <a:cubicBezTo>
                        <a:pt x="1837" y="2716"/>
                        <a:pt x="1733" y="2823"/>
                        <a:pt x="1804" y="2945"/>
                      </a:cubicBezTo>
                      <a:lnTo>
                        <a:pt x="2124" y="3584"/>
                      </a:lnTo>
                      <a:lnTo>
                        <a:pt x="805" y="2964"/>
                      </a:lnTo>
                      <a:cubicBezTo>
                        <a:pt x="778" y="2950"/>
                        <a:pt x="753" y="2944"/>
                        <a:pt x="730" y="2944"/>
                      </a:cubicBezTo>
                      <a:cubicBezTo>
                        <a:pt x="585" y="2944"/>
                        <a:pt x="508" y="3172"/>
                        <a:pt x="678" y="3241"/>
                      </a:cubicBezTo>
                      <a:lnTo>
                        <a:pt x="1997" y="3856"/>
                      </a:lnTo>
                      <a:lnTo>
                        <a:pt x="1302" y="4020"/>
                      </a:lnTo>
                      <a:cubicBezTo>
                        <a:pt x="1126" y="4069"/>
                        <a:pt x="1173" y="4315"/>
                        <a:pt x="1338" y="4315"/>
                      </a:cubicBezTo>
                      <a:cubicBezTo>
                        <a:pt x="1349" y="4315"/>
                        <a:pt x="1360" y="4314"/>
                        <a:pt x="1373" y="4311"/>
                      </a:cubicBezTo>
                      <a:lnTo>
                        <a:pt x="2443" y="4062"/>
                      </a:lnTo>
                      <a:lnTo>
                        <a:pt x="3546" y="4574"/>
                      </a:lnTo>
                      <a:lnTo>
                        <a:pt x="2288" y="4870"/>
                      </a:lnTo>
                      <a:cubicBezTo>
                        <a:pt x="2112" y="4918"/>
                        <a:pt x="2159" y="5164"/>
                        <a:pt x="2320" y="5164"/>
                      </a:cubicBezTo>
                      <a:cubicBezTo>
                        <a:pt x="2330" y="5164"/>
                        <a:pt x="2342" y="5163"/>
                        <a:pt x="2354" y="5161"/>
                      </a:cubicBezTo>
                      <a:lnTo>
                        <a:pt x="3987" y="4781"/>
                      </a:lnTo>
                      <a:lnTo>
                        <a:pt x="4884" y="5198"/>
                      </a:lnTo>
                      <a:lnTo>
                        <a:pt x="3851" y="5579"/>
                      </a:lnTo>
                      <a:lnTo>
                        <a:pt x="2227" y="5278"/>
                      </a:lnTo>
                      <a:cubicBezTo>
                        <a:pt x="2214" y="5274"/>
                        <a:pt x="2203" y="5272"/>
                        <a:pt x="2191" y="5272"/>
                      </a:cubicBezTo>
                      <a:cubicBezTo>
                        <a:pt x="2054" y="5272"/>
                        <a:pt x="2010" y="5565"/>
                        <a:pt x="2171" y="5574"/>
                      </a:cubicBezTo>
                      <a:lnTo>
                        <a:pt x="3292" y="5780"/>
                      </a:lnTo>
                      <a:lnTo>
                        <a:pt x="2128" y="6203"/>
                      </a:lnTo>
                      <a:lnTo>
                        <a:pt x="1058" y="6006"/>
                      </a:lnTo>
                      <a:cubicBezTo>
                        <a:pt x="1046" y="6001"/>
                        <a:pt x="1034" y="5999"/>
                        <a:pt x="1023" y="5999"/>
                      </a:cubicBezTo>
                      <a:cubicBezTo>
                        <a:pt x="886" y="5999"/>
                        <a:pt x="846" y="6292"/>
                        <a:pt x="1006" y="6297"/>
                      </a:cubicBezTo>
                      <a:lnTo>
                        <a:pt x="1565" y="6400"/>
                      </a:lnTo>
                      <a:lnTo>
                        <a:pt x="176" y="6907"/>
                      </a:lnTo>
                      <a:cubicBezTo>
                        <a:pt x="1" y="6965"/>
                        <a:pt x="63" y="7205"/>
                        <a:pt x="214" y="7205"/>
                      </a:cubicBezTo>
                      <a:cubicBezTo>
                        <a:pt x="233" y="7205"/>
                        <a:pt x="253" y="7202"/>
                        <a:pt x="274" y="7193"/>
                      </a:cubicBezTo>
                      <a:lnTo>
                        <a:pt x="1668" y="6686"/>
                      </a:lnTo>
                      <a:lnTo>
                        <a:pt x="1668" y="6686"/>
                      </a:lnTo>
                      <a:lnTo>
                        <a:pt x="1302" y="7127"/>
                      </a:lnTo>
                      <a:cubicBezTo>
                        <a:pt x="1209" y="7242"/>
                        <a:pt x="1312" y="7377"/>
                        <a:pt x="1424" y="7377"/>
                      </a:cubicBezTo>
                      <a:cubicBezTo>
                        <a:pt x="1464" y="7377"/>
                        <a:pt x="1504" y="7360"/>
                        <a:pt x="1537" y="7320"/>
                      </a:cubicBezTo>
                      <a:lnTo>
                        <a:pt x="2232" y="6489"/>
                      </a:lnTo>
                      <a:lnTo>
                        <a:pt x="3391" y="6067"/>
                      </a:lnTo>
                      <a:lnTo>
                        <a:pt x="2654" y="6954"/>
                      </a:lnTo>
                      <a:cubicBezTo>
                        <a:pt x="2561" y="7071"/>
                        <a:pt x="2663" y="7206"/>
                        <a:pt x="2774" y="7206"/>
                      </a:cubicBezTo>
                      <a:cubicBezTo>
                        <a:pt x="2814" y="7206"/>
                        <a:pt x="2855" y="7189"/>
                        <a:pt x="2889" y="7146"/>
                      </a:cubicBezTo>
                      <a:lnTo>
                        <a:pt x="3954" y="5865"/>
                      </a:lnTo>
                      <a:lnTo>
                        <a:pt x="5297" y="5377"/>
                      </a:lnTo>
                      <a:cubicBezTo>
                        <a:pt x="5376" y="5325"/>
                        <a:pt x="5423" y="5226"/>
                        <a:pt x="5414" y="5133"/>
                      </a:cubicBezTo>
                      <a:lnTo>
                        <a:pt x="5409" y="5128"/>
                      </a:lnTo>
                      <a:lnTo>
                        <a:pt x="4921" y="3790"/>
                      </a:lnTo>
                      <a:lnTo>
                        <a:pt x="5222" y="2147"/>
                      </a:lnTo>
                      <a:cubicBezTo>
                        <a:pt x="5227" y="2047"/>
                        <a:pt x="5149" y="1990"/>
                        <a:pt x="5070" y="1990"/>
                      </a:cubicBezTo>
                      <a:cubicBezTo>
                        <a:pt x="5012" y="1990"/>
                        <a:pt x="4954" y="2021"/>
                        <a:pt x="4931" y="2091"/>
                      </a:cubicBezTo>
                      <a:lnTo>
                        <a:pt x="4719" y="3227"/>
                      </a:lnTo>
                      <a:lnTo>
                        <a:pt x="4297" y="2063"/>
                      </a:lnTo>
                      <a:lnTo>
                        <a:pt x="4494" y="997"/>
                      </a:lnTo>
                      <a:cubicBezTo>
                        <a:pt x="4499" y="898"/>
                        <a:pt x="4421" y="840"/>
                        <a:pt x="4343" y="840"/>
                      </a:cubicBezTo>
                      <a:cubicBezTo>
                        <a:pt x="4285" y="840"/>
                        <a:pt x="4227" y="871"/>
                        <a:pt x="4203" y="941"/>
                      </a:cubicBezTo>
                      <a:lnTo>
                        <a:pt x="4090" y="1504"/>
                      </a:lnTo>
                      <a:lnTo>
                        <a:pt x="3588" y="110"/>
                      </a:lnTo>
                      <a:cubicBezTo>
                        <a:pt x="3565" y="33"/>
                        <a:pt x="3507" y="0"/>
                        <a:pt x="344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2" name="Google Shape;572;p28"/>
                <p:cNvSpPr/>
                <p:nvPr/>
              </p:nvSpPr>
              <p:spPr>
                <a:xfrm>
                  <a:off x="-565461" y="7483731"/>
                  <a:ext cx="232081" cy="342124"/>
                </a:xfrm>
                <a:custGeom>
                  <a:avLst/>
                  <a:gdLst/>
                  <a:ahLst/>
                  <a:cxnLst/>
                  <a:rect l="l" t="t" r="r" b="b"/>
                  <a:pathLst>
                    <a:path w="6694" h="9868" extrusionOk="0">
                      <a:moveTo>
                        <a:pt x="4294" y="1"/>
                      </a:moveTo>
                      <a:cubicBezTo>
                        <a:pt x="4264" y="1"/>
                        <a:pt x="4231" y="8"/>
                        <a:pt x="4197" y="24"/>
                      </a:cubicBezTo>
                      <a:cubicBezTo>
                        <a:pt x="3619" y="297"/>
                        <a:pt x="2169" y="1090"/>
                        <a:pt x="1212" y="2517"/>
                      </a:cubicBezTo>
                      <a:cubicBezTo>
                        <a:pt x="719" y="3254"/>
                        <a:pt x="400" y="4099"/>
                        <a:pt x="216" y="4962"/>
                      </a:cubicBezTo>
                      <a:cubicBezTo>
                        <a:pt x="165" y="5197"/>
                        <a:pt x="123" y="5432"/>
                        <a:pt x="80" y="5666"/>
                      </a:cubicBezTo>
                      <a:cubicBezTo>
                        <a:pt x="1" y="6051"/>
                        <a:pt x="151" y="6370"/>
                        <a:pt x="357" y="6685"/>
                      </a:cubicBezTo>
                      <a:cubicBezTo>
                        <a:pt x="554" y="6995"/>
                        <a:pt x="780" y="7295"/>
                        <a:pt x="1024" y="7577"/>
                      </a:cubicBezTo>
                      <a:cubicBezTo>
                        <a:pt x="1395" y="8013"/>
                        <a:pt x="1826" y="8398"/>
                        <a:pt x="2300" y="8722"/>
                      </a:cubicBezTo>
                      <a:cubicBezTo>
                        <a:pt x="3704" y="9661"/>
                        <a:pt x="5314" y="9834"/>
                        <a:pt x="5943" y="9867"/>
                      </a:cubicBezTo>
                      <a:cubicBezTo>
                        <a:pt x="5949" y="9868"/>
                        <a:pt x="5954" y="9868"/>
                        <a:pt x="5960" y="9868"/>
                      </a:cubicBezTo>
                      <a:cubicBezTo>
                        <a:pt x="6099" y="9868"/>
                        <a:pt x="6166" y="9759"/>
                        <a:pt x="6102" y="9628"/>
                      </a:cubicBezTo>
                      <a:cubicBezTo>
                        <a:pt x="5840" y="9079"/>
                        <a:pt x="5107" y="7732"/>
                        <a:pt x="3793" y="6798"/>
                      </a:cubicBezTo>
                      <a:cubicBezTo>
                        <a:pt x="5187" y="6422"/>
                        <a:pt x="6206" y="5357"/>
                        <a:pt x="6595" y="4892"/>
                      </a:cubicBezTo>
                      <a:cubicBezTo>
                        <a:pt x="6694" y="4784"/>
                        <a:pt x="6661" y="4606"/>
                        <a:pt x="6525" y="4540"/>
                      </a:cubicBezTo>
                      <a:cubicBezTo>
                        <a:pt x="6060" y="4297"/>
                        <a:pt x="4973" y="3814"/>
                        <a:pt x="3756" y="3814"/>
                      </a:cubicBezTo>
                      <a:cubicBezTo>
                        <a:pt x="3610" y="3814"/>
                        <a:pt x="3463" y="3821"/>
                        <a:pt x="3314" y="3836"/>
                      </a:cubicBezTo>
                      <a:cubicBezTo>
                        <a:pt x="4234" y="2423"/>
                        <a:pt x="4413" y="818"/>
                        <a:pt x="4441" y="189"/>
                      </a:cubicBezTo>
                      <a:cubicBezTo>
                        <a:pt x="4448" y="72"/>
                        <a:pt x="4386" y="1"/>
                        <a:pt x="4294"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3" name="Google Shape;573;p28"/>
                <p:cNvSpPr/>
                <p:nvPr/>
              </p:nvSpPr>
              <p:spPr>
                <a:xfrm>
                  <a:off x="-557973" y="7503388"/>
                  <a:ext cx="210031" cy="313070"/>
                </a:xfrm>
                <a:custGeom>
                  <a:avLst/>
                  <a:gdLst/>
                  <a:ahLst/>
                  <a:cxnLst/>
                  <a:rect l="l" t="t" r="r" b="b"/>
                  <a:pathLst>
                    <a:path w="6058" h="9030" extrusionOk="0">
                      <a:moveTo>
                        <a:pt x="3630" y="0"/>
                      </a:moveTo>
                      <a:cubicBezTo>
                        <a:pt x="3585" y="0"/>
                        <a:pt x="3540" y="21"/>
                        <a:pt x="3507" y="72"/>
                      </a:cubicBezTo>
                      <a:lnTo>
                        <a:pt x="2493" y="1588"/>
                      </a:lnTo>
                      <a:lnTo>
                        <a:pt x="2535" y="828"/>
                      </a:lnTo>
                      <a:cubicBezTo>
                        <a:pt x="2540" y="744"/>
                        <a:pt x="2479" y="673"/>
                        <a:pt x="2394" y="668"/>
                      </a:cubicBezTo>
                      <a:cubicBezTo>
                        <a:pt x="2389" y="668"/>
                        <a:pt x="2384" y="668"/>
                        <a:pt x="2378" y="668"/>
                      </a:cubicBezTo>
                      <a:cubicBezTo>
                        <a:pt x="2301" y="668"/>
                        <a:pt x="2239" y="730"/>
                        <a:pt x="2235" y="809"/>
                      </a:cubicBezTo>
                      <a:lnTo>
                        <a:pt x="2155" y="2086"/>
                      </a:lnTo>
                      <a:lnTo>
                        <a:pt x="1296" y="3372"/>
                      </a:lnTo>
                      <a:lnTo>
                        <a:pt x="1380" y="1926"/>
                      </a:lnTo>
                      <a:cubicBezTo>
                        <a:pt x="1395" y="1817"/>
                        <a:pt x="1314" y="1759"/>
                        <a:pt x="1232" y="1759"/>
                      </a:cubicBezTo>
                      <a:cubicBezTo>
                        <a:pt x="1156" y="1759"/>
                        <a:pt x="1080" y="1808"/>
                        <a:pt x="1080" y="1912"/>
                      </a:cubicBezTo>
                      <a:lnTo>
                        <a:pt x="963" y="3865"/>
                      </a:lnTo>
                      <a:lnTo>
                        <a:pt x="33" y="5254"/>
                      </a:lnTo>
                      <a:cubicBezTo>
                        <a:pt x="0" y="5353"/>
                        <a:pt x="19" y="5456"/>
                        <a:pt x="85" y="5531"/>
                      </a:cubicBezTo>
                      <a:lnTo>
                        <a:pt x="1479" y="6465"/>
                      </a:lnTo>
                      <a:lnTo>
                        <a:pt x="2333" y="8225"/>
                      </a:lnTo>
                      <a:cubicBezTo>
                        <a:pt x="2363" y="8282"/>
                        <a:pt x="2411" y="8305"/>
                        <a:pt x="2458" y="8305"/>
                      </a:cubicBezTo>
                      <a:cubicBezTo>
                        <a:pt x="2555" y="8305"/>
                        <a:pt x="2651" y="8210"/>
                        <a:pt x="2601" y="8094"/>
                      </a:cubicBezTo>
                      <a:lnTo>
                        <a:pt x="1972" y="6794"/>
                      </a:lnTo>
                      <a:lnTo>
                        <a:pt x="3258" y="7653"/>
                      </a:lnTo>
                      <a:lnTo>
                        <a:pt x="3817" y="8803"/>
                      </a:lnTo>
                      <a:cubicBezTo>
                        <a:pt x="3846" y="8860"/>
                        <a:pt x="3895" y="8883"/>
                        <a:pt x="3944" y="8883"/>
                      </a:cubicBezTo>
                      <a:cubicBezTo>
                        <a:pt x="4041" y="8883"/>
                        <a:pt x="4139" y="8790"/>
                        <a:pt x="4089" y="8671"/>
                      </a:cubicBezTo>
                      <a:lnTo>
                        <a:pt x="3755" y="7986"/>
                      </a:lnTo>
                      <a:lnTo>
                        <a:pt x="5272" y="9005"/>
                      </a:lnTo>
                      <a:cubicBezTo>
                        <a:pt x="5299" y="9022"/>
                        <a:pt x="5327" y="9030"/>
                        <a:pt x="5353" y="9030"/>
                      </a:cubicBezTo>
                      <a:cubicBezTo>
                        <a:pt x="5482" y="9030"/>
                        <a:pt x="5573" y="8845"/>
                        <a:pt x="5441" y="8751"/>
                      </a:cubicBezTo>
                      <a:lnTo>
                        <a:pt x="3920" y="7737"/>
                      </a:lnTo>
                      <a:lnTo>
                        <a:pt x="3920" y="7737"/>
                      </a:lnTo>
                      <a:lnTo>
                        <a:pt x="4685" y="7780"/>
                      </a:lnTo>
                      <a:lnTo>
                        <a:pt x="4694" y="7780"/>
                      </a:lnTo>
                      <a:cubicBezTo>
                        <a:pt x="4882" y="7775"/>
                        <a:pt x="4891" y="7498"/>
                        <a:pt x="4704" y="7479"/>
                      </a:cubicBezTo>
                      <a:lnTo>
                        <a:pt x="3427" y="7404"/>
                      </a:lnTo>
                      <a:lnTo>
                        <a:pt x="2141" y="6545"/>
                      </a:lnTo>
                      <a:lnTo>
                        <a:pt x="3563" y="6630"/>
                      </a:lnTo>
                      <a:lnTo>
                        <a:pt x="3572" y="6630"/>
                      </a:lnTo>
                      <a:cubicBezTo>
                        <a:pt x="3765" y="6625"/>
                        <a:pt x="3774" y="6343"/>
                        <a:pt x="3582" y="6329"/>
                      </a:cubicBezTo>
                      <a:lnTo>
                        <a:pt x="1648" y="6212"/>
                      </a:lnTo>
                      <a:lnTo>
                        <a:pt x="517" y="5456"/>
                      </a:lnTo>
                      <a:lnTo>
                        <a:pt x="1723" y="5217"/>
                      </a:lnTo>
                      <a:lnTo>
                        <a:pt x="3497" y="6118"/>
                      </a:lnTo>
                      <a:cubicBezTo>
                        <a:pt x="3526" y="6136"/>
                        <a:pt x="3554" y="6143"/>
                        <a:pt x="3580" y="6143"/>
                      </a:cubicBezTo>
                      <a:cubicBezTo>
                        <a:pt x="3719" y="6143"/>
                        <a:pt x="3800" y="5922"/>
                        <a:pt x="3633" y="5850"/>
                      </a:cubicBezTo>
                      <a:lnTo>
                        <a:pt x="2202" y="5123"/>
                      </a:lnTo>
                      <a:lnTo>
                        <a:pt x="3680" y="4827"/>
                      </a:lnTo>
                      <a:lnTo>
                        <a:pt x="4830" y="5414"/>
                      </a:lnTo>
                      <a:cubicBezTo>
                        <a:pt x="4858" y="5430"/>
                        <a:pt x="4886" y="5438"/>
                        <a:pt x="4911" y="5438"/>
                      </a:cubicBezTo>
                      <a:cubicBezTo>
                        <a:pt x="5051" y="5438"/>
                        <a:pt x="5133" y="5218"/>
                        <a:pt x="4966" y="5146"/>
                      </a:cubicBezTo>
                      <a:lnTo>
                        <a:pt x="4154" y="4733"/>
                      </a:lnTo>
                      <a:lnTo>
                        <a:pt x="5901" y="4391"/>
                      </a:lnTo>
                      <a:cubicBezTo>
                        <a:pt x="6057" y="4378"/>
                        <a:pt x="6012" y="4089"/>
                        <a:pt x="5877" y="4089"/>
                      </a:cubicBezTo>
                      <a:cubicBezTo>
                        <a:pt x="5867" y="4089"/>
                        <a:pt x="5856" y="4091"/>
                        <a:pt x="5844" y="4095"/>
                      </a:cubicBezTo>
                      <a:lnTo>
                        <a:pt x="5840" y="4095"/>
                      </a:lnTo>
                      <a:lnTo>
                        <a:pt x="4098" y="4442"/>
                      </a:lnTo>
                      <a:lnTo>
                        <a:pt x="4098" y="4442"/>
                      </a:lnTo>
                      <a:lnTo>
                        <a:pt x="4690" y="3748"/>
                      </a:lnTo>
                      <a:cubicBezTo>
                        <a:pt x="4777" y="3635"/>
                        <a:pt x="4679" y="3505"/>
                        <a:pt x="4569" y="3505"/>
                      </a:cubicBezTo>
                      <a:cubicBezTo>
                        <a:pt x="4531" y="3505"/>
                        <a:pt x="4493" y="3520"/>
                        <a:pt x="4460" y="3555"/>
                      </a:cubicBezTo>
                      <a:lnTo>
                        <a:pt x="3619" y="4536"/>
                      </a:lnTo>
                      <a:lnTo>
                        <a:pt x="2141" y="4827"/>
                      </a:lnTo>
                      <a:lnTo>
                        <a:pt x="3173" y="3626"/>
                      </a:lnTo>
                      <a:cubicBezTo>
                        <a:pt x="3265" y="3513"/>
                        <a:pt x="3166" y="3379"/>
                        <a:pt x="3055" y="3379"/>
                      </a:cubicBezTo>
                      <a:cubicBezTo>
                        <a:pt x="3019" y="3379"/>
                        <a:pt x="2981" y="3393"/>
                        <a:pt x="2948" y="3428"/>
                      </a:cubicBezTo>
                      <a:lnTo>
                        <a:pt x="1667" y="4926"/>
                      </a:lnTo>
                      <a:lnTo>
                        <a:pt x="460" y="5165"/>
                      </a:lnTo>
                      <a:lnTo>
                        <a:pt x="1216" y="4034"/>
                      </a:lnTo>
                      <a:lnTo>
                        <a:pt x="2962" y="3189"/>
                      </a:lnTo>
                      <a:cubicBezTo>
                        <a:pt x="3127" y="3117"/>
                        <a:pt x="3047" y="2896"/>
                        <a:pt x="2906" y="2896"/>
                      </a:cubicBezTo>
                      <a:cubicBezTo>
                        <a:pt x="2883" y="2896"/>
                        <a:pt x="2857" y="2903"/>
                        <a:pt x="2831" y="2917"/>
                      </a:cubicBezTo>
                      <a:lnTo>
                        <a:pt x="1545" y="3541"/>
                      </a:lnTo>
                      <a:lnTo>
                        <a:pt x="2408" y="2250"/>
                      </a:lnTo>
                      <a:lnTo>
                        <a:pt x="3558" y="1696"/>
                      </a:lnTo>
                      <a:cubicBezTo>
                        <a:pt x="3723" y="1624"/>
                        <a:pt x="3644" y="1404"/>
                        <a:pt x="3502" y="1404"/>
                      </a:cubicBezTo>
                      <a:cubicBezTo>
                        <a:pt x="3479" y="1404"/>
                        <a:pt x="3453" y="1410"/>
                        <a:pt x="3427" y="1424"/>
                      </a:cubicBezTo>
                      <a:lnTo>
                        <a:pt x="2742" y="1757"/>
                      </a:lnTo>
                      <a:lnTo>
                        <a:pt x="2742" y="1757"/>
                      </a:lnTo>
                      <a:lnTo>
                        <a:pt x="3760" y="241"/>
                      </a:lnTo>
                      <a:cubicBezTo>
                        <a:pt x="3840" y="122"/>
                        <a:pt x="3737" y="0"/>
                        <a:pt x="363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4" name="Google Shape;574;p28"/>
                <p:cNvSpPr/>
                <p:nvPr/>
              </p:nvSpPr>
              <p:spPr>
                <a:xfrm>
                  <a:off x="-981098" y="7180315"/>
                  <a:ext cx="42228" cy="59216"/>
                </a:xfrm>
                <a:custGeom>
                  <a:avLst/>
                  <a:gdLst/>
                  <a:ahLst/>
                  <a:cxnLst/>
                  <a:rect l="l" t="t" r="r" b="b"/>
                  <a:pathLst>
                    <a:path w="1218" h="1708" extrusionOk="0">
                      <a:moveTo>
                        <a:pt x="215" y="0"/>
                      </a:moveTo>
                      <a:cubicBezTo>
                        <a:pt x="108" y="0"/>
                        <a:pt x="1" y="116"/>
                        <a:pt x="81" y="238"/>
                      </a:cubicBezTo>
                      <a:lnTo>
                        <a:pt x="898" y="1632"/>
                      </a:lnTo>
                      <a:cubicBezTo>
                        <a:pt x="926" y="1679"/>
                        <a:pt x="978" y="1708"/>
                        <a:pt x="1030" y="1708"/>
                      </a:cubicBezTo>
                      <a:cubicBezTo>
                        <a:pt x="1147" y="1708"/>
                        <a:pt x="1217" y="1581"/>
                        <a:pt x="1161" y="1482"/>
                      </a:cubicBezTo>
                      <a:lnTo>
                        <a:pt x="344" y="84"/>
                      </a:lnTo>
                      <a:cubicBezTo>
                        <a:pt x="313" y="25"/>
                        <a:pt x="264" y="0"/>
                        <a:pt x="2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5" name="Google Shape;575;p28"/>
                <p:cNvSpPr/>
                <p:nvPr/>
              </p:nvSpPr>
              <p:spPr>
                <a:xfrm>
                  <a:off x="-911762" y="7161907"/>
                  <a:ext cx="12897" cy="66393"/>
                </a:xfrm>
                <a:custGeom>
                  <a:avLst/>
                  <a:gdLst/>
                  <a:ahLst/>
                  <a:cxnLst/>
                  <a:rect l="l" t="t" r="r" b="b"/>
                  <a:pathLst>
                    <a:path w="372" h="1915" extrusionOk="0">
                      <a:moveTo>
                        <a:pt x="161" y="1"/>
                      </a:moveTo>
                      <a:cubicBezTo>
                        <a:pt x="81" y="1"/>
                        <a:pt x="1" y="56"/>
                        <a:pt x="11" y="164"/>
                      </a:cubicBezTo>
                      <a:lnTo>
                        <a:pt x="72" y="1769"/>
                      </a:lnTo>
                      <a:cubicBezTo>
                        <a:pt x="72" y="1849"/>
                        <a:pt x="137" y="1915"/>
                        <a:pt x="222" y="1915"/>
                      </a:cubicBezTo>
                      <a:lnTo>
                        <a:pt x="226" y="1915"/>
                      </a:lnTo>
                      <a:cubicBezTo>
                        <a:pt x="306" y="1910"/>
                        <a:pt x="372" y="1840"/>
                        <a:pt x="372" y="1760"/>
                      </a:cubicBezTo>
                      <a:lnTo>
                        <a:pt x="311" y="155"/>
                      </a:lnTo>
                      <a:cubicBezTo>
                        <a:pt x="313" y="51"/>
                        <a:pt x="237" y="1"/>
                        <a:pt x="161"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6" name="Google Shape;576;p28"/>
                <p:cNvSpPr/>
                <p:nvPr/>
              </p:nvSpPr>
              <p:spPr>
                <a:xfrm>
                  <a:off x="-1149967" y="7154938"/>
                  <a:ext cx="687090" cy="799560"/>
                </a:xfrm>
                <a:custGeom>
                  <a:avLst/>
                  <a:gdLst/>
                  <a:ahLst/>
                  <a:cxnLst/>
                  <a:rect l="l" t="t" r="r" b="b"/>
                  <a:pathLst>
                    <a:path w="19818" h="23062" extrusionOk="0">
                      <a:moveTo>
                        <a:pt x="8287" y="1"/>
                      </a:moveTo>
                      <a:cubicBezTo>
                        <a:pt x="8271" y="1"/>
                        <a:pt x="8254" y="7"/>
                        <a:pt x="8243" y="22"/>
                      </a:cubicBezTo>
                      <a:lnTo>
                        <a:pt x="7088" y="1965"/>
                      </a:lnTo>
                      <a:lnTo>
                        <a:pt x="6121" y="562"/>
                      </a:lnTo>
                      <a:cubicBezTo>
                        <a:pt x="6110" y="548"/>
                        <a:pt x="6094" y="541"/>
                        <a:pt x="6077" y="541"/>
                      </a:cubicBezTo>
                      <a:cubicBezTo>
                        <a:pt x="6051" y="541"/>
                        <a:pt x="6024" y="558"/>
                        <a:pt x="6018" y="590"/>
                      </a:cubicBezTo>
                      <a:lnTo>
                        <a:pt x="5901" y="2294"/>
                      </a:lnTo>
                      <a:lnTo>
                        <a:pt x="3924" y="1205"/>
                      </a:lnTo>
                      <a:cubicBezTo>
                        <a:pt x="3917" y="1203"/>
                        <a:pt x="3911" y="1201"/>
                        <a:pt x="3904" y="1201"/>
                      </a:cubicBezTo>
                      <a:cubicBezTo>
                        <a:pt x="3862" y="1201"/>
                        <a:pt x="3830" y="1249"/>
                        <a:pt x="3854" y="1290"/>
                      </a:cubicBezTo>
                      <a:lnTo>
                        <a:pt x="4863" y="2590"/>
                      </a:lnTo>
                      <a:lnTo>
                        <a:pt x="5483" y="4847"/>
                      </a:lnTo>
                      <a:cubicBezTo>
                        <a:pt x="2127" y="6448"/>
                        <a:pt x="0" y="9846"/>
                        <a:pt x="29" y="13564"/>
                      </a:cubicBezTo>
                      <a:cubicBezTo>
                        <a:pt x="57" y="17281"/>
                        <a:pt x="2239" y="20647"/>
                        <a:pt x="5619" y="22191"/>
                      </a:cubicBezTo>
                      <a:cubicBezTo>
                        <a:pt x="6894" y="22776"/>
                        <a:pt x="8253" y="23061"/>
                        <a:pt x="9604" y="23061"/>
                      </a:cubicBezTo>
                      <a:cubicBezTo>
                        <a:pt x="11831" y="23061"/>
                        <a:pt x="14035" y="22284"/>
                        <a:pt x="15800" y="20788"/>
                      </a:cubicBezTo>
                      <a:cubicBezTo>
                        <a:pt x="18635" y="18380"/>
                        <a:pt x="19818" y="14550"/>
                        <a:pt x="18837" y="10964"/>
                      </a:cubicBezTo>
                      <a:lnTo>
                        <a:pt x="18832" y="10964"/>
                      </a:lnTo>
                      <a:cubicBezTo>
                        <a:pt x="17687" y="6771"/>
                        <a:pt x="13881" y="3913"/>
                        <a:pt x="9605" y="3913"/>
                      </a:cubicBezTo>
                      <a:cubicBezTo>
                        <a:pt x="9323" y="3913"/>
                        <a:pt x="9040" y="3926"/>
                        <a:pt x="8754" y="3951"/>
                      </a:cubicBezTo>
                      <a:lnTo>
                        <a:pt x="8135" y="1689"/>
                      </a:lnTo>
                      <a:lnTo>
                        <a:pt x="8346" y="60"/>
                      </a:lnTo>
                      <a:cubicBezTo>
                        <a:pt x="8346" y="23"/>
                        <a:pt x="8317" y="1"/>
                        <a:pt x="8287"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7" name="Google Shape;577;p28"/>
                <p:cNvSpPr/>
                <p:nvPr/>
              </p:nvSpPr>
              <p:spPr>
                <a:xfrm>
                  <a:off x="-838854" y="7422923"/>
                  <a:ext cx="106160" cy="90801"/>
                </a:xfrm>
                <a:custGeom>
                  <a:avLst/>
                  <a:gdLst/>
                  <a:ahLst/>
                  <a:cxnLst/>
                  <a:rect l="l" t="t" r="r" b="b"/>
                  <a:pathLst>
                    <a:path w="3062" h="2619" extrusionOk="0">
                      <a:moveTo>
                        <a:pt x="1752" y="305"/>
                      </a:moveTo>
                      <a:cubicBezTo>
                        <a:pt x="2306" y="305"/>
                        <a:pt x="2756" y="755"/>
                        <a:pt x="2756" y="1314"/>
                      </a:cubicBezTo>
                      <a:cubicBezTo>
                        <a:pt x="2756" y="1920"/>
                        <a:pt x="2261" y="2322"/>
                        <a:pt x="1744" y="2322"/>
                      </a:cubicBezTo>
                      <a:cubicBezTo>
                        <a:pt x="1496" y="2322"/>
                        <a:pt x="1244" y="2229"/>
                        <a:pt x="1038" y="2023"/>
                      </a:cubicBezTo>
                      <a:cubicBezTo>
                        <a:pt x="405" y="1389"/>
                        <a:pt x="851" y="305"/>
                        <a:pt x="1752" y="305"/>
                      </a:cubicBezTo>
                      <a:close/>
                      <a:moveTo>
                        <a:pt x="1741" y="0"/>
                      </a:moveTo>
                      <a:cubicBezTo>
                        <a:pt x="1419" y="0"/>
                        <a:pt x="1092" y="119"/>
                        <a:pt x="827" y="384"/>
                      </a:cubicBezTo>
                      <a:cubicBezTo>
                        <a:pt x="1" y="1210"/>
                        <a:pt x="583" y="2619"/>
                        <a:pt x="1752" y="2619"/>
                      </a:cubicBezTo>
                      <a:cubicBezTo>
                        <a:pt x="2475" y="2619"/>
                        <a:pt x="3057" y="2032"/>
                        <a:pt x="3061" y="1314"/>
                      </a:cubicBezTo>
                      <a:cubicBezTo>
                        <a:pt x="3061" y="523"/>
                        <a:pt x="2414" y="0"/>
                        <a:pt x="17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8" name="Google Shape;578;p28"/>
                <p:cNvSpPr/>
                <p:nvPr/>
              </p:nvSpPr>
              <p:spPr>
                <a:xfrm>
                  <a:off x="-726217" y="7486990"/>
                  <a:ext cx="72287" cy="62059"/>
                </a:xfrm>
                <a:custGeom>
                  <a:avLst/>
                  <a:gdLst/>
                  <a:ahLst/>
                  <a:cxnLst/>
                  <a:rect l="l" t="t" r="r" b="b"/>
                  <a:pathLst>
                    <a:path w="2085" h="1790" extrusionOk="0">
                      <a:moveTo>
                        <a:pt x="1192" y="306"/>
                      </a:moveTo>
                      <a:cubicBezTo>
                        <a:pt x="1521" y="306"/>
                        <a:pt x="1784" y="569"/>
                        <a:pt x="1784" y="897"/>
                      </a:cubicBezTo>
                      <a:cubicBezTo>
                        <a:pt x="1784" y="1253"/>
                        <a:pt x="1491" y="1489"/>
                        <a:pt x="1187" y="1489"/>
                      </a:cubicBezTo>
                      <a:cubicBezTo>
                        <a:pt x="1042" y="1489"/>
                        <a:pt x="894" y="1435"/>
                        <a:pt x="775" y="1315"/>
                      </a:cubicBezTo>
                      <a:cubicBezTo>
                        <a:pt x="404" y="940"/>
                        <a:pt x="667" y="306"/>
                        <a:pt x="1192" y="306"/>
                      </a:cubicBezTo>
                      <a:close/>
                      <a:moveTo>
                        <a:pt x="1184" y="0"/>
                      </a:moveTo>
                      <a:cubicBezTo>
                        <a:pt x="965" y="0"/>
                        <a:pt x="741" y="82"/>
                        <a:pt x="559" y="264"/>
                      </a:cubicBezTo>
                      <a:cubicBezTo>
                        <a:pt x="0" y="827"/>
                        <a:pt x="399" y="1789"/>
                        <a:pt x="1192" y="1789"/>
                      </a:cubicBezTo>
                      <a:cubicBezTo>
                        <a:pt x="1685" y="1789"/>
                        <a:pt x="2084" y="1390"/>
                        <a:pt x="2084" y="897"/>
                      </a:cubicBezTo>
                      <a:cubicBezTo>
                        <a:pt x="2084" y="357"/>
                        <a:pt x="1643" y="0"/>
                        <a:pt x="118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9" name="Google Shape;579;p28"/>
                <p:cNvSpPr/>
                <p:nvPr/>
              </p:nvSpPr>
              <p:spPr>
                <a:xfrm>
                  <a:off x="-1057230" y="7430342"/>
                  <a:ext cx="72460" cy="62059"/>
                </a:xfrm>
                <a:custGeom>
                  <a:avLst/>
                  <a:gdLst/>
                  <a:ahLst/>
                  <a:cxnLst/>
                  <a:rect l="l" t="t" r="r" b="b"/>
                  <a:pathLst>
                    <a:path w="2090" h="1790" extrusionOk="0">
                      <a:moveTo>
                        <a:pt x="1193" y="302"/>
                      </a:moveTo>
                      <a:cubicBezTo>
                        <a:pt x="1522" y="302"/>
                        <a:pt x="1789" y="569"/>
                        <a:pt x="1789" y="898"/>
                      </a:cubicBezTo>
                      <a:cubicBezTo>
                        <a:pt x="1789" y="1254"/>
                        <a:pt x="1499" y="1489"/>
                        <a:pt x="1195" y="1489"/>
                      </a:cubicBezTo>
                      <a:cubicBezTo>
                        <a:pt x="1050" y="1489"/>
                        <a:pt x="901" y="1435"/>
                        <a:pt x="780" y="1316"/>
                      </a:cubicBezTo>
                      <a:cubicBezTo>
                        <a:pt x="409" y="945"/>
                        <a:pt x="667" y="306"/>
                        <a:pt x="1193" y="302"/>
                      </a:cubicBezTo>
                      <a:close/>
                      <a:moveTo>
                        <a:pt x="1189" y="0"/>
                      </a:moveTo>
                      <a:cubicBezTo>
                        <a:pt x="970" y="0"/>
                        <a:pt x="746" y="82"/>
                        <a:pt x="564" y="264"/>
                      </a:cubicBezTo>
                      <a:cubicBezTo>
                        <a:pt x="1" y="828"/>
                        <a:pt x="400" y="1790"/>
                        <a:pt x="1193" y="1790"/>
                      </a:cubicBezTo>
                      <a:cubicBezTo>
                        <a:pt x="1686" y="1790"/>
                        <a:pt x="2085" y="1386"/>
                        <a:pt x="2090" y="893"/>
                      </a:cubicBezTo>
                      <a:cubicBezTo>
                        <a:pt x="2086" y="357"/>
                        <a:pt x="1647" y="0"/>
                        <a:pt x="118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0" name="Google Shape;580;p28"/>
                <p:cNvSpPr/>
                <p:nvPr/>
              </p:nvSpPr>
              <p:spPr>
                <a:xfrm>
                  <a:off x="-767161" y="7222368"/>
                  <a:ext cx="245810" cy="240610"/>
                </a:xfrm>
                <a:custGeom>
                  <a:avLst/>
                  <a:gdLst/>
                  <a:ahLst/>
                  <a:cxnLst/>
                  <a:rect l="l" t="t" r="r" b="b"/>
                  <a:pathLst>
                    <a:path w="7090" h="6940" extrusionOk="0">
                      <a:moveTo>
                        <a:pt x="3566" y="1"/>
                      </a:moveTo>
                      <a:cubicBezTo>
                        <a:pt x="3000" y="1"/>
                        <a:pt x="2431" y="854"/>
                        <a:pt x="3110" y="2569"/>
                      </a:cubicBezTo>
                      <a:cubicBezTo>
                        <a:pt x="3068" y="2593"/>
                        <a:pt x="3030" y="2611"/>
                        <a:pt x="2993" y="2640"/>
                      </a:cubicBezTo>
                      <a:cubicBezTo>
                        <a:pt x="2295" y="1731"/>
                        <a:pt x="1636" y="1406"/>
                        <a:pt x="1167" y="1406"/>
                      </a:cubicBezTo>
                      <a:cubicBezTo>
                        <a:pt x="120" y="1406"/>
                        <a:pt x="19" y="3023"/>
                        <a:pt x="2547" y="3395"/>
                      </a:cubicBezTo>
                      <a:cubicBezTo>
                        <a:pt x="2547" y="3424"/>
                        <a:pt x="2542" y="3447"/>
                        <a:pt x="2542" y="3470"/>
                      </a:cubicBezTo>
                      <a:cubicBezTo>
                        <a:pt x="2542" y="3499"/>
                        <a:pt x="2542" y="3513"/>
                        <a:pt x="2547" y="3531"/>
                      </a:cubicBezTo>
                      <a:cubicBezTo>
                        <a:pt x="1" y="3867"/>
                        <a:pt x="88" y="5501"/>
                        <a:pt x="1148" y="5501"/>
                      </a:cubicBezTo>
                      <a:cubicBezTo>
                        <a:pt x="1616" y="5501"/>
                        <a:pt x="2274" y="5182"/>
                        <a:pt x="2979" y="4292"/>
                      </a:cubicBezTo>
                      <a:cubicBezTo>
                        <a:pt x="3016" y="4320"/>
                        <a:pt x="3054" y="4343"/>
                        <a:pt x="3096" y="4362"/>
                      </a:cubicBezTo>
                      <a:cubicBezTo>
                        <a:pt x="2386" y="6077"/>
                        <a:pt x="2951" y="6940"/>
                        <a:pt x="3520" y="6940"/>
                      </a:cubicBezTo>
                      <a:cubicBezTo>
                        <a:pt x="4087" y="6940"/>
                        <a:pt x="4658" y="6085"/>
                        <a:pt x="3979" y="4367"/>
                      </a:cubicBezTo>
                      <a:cubicBezTo>
                        <a:pt x="4016" y="4348"/>
                        <a:pt x="4058" y="4325"/>
                        <a:pt x="4096" y="4301"/>
                      </a:cubicBezTo>
                      <a:cubicBezTo>
                        <a:pt x="4794" y="5211"/>
                        <a:pt x="5453" y="5537"/>
                        <a:pt x="5922" y="5537"/>
                      </a:cubicBezTo>
                      <a:cubicBezTo>
                        <a:pt x="6968" y="5537"/>
                        <a:pt x="7068" y="3918"/>
                        <a:pt x="4537" y="3546"/>
                      </a:cubicBezTo>
                      <a:cubicBezTo>
                        <a:pt x="4537" y="3517"/>
                        <a:pt x="4542" y="3494"/>
                        <a:pt x="4542" y="3466"/>
                      </a:cubicBezTo>
                      <a:cubicBezTo>
                        <a:pt x="4542" y="3442"/>
                        <a:pt x="4542" y="3428"/>
                        <a:pt x="4542" y="3409"/>
                      </a:cubicBezTo>
                      <a:cubicBezTo>
                        <a:pt x="7089" y="3074"/>
                        <a:pt x="6998" y="1439"/>
                        <a:pt x="5936" y="1439"/>
                      </a:cubicBezTo>
                      <a:cubicBezTo>
                        <a:pt x="5467" y="1439"/>
                        <a:pt x="4809" y="1757"/>
                        <a:pt x="4105" y="2644"/>
                      </a:cubicBezTo>
                      <a:cubicBezTo>
                        <a:pt x="4068" y="2621"/>
                        <a:pt x="4030" y="2597"/>
                        <a:pt x="3988" y="2579"/>
                      </a:cubicBezTo>
                      <a:cubicBezTo>
                        <a:pt x="4699" y="863"/>
                        <a:pt x="4134" y="1"/>
                        <a:pt x="3566"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1" name="Google Shape;581;p28"/>
                <p:cNvSpPr/>
                <p:nvPr/>
              </p:nvSpPr>
              <p:spPr>
                <a:xfrm>
                  <a:off x="-696125" y="7303908"/>
                  <a:ext cx="90350" cy="77349"/>
                </a:xfrm>
                <a:custGeom>
                  <a:avLst/>
                  <a:gdLst/>
                  <a:ahLst/>
                  <a:cxnLst/>
                  <a:rect l="l" t="t" r="r" b="b"/>
                  <a:pathLst>
                    <a:path w="2606" h="2231" extrusionOk="0">
                      <a:moveTo>
                        <a:pt x="1493" y="302"/>
                      </a:moveTo>
                      <a:cubicBezTo>
                        <a:pt x="1944" y="302"/>
                        <a:pt x="2305" y="668"/>
                        <a:pt x="2305" y="1118"/>
                      </a:cubicBezTo>
                      <a:cubicBezTo>
                        <a:pt x="2305" y="1607"/>
                        <a:pt x="1904" y="1933"/>
                        <a:pt x="1486" y="1933"/>
                      </a:cubicBezTo>
                      <a:cubicBezTo>
                        <a:pt x="1285" y="1933"/>
                        <a:pt x="1081" y="1858"/>
                        <a:pt x="916" y="1691"/>
                      </a:cubicBezTo>
                      <a:cubicBezTo>
                        <a:pt x="404" y="1179"/>
                        <a:pt x="766" y="302"/>
                        <a:pt x="1493" y="302"/>
                      </a:cubicBezTo>
                      <a:close/>
                      <a:moveTo>
                        <a:pt x="1486" y="0"/>
                      </a:moveTo>
                      <a:cubicBezTo>
                        <a:pt x="1212" y="0"/>
                        <a:pt x="932" y="102"/>
                        <a:pt x="705" y="330"/>
                      </a:cubicBezTo>
                      <a:cubicBezTo>
                        <a:pt x="0" y="1029"/>
                        <a:pt x="498" y="2231"/>
                        <a:pt x="1493" y="2231"/>
                      </a:cubicBezTo>
                      <a:cubicBezTo>
                        <a:pt x="2108" y="2231"/>
                        <a:pt x="2605" y="1733"/>
                        <a:pt x="2605" y="1118"/>
                      </a:cubicBezTo>
                      <a:cubicBezTo>
                        <a:pt x="2605" y="445"/>
                        <a:pt x="2058" y="0"/>
                        <a:pt x="148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582" name="Google Shape;582;p28"/>
              <p:cNvGrpSpPr/>
              <p:nvPr/>
            </p:nvGrpSpPr>
            <p:grpSpPr>
              <a:xfrm>
                <a:off x="-1012473" y="7110216"/>
                <a:ext cx="129904" cy="66357"/>
                <a:chOff x="-3965085" y="6111129"/>
                <a:chExt cx="129904" cy="66357"/>
              </a:xfrm>
            </p:grpSpPr>
            <p:sp>
              <p:nvSpPr>
                <p:cNvPr id="583" name="Google Shape;583;p28"/>
                <p:cNvSpPr/>
                <p:nvPr/>
              </p:nvSpPr>
              <p:spPr>
                <a:xfrm>
                  <a:off x="-3965085" y="6134079"/>
                  <a:ext cx="45764" cy="43407"/>
                </a:xfrm>
                <a:custGeom>
                  <a:avLst/>
                  <a:gdLst/>
                  <a:ahLst/>
                  <a:cxnLst/>
                  <a:rect l="l" t="t" r="r" b="b"/>
                  <a:pathLst>
                    <a:path w="1320" h="1252" extrusionOk="0">
                      <a:moveTo>
                        <a:pt x="649" y="308"/>
                      </a:moveTo>
                      <a:cubicBezTo>
                        <a:pt x="1043" y="308"/>
                        <a:pt x="1079" y="885"/>
                        <a:pt x="691" y="941"/>
                      </a:cubicBezTo>
                      <a:cubicBezTo>
                        <a:pt x="674" y="944"/>
                        <a:pt x="657" y="945"/>
                        <a:pt x="641" y="945"/>
                      </a:cubicBezTo>
                      <a:cubicBezTo>
                        <a:pt x="287" y="945"/>
                        <a:pt x="191" y="420"/>
                        <a:pt x="559" y="317"/>
                      </a:cubicBezTo>
                      <a:cubicBezTo>
                        <a:pt x="587" y="308"/>
                        <a:pt x="616" y="308"/>
                        <a:pt x="644" y="308"/>
                      </a:cubicBezTo>
                      <a:cubicBezTo>
                        <a:pt x="645" y="308"/>
                        <a:pt x="647" y="308"/>
                        <a:pt x="649" y="308"/>
                      </a:cubicBezTo>
                      <a:close/>
                      <a:moveTo>
                        <a:pt x="649" y="1"/>
                      </a:moveTo>
                      <a:cubicBezTo>
                        <a:pt x="619" y="1"/>
                        <a:pt x="589" y="3"/>
                        <a:pt x="559" y="7"/>
                      </a:cubicBezTo>
                      <a:cubicBezTo>
                        <a:pt x="235" y="49"/>
                        <a:pt x="1" y="340"/>
                        <a:pt x="20" y="669"/>
                      </a:cubicBezTo>
                      <a:cubicBezTo>
                        <a:pt x="43" y="993"/>
                        <a:pt x="315" y="1251"/>
                        <a:pt x="644" y="1251"/>
                      </a:cubicBezTo>
                      <a:cubicBezTo>
                        <a:pt x="700" y="1246"/>
                        <a:pt x="756" y="1242"/>
                        <a:pt x="808" y="1228"/>
                      </a:cubicBezTo>
                      <a:cubicBezTo>
                        <a:pt x="1127" y="1138"/>
                        <a:pt x="1320" y="824"/>
                        <a:pt x="1254" y="500"/>
                      </a:cubicBezTo>
                      <a:cubicBezTo>
                        <a:pt x="1194" y="206"/>
                        <a:pt x="941" y="1"/>
                        <a:pt x="64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4" name="Google Shape;584;p28"/>
                <p:cNvSpPr/>
                <p:nvPr/>
              </p:nvSpPr>
              <p:spPr>
                <a:xfrm>
                  <a:off x="-3881119" y="6111129"/>
                  <a:ext cx="45938" cy="43407"/>
                </a:xfrm>
                <a:custGeom>
                  <a:avLst/>
                  <a:gdLst/>
                  <a:ahLst/>
                  <a:cxnLst/>
                  <a:rect l="l" t="t" r="r" b="b"/>
                  <a:pathLst>
                    <a:path w="1325" h="1252" extrusionOk="0">
                      <a:moveTo>
                        <a:pt x="649" y="308"/>
                      </a:moveTo>
                      <a:cubicBezTo>
                        <a:pt x="1043" y="308"/>
                        <a:pt x="1079" y="885"/>
                        <a:pt x="691" y="941"/>
                      </a:cubicBezTo>
                      <a:cubicBezTo>
                        <a:pt x="674" y="944"/>
                        <a:pt x="657" y="945"/>
                        <a:pt x="641" y="945"/>
                      </a:cubicBezTo>
                      <a:cubicBezTo>
                        <a:pt x="287" y="945"/>
                        <a:pt x="191" y="420"/>
                        <a:pt x="559" y="317"/>
                      </a:cubicBezTo>
                      <a:cubicBezTo>
                        <a:pt x="587" y="308"/>
                        <a:pt x="616" y="308"/>
                        <a:pt x="644" y="308"/>
                      </a:cubicBezTo>
                      <a:cubicBezTo>
                        <a:pt x="645" y="308"/>
                        <a:pt x="647" y="308"/>
                        <a:pt x="649" y="308"/>
                      </a:cubicBezTo>
                      <a:close/>
                      <a:moveTo>
                        <a:pt x="649" y="1"/>
                      </a:moveTo>
                      <a:cubicBezTo>
                        <a:pt x="619" y="1"/>
                        <a:pt x="589" y="3"/>
                        <a:pt x="559" y="7"/>
                      </a:cubicBezTo>
                      <a:cubicBezTo>
                        <a:pt x="235" y="50"/>
                        <a:pt x="1" y="341"/>
                        <a:pt x="24" y="669"/>
                      </a:cubicBezTo>
                      <a:cubicBezTo>
                        <a:pt x="43" y="993"/>
                        <a:pt x="315" y="1251"/>
                        <a:pt x="644" y="1251"/>
                      </a:cubicBezTo>
                      <a:cubicBezTo>
                        <a:pt x="700" y="1247"/>
                        <a:pt x="756" y="1242"/>
                        <a:pt x="813" y="1228"/>
                      </a:cubicBezTo>
                      <a:cubicBezTo>
                        <a:pt x="1127" y="1139"/>
                        <a:pt x="1324" y="824"/>
                        <a:pt x="1259" y="500"/>
                      </a:cubicBezTo>
                      <a:cubicBezTo>
                        <a:pt x="1199" y="206"/>
                        <a:pt x="942" y="1"/>
                        <a:pt x="64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nvGrpSpPr>
            <p:cNvPr id="585" name="Google Shape;585;p28"/>
            <p:cNvGrpSpPr/>
            <p:nvPr/>
          </p:nvGrpSpPr>
          <p:grpSpPr>
            <a:xfrm rot="2041577">
              <a:off x="8478479" y="4240834"/>
              <a:ext cx="626036" cy="878080"/>
              <a:chOff x="-4088920" y="10609466"/>
              <a:chExt cx="689864" cy="967605"/>
            </a:xfrm>
          </p:grpSpPr>
          <p:sp>
            <p:nvSpPr>
              <p:cNvPr id="586" name="Google Shape;586;p28"/>
              <p:cNvSpPr/>
              <p:nvPr/>
            </p:nvSpPr>
            <p:spPr>
              <a:xfrm>
                <a:off x="-4088920" y="10609466"/>
                <a:ext cx="689864" cy="967605"/>
              </a:xfrm>
              <a:custGeom>
                <a:avLst/>
                <a:gdLst/>
                <a:ahLst/>
                <a:cxnLst/>
                <a:rect l="l" t="t" r="r" b="b"/>
                <a:pathLst>
                  <a:path w="19898" h="27909" extrusionOk="0">
                    <a:moveTo>
                      <a:pt x="15048" y="1"/>
                    </a:moveTo>
                    <a:cubicBezTo>
                      <a:pt x="14409" y="1"/>
                      <a:pt x="13685" y="113"/>
                      <a:pt x="13026" y="483"/>
                    </a:cubicBezTo>
                    <a:cubicBezTo>
                      <a:pt x="12543" y="760"/>
                      <a:pt x="12120" y="1145"/>
                      <a:pt x="11796" y="1600"/>
                    </a:cubicBezTo>
                    <a:cubicBezTo>
                      <a:pt x="11654" y="1520"/>
                      <a:pt x="11494" y="1478"/>
                      <a:pt x="11329" y="1478"/>
                    </a:cubicBezTo>
                    <a:cubicBezTo>
                      <a:pt x="11321" y="1478"/>
                      <a:pt x="11312" y="1478"/>
                      <a:pt x="11303" y="1478"/>
                    </a:cubicBezTo>
                    <a:lnTo>
                      <a:pt x="11294" y="1478"/>
                    </a:lnTo>
                    <a:cubicBezTo>
                      <a:pt x="10801" y="1506"/>
                      <a:pt x="10421" y="1929"/>
                      <a:pt x="10444" y="2421"/>
                    </a:cubicBezTo>
                    <a:lnTo>
                      <a:pt x="10501" y="3609"/>
                    </a:lnTo>
                    <a:cubicBezTo>
                      <a:pt x="10409" y="3605"/>
                      <a:pt x="10318" y="3603"/>
                      <a:pt x="10228" y="3603"/>
                    </a:cubicBezTo>
                    <a:cubicBezTo>
                      <a:pt x="9133" y="3603"/>
                      <a:pt x="8189" y="3920"/>
                      <a:pt x="7417" y="4562"/>
                    </a:cubicBezTo>
                    <a:cubicBezTo>
                      <a:pt x="6417" y="5388"/>
                      <a:pt x="5713" y="6758"/>
                      <a:pt x="5314" y="8631"/>
                    </a:cubicBezTo>
                    <a:lnTo>
                      <a:pt x="5309" y="8650"/>
                    </a:lnTo>
                    <a:cubicBezTo>
                      <a:pt x="5159" y="9382"/>
                      <a:pt x="4756" y="10030"/>
                      <a:pt x="4164" y="10485"/>
                    </a:cubicBezTo>
                    <a:cubicBezTo>
                      <a:pt x="2315" y="11879"/>
                      <a:pt x="1019" y="13963"/>
                      <a:pt x="512" y="16362"/>
                    </a:cubicBezTo>
                    <a:cubicBezTo>
                      <a:pt x="1" y="18770"/>
                      <a:pt x="343" y="21215"/>
                      <a:pt x="1479" y="23248"/>
                    </a:cubicBezTo>
                    <a:cubicBezTo>
                      <a:pt x="2634" y="25308"/>
                      <a:pt x="4465" y="26698"/>
                      <a:pt x="6633" y="27158"/>
                    </a:cubicBezTo>
                    <a:lnTo>
                      <a:pt x="9393" y="27744"/>
                    </a:lnTo>
                    <a:cubicBezTo>
                      <a:pt x="9449" y="27759"/>
                      <a:pt x="9520" y="27773"/>
                      <a:pt x="9585" y="27782"/>
                    </a:cubicBezTo>
                    <a:cubicBezTo>
                      <a:pt x="10031" y="27867"/>
                      <a:pt x="10482" y="27909"/>
                      <a:pt x="10937" y="27909"/>
                    </a:cubicBezTo>
                    <a:cubicBezTo>
                      <a:pt x="12632" y="27909"/>
                      <a:pt x="14307" y="27327"/>
                      <a:pt x="15767" y="26210"/>
                    </a:cubicBezTo>
                    <a:cubicBezTo>
                      <a:pt x="17593" y="24816"/>
                      <a:pt x="18874" y="22741"/>
                      <a:pt x="19377" y="20366"/>
                    </a:cubicBezTo>
                    <a:cubicBezTo>
                      <a:pt x="19898" y="17972"/>
                      <a:pt x="19560" y="15536"/>
                      <a:pt x="18438" y="13513"/>
                    </a:cubicBezTo>
                    <a:cubicBezTo>
                      <a:pt x="18081" y="12860"/>
                      <a:pt x="17973" y="12100"/>
                      <a:pt x="18133" y="11372"/>
                    </a:cubicBezTo>
                    <a:lnTo>
                      <a:pt x="18133" y="11363"/>
                    </a:lnTo>
                    <a:lnTo>
                      <a:pt x="18133" y="11354"/>
                    </a:lnTo>
                    <a:cubicBezTo>
                      <a:pt x="18532" y="9481"/>
                      <a:pt x="18438" y="7941"/>
                      <a:pt x="17865" y="6782"/>
                    </a:cubicBezTo>
                    <a:cubicBezTo>
                      <a:pt x="17344" y="5731"/>
                      <a:pt x="16434" y="4984"/>
                      <a:pt x="15162" y="4562"/>
                    </a:cubicBezTo>
                    <a:cubicBezTo>
                      <a:pt x="15040" y="4520"/>
                      <a:pt x="14918" y="4482"/>
                      <a:pt x="14791" y="4449"/>
                    </a:cubicBezTo>
                    <a:cubicBezTo>
                      <a:pt x="14913" y="4398"/>
                      <a:pt x="15030" y="4336"/>
                      <a:pt x="15148" y="4271"/>
                    </a:cubicBezTo>
                    <a:cubicBezTo>
                      <a:pt x="16804" y="3346"/>
                      <a:pt x="17297" y="1220"/>
                      <a:pt x="17321" y="1131"/>
                    </a:cubicBezTo>
                    <a:cubicBezTo>
                      <a:pt x="17401" y="765"/>
                      <a:pt x="17194" y="398"/>
                      <a:pt x="16842" y="276"/>
                    </a:cubicBezTo>
                    <a:cubicBezTo>
                      <a:pt x="16788" y="259"/>
                      <a:pt x="16016" y="1"/>
                      <a:pt x="15048"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7" name="Google Shape;587;p28"/>
              <p:cNvSpPr/>
              <p:nvPr/>
            </p:nvSpPr>
            <p:spPr>
              <a:xfrm>
                <a:off x="-3853454" y="10764814"/>
                <a:ext cx="428833" cy="786836"/>
              </a:xfrm>
              <a:custGeom>
                <a:avLst/>
                <a:gdLst/>
                <a:ahLst/>
                <a:cxnLst/>
                <a:rect l="l" t="t" r="r" b="b"/>
                <a:pathLst>
                  <a:path w="12369" h="22695" extrusionOk="0">
                    <a:moveTo>
                      <a:pt x="4662" y="1"/>
                    </a:moveTo>
                    <a:lnTo>
                      <a:pt x="6999" y="1146"/>
                    </a:lnTo>
                    <a:cubicBezTo>
                      <a:pt x="7961" y="2085"/>
                      <a:pt x="8388" y="3639"/>
                      <a:pt x="7858" y="6136"/>
                    </a:cubicBezTo>
                    <a:lnTo>
                      <a:pt x="7858" y="6150"/>
                    </a:lnTo>
                    <a:cubicBezTo>
                      <a:pt x="7656" y="7056"/>
                      <a:pt x="7792" y="7999"/>
                      <a:pt x="8234" y="8807"/>
                    </a:cubicBezTo>
                    <a:cubicBezTo>
                      <a:pt x="9229" y="10595"/>
                      <a:pt x="9599" y="12853"/>
                      <a:pt x="9111" y="15153"/>
                    </a:cubicBezTo>
                    <a:cubicBezTo>
                      <a:pt x="8323" y="18870"/>
                      <a:pt x="5525" y="21569"/>
                      <a:pt x="2357" y="22038"/>
                    </a:cubicBezTo>
                    <a:lnTo>
                      <a:pt x="1" y="21963"/>
                    </a:lnTo>
                    <a:lnTo>
                      <a:pt x="2765" y="22550"/>
                    </a:lnTo>
                    <a:cubicBezTo>
                      <a:pt x="2822" y="22564"/>
                      <a:pt x="2878" y="22573"/>
                      <a:pt x="2930" y="22583"/>
                    </a:cubicBezTo>
                    <a:cubicBezTo>
                      <a:pt x="3335" y="22658"/>
                      <a:pt x="3741" y="22695"/>
                      <a:pt x="4143" y="22695"/>
                    </a:cubicBezTo>
                    <a:cubicBezTo>
                      <a:pt x="7706" y="22695"/>
                      <a:pt x="11012" y="19835"/>
                      <a:pt x="11881" y="15739"/>
                    </a:cubicBezTo>
                    <a:cubicBezTo>
                      <a:pt x="12369" y="13439"/>
                      <a:pt x="11998" y="11182"/>
                      <a:pt x="11003" y="9393"/>
                    </a:cubicBezTo>
                    <a:cubicBezTo>
                      <a:pt x="10557" y="8586"/>
                      <a:pt x="10426" y="7642"/>
                      <a:pt x="10623" y="6737"/>
                    </a:cubicBezTo>
                    <a:lnTo>
                      <a:pt x="10627" y="6723"/>
                    </a:lnTo>
                    <a:cubicBezTo>
                      <a:pt x="11402" y="3071"/>
                      <a:pt x="10130" y="1442"/>
                      <a:pt x="8140" y="780"/>
                    </a:cubicBezTo>
                    <a:cubicBezTo>
                      <a:pt x="7966" y="719"/>
                      <a:pt x="7783" y="668"/>
                      <a:pt x="7595" y="625"/>
                    </a:cubicBezTo>
                    <a:lnTo>
                      <a:pt x="7389" y="578"/>
                    </a:lnTo>
                    <a:lnTo>
                      <a:pt x="4662"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8" name="Google Shape;588;p28"/>
              <p:cNvSpPr/>
              <p:nvPr/>
            </p:nvSpPr>
            <p:spPr>
              <a:xfrm>
                <a:off x="-4080114" y="10760030"/>
                <a:ext cx="559504" cy="771338"/>
              </a:xfrm>
              <a:custGeom>
                <a:avLst/>
                <a:gdLst/>
                <a:ahLst/>
                <a:cxnLst/>
                <a:rect l="l" t="t" r="r" b="b"/>
                <a:pathLst>
                  <a:path w="16138" h="22248" extrusionOk="0">
                    <a:moveTo>
                      <a:pt x="9959" y="0"/>
                    </a:moveTo>
                    <a:cubicBezTo>
                      <a:pt x="8092" y="0"/>
                      <a:pt x="6493" y="1099"/>
                      <a:pt x="5783" y="4448"/>
                    </a:cubicBezTo>
                    <a:lnTo>
                      <a:pt x="5778" y="4462"/>
                    </a:lnTo>
                    <a:cubicBezTo>
                      <a:pt x="5595" y="5368"/>
                      <a:pt x="5088" y="6175"/>
                      <a:pt x="4356" y="6734"/>
                    </a:cubicBezTo>
                    <a:cubicBezTo>
                      <a:pt x="2723" y="7968"/>
                      <a:pt x="1469" y="9879"/>
                      <a:pt x="981" y="12174"/>
                    </a:cubicBezTo>
                    <a:cubicBezTo>
                      <a:pt x="0" y="16797"/>
                      <a:pt x="2488" y="21242"/>
                      <a:pt x="6539" y="22101"/>
                    </a:cubicBezTo>
                    <a:cubicBezTo>
                      <a:pt x="7001" y="22200"/>
                      <a:pt x="7463" y="22247"/>
                      <a:pt x="7922" y="22247"/>
                    </a:cubicBezTo>
                    <a:cubicBezTo>
                      <a:pt x="11480" y="22247"/>
                      <a:pt x="14780" y="19382"/>
                      <a:pt x="15649" y="15291"/>
                    </a:cubicBezTo>
                    <a:cubicBezTo>
                      <a:pt x="16137" y="12986"/>
                      <a:pt x="15767" y="10733"/>
                      <a:pt x="14776" y="8940"/>
                    </a:cubicBezTo>
                    <a:cubicBezTo>
                      <a:pt x="14330" y="8128"/>
                      <a:pt x="14199" y="7189"/>
                      <a:pt x="14396" y="6288"/>
                    </a:cubicBezTo>
                    <a:lnTo>
                      <a:pt x="14401" y="6269"/>
                    </a:lnTo>
                    <a:cubicBezTo>
                      <a:pt x="15175" y="2622"/>
                      <a:pt x="13903" y="989"/>
                      <a:pt x="11913" y="327"/>
                    </a:cubicBezTo>
                    <a:cubicBezTo>
                      <a:pt x="11444" y="172"/>
                      <a:pt x="10960" y="73"/>
                      <a:pt x="10472" y="26"/>
                    </a:cubicBezTo>
                    <a:cubicBezTo>
                      <a:pt x="10299" y="9"/>
                      <a:pt x="10128" y="0"/>
                      <a:pt x="9959"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9" name="Google Shape;589;p28"/>
              <p:cNvSpPr/>
              <p:nvPr/>
            </p:nvSpPr>
            <p:spPr>
              <a:xfrm>
                <a:off x="-3727816" y="10760758"/>
                <a:ext cx="60742" cy="75477"/>
              </a:xfrm>
              <a:custGeom>
                <a:avLst/>
                <a:gdLst/>
                <a:ahLst/>
                <a:cxnLst/>
                <a:rect l="l" t="t" r="r" b="b"/>
                <a:pathLst>
                  <a:path w="1752" h="2177" extrusionOk="0">
                    <a:moveTo>
                      <a:pt x="310" y="1"/>
                    </a:moveTo>
                    <a:cubicBezTo>
                      <a:pt x="254" y="146"/>
                      <a:pt x="211" y="296"/>
                      <a:pt x="183" y="447"/>
                    </a:cubicBezTo>
                    <a:cubicBezTo>
                      <a:pt x="0" y="1310"/>
                      <a:pt x="183" y="2080"/>
                      <a:pt x="601" y="2169"/>
                    </a:cubicBezTo>
                    <a:cubicBezTo>
                      <a:pt x="626" y="2174"/>
                      <a:pt x="652" y="2177"/>
                      <a:pt x="678" y="2177"/>
                    </a:cubicBezTo>
                    <a:cubicBezTo>
                      <a:pt x="1077" y="2177"/>
                      <a:pt x="1513" y="1577"/>
                      <a:pt x="1685" y="766"/>
                    </a:cubicBezTo>
                    <a:cubicBezTo>
                      <a:pt x="1718" y="611"/>
                      <a:pt x="1742" y="461"/>
                      <a:pt x="1751" y="306"/>
                    </a:cubicBezTo>
                    <a:cubicBezTo>
                      <a:pt x="1282" y="151"/>
                      <a:pt x="798" y="52"/>
                      <a:pt x="31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0" name="Google Shape;590;p28"/>
              <p:cNvSpPr/>
              <p:nvPr/>
            </p:nvSpPr>
            <p:spPr>
              <a:xfrm>
                <a:off x="-3865484" y="10895756"/>
                <a:ext cx="187669" cy="490650"/>
              </a:xfrm>
              <a:custGeom>
                <a:avLst/>
                <a:gdLst/>
                <a:ahLst/>
                <a:cxnLst/>
                <a:rect l="l" t="t" r="r" b="b"/>
                <a:pathLst>
                  <a:path w="5413" h="14152" extrusionOk="0">
                    <a:moveTo>
                      <a:pt x="4096" y="0"/>
                    </a:moveTo>
                    <a:cubicBezTo>
                      <a:pt x="3064" y="0"/>
                      <a:pt x="1624" y="2912"/>
                      <a:pt x="826" y="6677"/>
                    </a:cubicBezTo>
                    <a:cubicBezTo>
                      <a:pt x="0" y="10582"/>
                      <a:pt x="169" y="13920"/>
                      <a:pt x="1207" y="14140"/>
                    </a:cubicBezTo>
                    <a:cubicBezTo>
                      <a:pt x="1243" y="14148"/>
                      <a:pt x="1279" y="14152"/>
                      <a:pt x="1317" y="14152"/>
                    </a:cubicBezTo>
                    <a:cubicBezTo>
                      <a:pt x="2348" y="14152"/>
                      <a:pt x="3784" y="11240"/>
                      <a:pt x="4581" y="7475"/>
                    </a:cubicBezTo>
                    <a:cubicBezTo>
                      <a:pt x="5412" y="3574"/>
                      <a:pt x="5239" y="232"/>
                      <a:pt x="4206" y="12"/>
                    </a:cubicBezTo>
                    <a:cubicBezTo>
                      <a:pt x="4170" y="4"/>
                      <a:pt x="4133" y="0"/>
                      <a:pt x="4096"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1" name="Google Shape;591;p28"/>
              <p:cNvSpPr/>
              <p:nvPr/>
            </p:nvSpPr>
            <p:spPr>
              <a:xfrm>
                <a:off x="-3815527" y="11104007"/>
                <a:ext cx="78944" cy="72252"/>
              </a:xfrm>
              <a:custGeom>
                <a:avLst/>
                <a:gdLst/>
                <a:ahLst/>
                <a:cxnLst/>
                <a:rect l="l" t="t" r="r" b="b"/>
                <a:pathLst>
                  <a:path w="2277" h="2084" extrusionOk="0">
                    <a:moveTo>
                      <a:pt x="1141" y="0"/>
                    </a:moveTo>
                    <a:cubicBezTo>
                      <a:pt x="658" y="0"/>
                      <a:pt x="224" y="334"/>
                      <a:pt x="118" y="825"/>
                    </a:cubicBezTo>
                    <a:cubicBezTo>
                      <a:pt x="0" y="1388"/>
                      <a:pt x="362" y="1942"/>
                      <a:pt x="925" y="2059"/>
                    </a:cubicBezTo>
                    <a:cubicBezTo>
                      <a:pt x="998" y="2075"/>
                      <a:pt x="1072" y="2083"/>
                      <a:pt x="1144" y="2083"/>
                    </a:cubicBezTo>
                    <a:cubicBezTo>
                      <a:pt x="1621" y="2083"/>
                      <a:pt x="2053" y="1746"/>
                      <a:pt x="2159" y="1257"/>
                    </a:cubicBezTo>
                    <a:cubicBezTo>
                      <a:pt x="2277" y="694"/>
                      <a:pt x="1920" y="144"/>
                      <a:pt x="1357" y="22"/>
                    </a:cubicBezTo>
                    <a:cubicBezTo>
                      <a:pt x="1284" y="7"/>
                      <a:pt x="1212" y="0"/>
                      <a:pt x="11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2" name="Google Shape;592;p28"/>
              <p:cNvSpPr/>
              <p:nvPr/>
            </p:nvSpPr>
            <p:spPr>
              <a:xfrm>
                <a:off x="-3844163" y="11003851"/>
                <a:ext cx="78944" cy="72287"/>
              </a:xfrm>
              <a:custGeom>
                <a:avLst/>
                <a:gdLst/>
                <a:ahLst/>
                <a:cxnLst/>
                <a:rect l="l" t="t" r="r" b="b"/>
                <a:pathLst>
                  <a:path w="2277" h="2085" extrusionOk="0">
                    <a:moveTo>
                      <a:pt x="1136" y="1"/>
                    </a:moveTo>
                    <a:cubicBezTo>
                      <a:pt x="656" y="1"/>
                      <a:pt x="224" y="338"/>
                      <a:pt x="118" y="827"/>
                    </a:cubicBezTo>
                    <a:cubicBezTo>
                      <a:pt x="0" y="1391"/>
                      <a:pt x="357" y="1944"/>
                      <a:pt x="920" y="2062"/>
                    </a:cubicBezTo>
                    <a:cubicBezTo>
                      <a:pt x="993" y="2077"/>
                      <a:pt x="1065" y="2084"/>
                      <a:pt x="1136" y="2084"/>
                    </a:cubicBezTo>
                    <a:cubicBezTo>
                      <a:pt x="1619" y="2084"/>
                      <a:pt x="2053" y="1750"/>
                      <a:pt x="2159" y="1259"/>
                    </a:cubicBezTo>
                    <a:cubicBezTo>
                      <a:pt x="2277" y="696"/>
                      <a:pt x="1915" y="142"/>
                      <a:pt x="1357" y="25"/>
                    </a:cubicBezTo>
                    <a:cubicBezTo>
                      <a:pt x="1283" y="9"/>
                      <a:pt x="1209" y="1"/>
                      <a:pt x="113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3" name="Google Shape;593;p28"/>
              <p:cNvSpPr/>
              <p:nvPr/>
            </p:nvSpPr>
            <p:spPr>
              <a:xfrm>
                <a:off x="-3740019" y="11025900"/>
                <a:ext cx="78944" cy="72356"/>
              </a:xfrm>
              <a:custGeom>
                <a:avLst/>
                <a:gdLst/>
                <a:ahLst/>
                <a:cxnLst/>
                <a:rect l="l" t="t" r="r" b="b"/>
                <a:pathLst>
                  <a:path w="2277" h="2087" extrusionOk="0">
                    <a:moveTo>
                      <a:pt x="1139" y="0"/>
                    </a:moveTo>
                    <a:cubicBezTo>
                      <a:pt x="656" y="0"/>
                      <a:pt x="224" y="338"/>
                      <a:pt x="118" y="830"/>
                    </a:cubicBezTo>
                    <a:cubicBezTo>
                      <a:pt x="0" y="1393"/>
                      <a:pt x="357" y="1942"/>
                      <a:pt x="920" y="2064"/>
                    </a:cubicBezTo>
                    <a:cubicBezTo>
                      <a:pt x="993" y="2079"/>
                      <a:pt x="1065" y="2086"/>
                      <a:pt x="1136" y="2086"/>
                    </a:cubicBezTo>
                    <a:cubicBezTo>
                      <a:pt x="1619" y="2086"/>
                      <a:pt x="2052" y="1752"/>
                      <a:pt x="2155" y="1261"/>
                    </a:cubicBezTo>
                    <a:cubicBezTo>
                      <a:pt x="2277" y="698"/>
                      <a:pt x="1915" y="144"/>
                      <a:pt x="1352" y="22"/>
                    </a:cubicBezTo>
                    <a:cubicBezTo>
                      <a:pt x="1280" y="7"/>
                      <a:pt x="1209" y="0"/>
                      <a:pt x="113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4" name="Google Shape;594;p28"/>
              <p:cNvSpPr/>
              <p:nvPr/>
            </p:nvSpPr>
            <p:spPr>
              <a:xfrm>
                <a:off x="-3849224" y="11284074"/>
                <a:ext cx="78978" cy="72322"/>
              </a:xfrm>
              <a:custGeom>
                <a:avLst/>
                <a:gdLst/>
                <a:ahLst/>
                <a:cxnLst/>
                <a:rect l="l" t="t" r="r" b="b"/>
                <a:pathLst>
                  <a:path w="2278" h="2086" extrusionOk="0">
                    <a:moveTo>
                      <a:pt x="1132" y="1"/>
                    </a:moveTo>
                    <a:cubicBezTo>
                      <a:pt x="652" y="1"/>
                      <a:pt x="224" y="338"/>
                      <a:pt x="118" y="827"/>
                    </a:cubicBezTo>
                    <a:cubicBezTo>
                      <a:pt x="1" y="1390"/>
                      <a:pt x="357" y="1944"/>
                      <a:pt x="921" y="2061"/>
                    </a:cubicBezTo>
                    <a:cubicBezTo>
                      <a:pt x="995" y="2077"/>
                      <a:pt x="1068" y="2085"/>
                      <a:pt x="1141" y="2085"/>
                    </a:cubicBezTo>
                    <a:cubicBezTo>
                      <a:pt x="1622" y="2085"/>
                      <a:pt x="2054" y="1748"/>
                      <a:pt x="2160" y="1259"/>
                    </a:cubicBezTo>
                    <a:cubicBezTo>
                      <a:pt x="2277" y="696"/>
                      <a:pt x="1916" y="142"/>
                      <a:pt x="1353" y="24"/>
                    </a:cubicBezTo>
                    <a:cubicBezTo>
                      <a:pt x="1279" y="8"/>
                      <a:pt x="1205" y="1"/>
                      <a:pt x="113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5" name="Google Shape;595;p28"/>
              <p:cNvSpPr/>
              <p:nvPr/>
            </p:nvSpPr>
            <p:spPr>
              <a:xfrm>
                <a:off x="-3772885" y="10923976"/>
                <a:ext cx="79117" cy="72252"/>
              </a:xfrm>
              <a:custGeom>
                <a:avLst/>
                <a:gdLst/>
                <a:ahLst/>
                <a:cxnLst/>
                <a:rect l="l" t="t" r="r" b="b"/>
                <a:pathLst>
                  <a:path w="2282" h="2084" extrusionOk="0">
                    <a:moveTo>
                      <a:pt x="1136" y="0"/>
                    </a:moveTo>
                    <a:cubicBezTo>
                      <a:pt x="655" y="0"/>
                      <a:pt x="224" y="337"/>
                      <a:pt x="122" y="827"/>
                    </a:cubicBezTo>
                    <a:cubicBezTo>
                      <a:pt x="0" y="1390"/>
                      <a:pt x="362" y="1944"/>
                      <a:pt x="925" y="2061"/>
                    </a:cubicBezTo>
                    <a:cubicBezTo>
                      <a:pt x="997" y="2076"/>
                      <a:pt x="1069" y="2083"/>
                      <a:pt x="1140" y="2083"/>
                    </a:cubicBezTo>
                    <a:cubicBezTo>
                      <a:pt x="1623" y="2083"/>
                      <a:pt x="2057" y="1749"/>
                      <a:pt x="2159" y="1258"/>
                    </a:cubicBezTo>
                    <a:cubicBezTo>
                      <a:pt x="2281" y="695"/>
                      <a:pt x="1920" y="141"/>
                      <a:pt x="1357" y="24"/>
                    </a:cubicBezTo>
                    <a:cubicBezTo>
                      <a:pt x="1283" y="8"/>
                      <a:pt x="1209" y="0"/>
                      <a:pt x="113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6" name="Google Shape;596;p28"/>
              <p:cNvSpPr/>
              <p:nvPr/>
            </p:nvSpPr>
            <p:spPr>
              <a:xfrm>
                <a:off x="-3882402" y="11183883"/>
                <a:ext cx="78944" cy="72356"/>
              </a:xfrm>
              <a:custGeom>
                <a:avLst/>
                <a:gdLst/>
                <a:ahLst/>
                <a:cxnLst/>
                <a:rect l="l" t="t" r="r" b="b"/>
                <a:pathLst>
                  <a:path w="2277" h="2087" extrusionOk="0">
                    <a:moveTo>
                      <a:pt x="1141" y="1"/>
                    </a:moveTo>
                    <a:cubicBezTo>
                      <a:pt x="658" y="1"/>
                      <a:pt x="224" y="335"/>
                      <a:pt x="118" y="826"/>
                    </a:cubicBezTo>
                    <a:cubicBezTo>
                      <a:pt x="0" y="1389"/>
                      <a:pt x="362" y="1943"/>
                      <a:pt x="925" y="2065"/>
                    </a:cubicBezTo>
                    <a:cubicBezTo>
                      <a:pt x="996" y="2080"/>
                      <a:pt x="1067" y="2087"/>
                      <a:pt x="1137" y="2087"/>
                    </a:cubicBezTo>
                    <a:cubicBezTo>
                      <a:pt x="1617" y="2087"/>
                      <a:pt x="2053" y="1749"/>
                      <a:pt x="2159" y="1257"/>
                    </a:cubicBezTo>
                    <a:cubicBezTo>
                      <a:pt x="2277" y="699"/>
                      <a:pt x="1920" y="145"/>
                      <a:pt x="1357" y="23"/>
                    </a:cubicBezTo>
                    <a:cubicBezTo>
                      <a:pt x="1284" y="8"/>
                      <a:pt x="1212" y="1"/>
                      <a:pt x="1141"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7" name="Google Shape;597;p28"/>
              <p:cNvSpPr/>
              <p:nvPr/>
            </p:nvSpPr>
            <p:spPr>
              <a:xfrm>
                <a:off x="-3778258" y="11206036"/>
                <a:ext cx="78944" cy="72252"/>
              </a:xfrm>
              <a:custGeom>
                <a:avLst/>
                <a:gdLst/>
                <a:ahLst/>
                <a:cxnLst/>
                <a:rect l="l" t="t" r="r" b="b"/>
                <a:pathLst>
                  <a:path w="2277" h="2084" extrusionOk="0">
                    <a:moveTo>
                      <a:pt x="1141" y="0"/>
                    </a:moveTo>
                    <a:cubicBezTo>
                      <a:pt x="658" y="0"/>
                      <a:pt x="224" y="334"/>
                      <a:pt x="118" y="825"/>
                    </a:cubicBezTo>
                    <a:cubicBezTo>
                      <a:pt x="0" y="1388"/>
                      <a:pt x="357" y="1942"/>
                      <a:pt x="920" y="2059"/>
                    </a:cubicBezTo>
                    <a:cubicBezTo>
                      <a:pt x="994" y="2075"/>
                      <a:pt x="1068" y="2083"/>
                      <a:pt x="1140" y="2083"/>
                    </a:cubicBezTo>
                    <a:cubicBezTo>
                      <a:pt x="1621" y="2083"/>
                      <a:pt x="2053" y="1746"/>
                      <a:pt x="2159" y="1257"/>
                    </a:cubicBezTo>
                    <a:cubicBezTo>
                      <a:pt x="2277" y="694"/>
                      <a:pt x="1915" y="140"/>
                      <a:pt x="1357" y="22"/>
                    </a:cubicBezTo>
                    <a:cubicBezTo>
                      <a:pt x="1284" y="7"/>
                      <a:pt x="1212" y="0"/>
                      <a:pt x="11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8" name="Google Shape;598;p28"/>
              <p:cNvSpPr/>
              <p:nvPr/>
            </p:nvSpPr>
            <p:spPr>
              <a:xfrm>
                <a:off x="-3687462" y="10634947"/>
                <a:ext cx="174321" cy="114099"/>
              </a:xfrm>
              <a:custGeom>
                <a:avLst/>
                <a:gdLst/>
                <a:ahLst/>
                <a:cxnLst/>
                <a:rect l="l" t="t" r="r" b="b"/>
                <a:pathLst>
                  <a:path w="5028" h="3291" extrusionOk="0">
                    <a:moveTo>
                      <a:pt x="3471" y="1"/>
                    </a:moveTo>
                    <a:cubicBezTo>
                      <a:pt x="2939" y="1"/>
                      <a:pt x="2344" y="93"/>
                      <a:pt x="1812" y="391"/>
                    </a:cubicBezTo>
                    <a:cubicBezTo>
                      <a:pt x="423" y="1165"/>
                      <a:pt x="0" y="3052"/>
                      <a:pt x="0" y="3052"/>
                    </a:cubicBezTo>
                    <a:cubicBezTo>
                      <a:pt x="0" y="3052"/>
                      <a:pt x="696" y="3290"/>
                      <a:pt x="1555" y="3290"/>
                    </a:cubicBezTo>
                    <a:cubicBezTo>
                      <a:pt x="2088" y="3290"/>
                      <a:pt x="2684" y="3199"/>
                      <a:pt x="3216" y="2902"/>
                    </a:cubicBezTo>
                    <a:cubicBezTo>
                      <a:pt x="4605" y="2123"/>
                      <a:pt x="5027" y="241"/>
                      <a:pt x="5027" y="241"/>
                    </a:cubicBezTo>
                    <a:cubicBezTo>
                      <a:pt x="5027" y="241"/>
                      <a:pt x="4331" y="1"/>
                      <a:pt x="3471"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9" name="Google Shape;599;p28"/>
              <p:cNvSpPr/>
              <p:nvPr/>
            </p:nvSpPr>
            <p:spPr>
              <a:xfrm>
                <a:off x="-3701399" y="10667396"/>
                <a:ext cx="141211" cy="103178"/>
              </a:xfrm>
              <a:custGeom>
                <a:avLst/>
                <a:gdLst/>
                <a:ahLst/>
                <a:cxnLst/>
                <a:rect l="l" t="t" r="r" b="b"/>
                <a:pathLst>
                  <a:path w="4073" h="2976" extrusionOk="0">
                    <a:moveTo>
                      <a:pt x="3889" y="0"/>
                    </a:moveTo>
                    <a:cubicBezTo>
                      <a:pt x="3860" y="0"/>
                      <a:pt x="3832" y="7"/>
                      <a:pt x="3805" y="23"/>
                    </a:cubicBezTo>
                    <a:lnTo>
                      <a:pt x="398" y="1929"/>
                    </a:lnTo>
                    <a:lnTo>
                      <a:pt x="332" y="699"/>
                    </a:lnTo>
                    <a:cubicBezTo>
                      <a:pt x="325" y="597"/>
                      <a:pt x="248" y="548"/>
                      <a:pt x="170" y="548"/>
                    </a:cubicBezTo>
                    <a:cubicBezTo>
                      <a:pt x="86" y="548"/>
                      <a:pt x="1" y="605"/>
                      <a:pt x="3" y="718"/>
                    </a:cubicBezTo>
                    <a:lnTo>
                      <a:pt x="107" y="2816"/>
                    </a:lnTo>
                    <a:cubicBezTo>
                      <a:pt x="111" y="2905"/>
                      <a:pt x="186" y="2971"/>
                      <a:pt x="276" y="2975"/>
                    </a:cubicBezTo>
                    <a:lnTo>
                      <a:pt x="285" y="2975"/>
                    </a:lnTo>
                    <a:cubicBezTo>
                      <a:pt x="374" y="2966"/>
                      <a:pt x="445" y="2891"/>
                      <a:pt x="440" y="2797"/>
                    </a:cubicBezTo>
                    <a:lnTo>
                      <a:pt x="412" y="2276"/>
                    </a:lnTo>
                    <a:cubicBezTo>
                      <a:pt x="435" y="2276"/>
                      <a:pt x="459" y="2271"/>
                      <a:pt x="482" y="2257"/>
                    </a:cubicBezTo>
                    <a:lnTo>
                      <a:pt x="3970" y="309"/>
                    </a:lnTo>
                    <a:cubicBezTo>
                      <a:pt x="4045" y="267"/>
                      <a:pt x="4073" y="164"/>
                      <a:pt x="4031" y="84"/>
                    </a:cubicBezTo>
                    <a:cubicBezTo>
                      <a:pt x="4002" y="30"/>
                      <a:pt x="3947" y="0"/>
                      <a:pt x="388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600" name="Google Shape;600;p28"/>
            <p:cNvGrpSpPr/>
            <p:nvPr/>
          </p:nvGrpSpPr>
          <p:grpSpPr>
            <a:xfrm rot="10800000" flipH="1">
              <a:off x="-54738" y="520108"/>
              <a:ext cx="598457" cy="616311"/>
              <a:chOff x="-4868013" y="-7472689"/>
              <a:chExt cx="439234" cy="452305"/>
            </a:xfrm>
          </p:grpSpPr>
          <p:sp>
            <p:nvSpPr>
              <p:cNvPr id="601" name="Google Shape;601;p28"/>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2" name="Google Shape;602;p28"/>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3" name="Google Shape;603;p28"/>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4" name="Google Shape;604;p28"/>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5" name="Google Shape;605;p28"/>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6" name="Google Shape;606;p28"/>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7" name="Google Shape;607;p28"/>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8" name="Google Shape;608;p28"/>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9" name="Google Shape;609;p28"/>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0" name="Google Shape;610;p28"/>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1" name="Google Shape;611;p28"/>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2" name="Google Shape;612;p28"/>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3" name="Google Shape;613;p28"/>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614" name="Google Shape;614;p28"/>
            <p:cNvGrpSpPr/>
            <p:nvPr/>
          </p:nvGrpSpPr>
          <p:grpSpPr>
            <a:xfrm rot="-1799957">
              <a:off x="167936" y="-152266"/>
              <a:ext cx="559190" cy="463820"/>
              <a:chOff x="672195" y="-1729204"/>
              <a:chExt cx="406852" cy="337408"/>
            </a:xfrm>
          </p:grpSpPr>
          <p:sp>
            <p:nvSpPr>
              <p:cNvPr id="615" name="Google Shape;615;p28"/>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6" name="Google Shape;616;p28"/>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7" name="Google Shape;617;p28"/>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8" name="Google Shape;618;p28"/>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9" name="Google Shape;619;p28"/>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20" name="Google Shape;620;p28"/>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21" name="Google Shape;621;p28"/>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22" name="Google Shape;622;p28"/>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623" name="Google Shape;623;p28"/>
          <p:cNvSpPr txBox="1">
            <a:spLocks noGrp="1"/>
          </p:cNvSpPr>
          <p:nvPr>
            <p:ph type="subTitle" idx="1"/>
          </p:nvPr>
        </p:nvSpPr>
        <p:spPr>
          <a:xfrm>
            <a:off x="1790825" y="1679292"/>
            <a:ext cx="241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4" name="Google Shape;624;p28"/>
          <p:cNvSpPr txBox="1">
            <a:spLocks noGrp="1"/>
          </p:cNvSpPr>
          <p:nvPr>
            <p:ph type="subTitle" idx="2"/>
          </p:nvPr>
        </p:nvSpPr>
        <p:spPr>
          <a:xfrm>
            <a:off x="1790825" y="2855294"/>
            <a:ext cx="241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8"/>
          <p:cNvSpPr txBox="1">
            <a:spLocks noGrp="1"/>
          </p:cNvSpPr>
          <p:nvPr>
            <p:ph type="subTitle" idx="3"/>
          </p:nvPr>
        </p:nvSpPr>
        <p:spPr>
          <a:xfrm>
            <a:off x="1790825" y="4031300"/>
            <a:ext cx="241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6" name="Google Shape;626;p28"/>
          <p:cNvSpPr txBox="1">
            <a:spLocks noGrp="1"/>
          </p:cNvSpPr>
          <p:nvPr>
            <p:ph type="subTitle" idx="4"/>
          </p:nvPr>
        </p:nvSpPr>
        <p:spPr>
          <a:xfrm>
            <a:off x="1790825" y="1304600"/>
            <a:ext cx="2419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27" name="Google Shape;627;p28"/>
          <p:cNvSpPr txBox="1">
            <a:spLocks noGrp="1"/>
          </p:cNvSpPr>
          <p:nvPr>
            <p:ph type="subTitle" idx="5"/>
          </p:nvPr>
        </p:nvSpPr>
        <p:spPr>
          <a:xfrm>
            <a:off x="1790825" y="2480602"/>
            <a:ext cx="2419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28" name="Google Shape;628;p28"/>
          <p:cNvSpPr txBox="1">
            <a:spLocks noGrp="1"/>
          </p:cNvSpPr>
          <p:nvPr>
            <p:ph type="subTitle" idx="6"/>
          </p:nvPr>
        </p:nvSpPr>
        <p:spPr>
          <a:xfrm>
            <a:off x="1790825" y="3656605"/>
            <a:ext cx="24198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200" b="1">
                <a:solidFill>
                  <a:schemeClr val="dk1"/>
                </a:solidFill>
                <a:latin typeface="Dosis"/>
                <a:ea typeface="Dosis"/>
                <a:cs typeface="Dosis"/>
                <a:sym typeface="Dosi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29" name="Google Shape;629;p28"/>
          <p:cNvSpPr txBox="1">
            <a:spLocks noGrp="1"/>
          </p:cNvSpPr>
          <p:nvPr>
            <p:ph type="subTitle" idx="7"/>
          </p:nvPr>
        </p:nvSpPr>
        <p:spPr>
          <a:xfrm flipH="1">
            <a:off x="4933375" y="1679292"/>
            <a:ext cx="2419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30" name="Google Shape;630;p28"/>
          <p:cNvSpPr txBox="1">
            <a:spLocks noGrp="1"/>
          </p:cNvSpPr>
          <p:nvPr>
            <p:ph type="subTitle" idx="8"/>
          </p:nvPr>
        </p:nvSpPr>
        <p:spPr>
          <a:xfrm flipH="1">
            <a:off x="4933375" y="2855294"/>
            <a:ext cx="2419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31" name="Google Shape;631;p28"/>
          <p:cNvSpPr txBox="1">
            <a:spLocks noGrp="1"/>
          </p:cNvSpPr>
          <p:nvPr>
            <p:ph type="subTitle" idx="9"/>
          </p:nvPr>
        </p:nvSpPr>
        <p:spPr>
          <a:xfrm flipH="1">
            <a:off x="4933375" y="4031300"/>
            <a:ext cx="2419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32" name="Google Shape;632;p28"/>
          <p:cNvSpPr txBox="1">
            <a:spLocks noGrp="1"/>
          </p:cNvSpPr>
          <p:nvPr>
            <p:ph type="subTitle" idx="13"/>
          </p:nvPr>
        </p:nvSpPr>
        <p:spPr>
          <a:xfrm flipH="1">
            <a:off x="4933375" y="1304600"/>
            <a:ext cx="24198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3" name="Google Shape;633;p28"/>
          <p:cNvSpPr txBox="1">
            <a:spLocks noGrp="1"/>
          </p:cNvSpPr>
          <p:nvPr>
            <p:ph type="subTitle" idx="14"/>
          </p:nvPr>
        </p:nvSpPr>
        <p:spPr>
          <a:xfrm flipH="1">
            <a:off x="4933375" y="2480602"/>
            <a:ext cx="24198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4" name="Google Shape;634;p28"/>
          <p:cNvSpPr txBox="1">
            <a:spLocks noGrp="1"/>
          </p:cNvSpPr>
          <p:nvPr>
            <p:ph type="subTitle" idx="15"/>
          </p:nvPr>
        </p:nvSpPr>
        <p:spPr>
          <a:xfrm flipH="1">
            <a:off x="4933375" y="3656605"/>
            <a:ext cx="2419800" cy="48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200" b="1">
                <a:solidFill>
                  <a:schemeClr val="dk1"/>
                </a:solidFill>
                <a:latin typeface="Dosis"/>
                <a:ea typeface="Dosis"/>
                <a:cs typeface="Dosis"/>
                <a:sym typeface="Dosis"/>
              </a:defRPr>
            </a:lvl1pPr>
            <a:lvl2pPr lvl="1" algn="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35" name="Google Shape;635;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773481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636"/>
        <p:cNvGrpSpPr/>
        <p:nvPr/>
      </p:nvGrpSpPr>
      <p:grpSpPr>
        <a:xfrm>
          <a:off x="0" y="0"/>
          <a:ext cx="0" cy="0"/>
          <a:chOff x="0" y="0"/>
          <a:chExt cx="0" cy="0"/>
        </a:xfrm>
      </p:grpSpPr>
      <p:sp>
        <p:nvSpPr>
          <p:cNvPr id="637" name="Google Shape;637;p29"/>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38" name="Google Shape;638;p29"/>
          <p:cNvSpPr txBox="1">
            <a:spLocks noGrp="1"/>
          </p:cNvSpPr>
          <p:nvPr>
            <p:ph type="title" hasCustomPrompt="1"/>
          </p:nvPr>
        </p:nvSpPr>
        <p:spPr>
          <a:xfrm>
            <a:off x="713214" y="539500"/>
            <a:ext cx="3956100" cy="768900"/>
          </a:xfrm>
          <a:prstGeom prst="rect">
            <a:avLst/>
          </a:prstGeom>
          <a:solidFill>
            <a:schemeClr val="accent3"/>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u="sng"/>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9" name="Google Shape;639;p29"/>
          <p:cNvSpPr txBox="1">
            <a:spLocks noGrp="1"/>
          </p:cNvSpPr>
          <p:nvPr>
            <p:ph type="subTitle" idx="1"/>
          </p:nvPr>
        </p:nvSpPr>
        <p:spPr>
          <a:xfrm>
            <a:off x="713364" y="1361100"/>
            <a:ext cx="39558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40" name="Google Shape;640;p29"/>
          <p:cNvSpPr txBox="1">
            <a:spLocks noGrp="1"/>
          </p:cNvSpPr>
          <p:nvPr>
            <p:ph type="title" idx="2" hasCustomPrompt="1"/>
          </p:nvPr>
        </p:nvSpPr>
        <p:spPr>
          <a:xfrm>
            <a:off x="713214" y="1975400"/>
            <a:ext cx="3956100" cy="768900"/>
          </a:xfrm>
          <a:prstGeom prst="rect">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u="sng"/>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1" name="Google Shape;641;p29"/>
          <p:cNvSpPr txBox="1">
            <a:spLocks noGrp="1"/>
          </p:cNvSpPr>
          <p:nvPr>
            <p:ph type="subTitle" idx="3"/>
          </p:nvPr>
        </p:nvSpPr>
        <p:spPr>
          <a:xfrm>
            <a:off x="713364" y="2797002"/>
            <a:ext cx="39558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42" name="Google Shape;642;p29"/>
          <p:cNvSpPr txBox="1">
            <a:spLocks noGrp="1"/>
          </p:cNvSpPr>
          <p:nvPr>
            <p:ph type="title" idx="4" hasCustomPrompt="1"/>
          </p:nvPr>
        </p:nvSpPr>
        <p:spPr>
          <a:xfrm>
            <a:off x="713214" y="3411297"/>
            <a:ext cx="3956100" cy="768900"/>
          </a:xfrm>
          <a:prstGeom prst="rect">
            <a:avLst/>
          </a:prstGeom>
          <a:solidFill>
            <a:schemeClr val="accen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u="sng">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3" name="Google Shape;643;p29"/>
          <p:cNvSpPr txBox="1">
            <a:spLocks noGrp="1"/>
          </p:cNvSpPr>
          <p:nvPr>
            <p:ph type="subTitle" idx="5"/>
          </p:nvPr>
        </p:nvSpPr>
        <p:spPr>
          <a:xfrm>
            <a:off x="713364" y="4232900"/>
            <a:ext cx="39558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644" name="Google Shape;644;p29"/>
          <p:cNvSpPr/>
          <p:nvPr/>
        </p:nvSpPr>
        <p:spPr>
          <a:xfrm>
            <a:off x="-5950" y="4686626"/>
            <a:ext cx="1034062" cy="462828"/>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Tree>
    <p:extLst>
      <p:ext uri="{BB962C8B-B14F-4D97-AF65-F5344CB8AC3E}">
        <p14:creationId xmlns:p14="http://schemas.microsoft.com/office/powerpoint/2010/main" val="42199982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645"/>
        <p:cNvGrpSpPr/>
        <p:nvPr/>
      </p:nvGrpSpPr>
      <p:grpSpPr>
        <a:xfrm>
          <a:off x="0" y="0"/>
          <a:ext cx="0" cy="0"/>
          <a:chOff x="0" y="0"/>
          <a:chExt cx="0" cy="0"/>
        </a:xfrm>
      </p:grpSpPr>
      <p:sp>
        <p:nvSpPr>
          <p:cNvPr id="646" name="Google Shape;646;p30"/>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47" name="Google Shape;647;p30"/>
          <p:cNvSpPr txBox="1">
            <a:spLocks noGrp="1"/>
          </p:cNvSpPr>
          <p:nvPr>
            <p:ph type="title" hasCustomPrompt="1"/>
          </p:nvPr>
        </p:nvSpPr>
        <p:spPr>
          <a:xfrm>
            <a:off x="1325650" y="19621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u="sng"/>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48" name="Google Shape;648;p30"/>
          <p:cNvSpPr txBox="1">
            <a:spLocks noGrp="1"/>
          </p:cNvSpPr>
          <p:nvPr>
            <p:ph type="subTitle" idx="1"/>
          </p:nvPr>
        </p:nvSpPr>
        <p:spPr>
          <a:xfrm>
            <a:off x="896650" y="3574213"/>
            <a:ext cx="22569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9" name="Google Shape;649;p30"/>
          <p:cNvSpPr txBox="1">
            <a:spLocks noGrp="1"/>
          </p:cNvSpPr>
          <p:nvPr>
            <p:ph type="subTitle" idx="2"/>
          </p:nvPr>
        </p:nvSpPr>
        <p:spPr>
          <a:xfrm>
            <a:off x="896650" y="3077188"/>
            <a:ext cx="2256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650" name="Google Shape;650;p30"/>
          <p:cNvSpPr txBox="1">
            <a:spLocks noGrp="1"/>
          </p:cNvSpPr>
          <p:nvPr>
            <p:ph type="title" idx="3" hasCustomPrompt="1"/>
          </p:nvPr>
        </p:nvSpPr>
        <p:spPr>
          <a:xfrm>
            <a:off x="3873100"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u="sng"/>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51" name="Google Shape;651;p30"/>
          <p:cNvSpPr txBox="1">
            <a:spLocks noGrp="1"/>
          </p:cNvSpPr>
          <p:nvPr>
            <p:ph type="subTitle" idx="4"/>
          </p:nvPr>
        </p:nvSpPr>
        <p:spPr>
          <a:xfrm>
            <a:off x="3443550" y="3574213"/>
            <a:ext cx="22569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2" name="Google Shape;652;p30"/>
          <p:cNvSpPr txBox="1">
            <a:spLocks noGrp="1"/>
          </p:cNvSpPr>
          <p:nvPr>
            <p:ph type="subTitle" idx="5"/>
          </p:nvPr>
        </p:nvSpPr>
        <p:spPr>
          <a:xfrm>
            <a:off x="3443550" y="3077188"/>
            <a:ext cx="2256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653" name="Google Shape;653;p30"/>
          <p:cNvSpPr txBox="1">
            <a:spLocks noGrp="1"/>
          </p:cNvSpPr>
          <p:nvPr>
            <p:ph type="title" idx="6" hasCustomPrompt="1"/>
          </p:nvPr>
        </p:nvSpPr>
        <p:spPr>
          <a:xfrm>
            <a:off x="6417675" y="19621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u="sng"/>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54" name="Google Shape;654;p30"/>
          <p:cNvSpPr txBox="1">
            <a:spLocks noGrp="1"/>
          </p:cNvSpPr>
          <p:nvPr>
            <p:ph type="subTitle" idx="7"/>
          </p:nvPr>
        </p:nvSpPr>
        <p:spPr>
          <a:xfrm>
            <a:off x="5990425" y="3574213"/>
            <a:ext cx="22569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5" name="Google Shape;655;p30"/>
          <p:cNvSpPr txBox="1">
            <a:spLocks noGrp="1"/>
          </p:cNvSpPr>
          <p:nvPr>
            <p:ph type="subTitle" idx="8"/>
          </p:nvPr>
        </p:nvSpPr>
        <p:spPr>
          <a:xfrm>
            <a:off x="5990425" y="3077188"/>
            <a:ext cx="2256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DM San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b="1">
                <a:solidFill>
                  <a:schemeClr val="dk1"/>
                </a:solidFill>
                <a:latin typeface="DM Sans"/>
                <a:ea typeface="DM Sans"/>
                <a:cs typeface="DM Sans"/>
                <a:sym typeface="DM Sans"/>
              </a:defRPr>
            </a:lvl9pPr>
          </a:lstStyle>
          <a:p>
            <a:endParaRPr/>
          </a:p>
        </p:txBody>
      </p:sp>
      <p:sp>
        <p:nvSpPr>
          <p:cNvPr id="656" name="Google Shape;656;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57" name="Google Shape;657;p30"/>
          <p:cNvGrpSpPr/>
          <p:nvPr/>
        </p:nvGrpSpPr>
        <p:grpSpPr>
          <a:xfrm>
            <a:off x="-70368" y="4401808"/>
            <a:ext cx="9284736" cy="772169"/>
            <a:chOff x="-70368" y="4401808"/>
            <a:chExt cx="9284736" cy="772169"/>
          </a:xfrm>
        </p:grpSpPr>
        <p:grpSp>
          <p:nvGrpSpPr>
            <p:cNvPr id="658" name="Google Shape;658;p30"/>
            <p:cNvGrpSpPr/>
            <p:nvPr/>
          </p:nvGrpSpPr>
          <p:grpSpPr>
            <a:xfrm flipH="1">
              <a:off x="7830131" y="4401808"/>
              <a:ext cx="1384237" cy="772169"/>
              <a:chOff x="7997563" y="6154429"/>
              <a:chExt cx="948433" cy="529064"/>
            </a:xfrm>
          </p:grpSpPr>
          <p:sp>
            <p:nvSpPr>
              <p:cNvPr id="659" name="Google Shape;659;p30"/>
              <p:cNvSpPr/>
              <p:nvPr/>
            </p:nvSpPr>
            <p:spPr>
              <a:xfrm>
                <a:off x="7997563" y="6154429"/>
                <a:ext cx="948433" cy="529064"/>
              </a:xfrm>
              <a:custGeom>
                <a:avLst/>
                <a:gdLst/>
                <a:ahLst/>
                <a:cxnLst/>
                <a:rect l="l" t="t" r="r" b="b"/>
                <a:pathLst>
                  <a:path w="27356" h="15260" extrusionOk="0">
                    <a:moveTo>
                      <a:pt x="21653" y="7928"/>
                    </a:moveTo>
                    <a:cubicBezTo>
                      <a:pt x="21858" y="8162"/>
                      <a:pt x="22110" y="8348"/>
                      <a:pt x="22389" y="8479"/>
                    </a:cubicBezTo>
                    <a:cubicBezTo>
                      <a:pt x="22212" y="8931"/>
                      <a:pt x="21881" y="9589"/>
                      <a:pt x="21252" y="10409"/>
                    </a:cubicBezTo>
                    <a:cubicBezTo>
                      <a:pt x="21144" y="10554"/>
                      <a:pt x="21032" y="10689"/>
                      <a:pt x="20911" y="10820"/>
                    </a:cubicBezTo>
                    <a:cubicBezTo>
                      <a:pt x="21023" y="10531"/>
                      <a:pt x="21126" y="10241"/>
                      <a:pt x="21214" y="9943"/>
                    </a:cubicBezTo>
                    <a:cubicBezTo>
                      <a:pt x="21405" y="9281"/>
                      <a:pt x="21555" y="8609"/>
                      <a:pt x="21653" y="7928"/>
                    </a:cubicBezTo>
                    <a:close/>
                    <a:moveTo>
                      <a:pt x="7019" y="1"/>
                    </a:moveTo>
                    <a:cubicBezTo>
                      <a:pt x="6497" y="1"/>
                      <a:pt x="6063" y="257"/>
                      <a:pt x="5713" y="462"/>
                    </a:cubicBezTo>
                    <a:cubicBezTo>
                      <a:pt x="5550" y="560"/>
                      <a:pt x="5326" y="691"/>
                      <a:pt x="5233" y="700"/>
                    </a:cubicBezTo>
                    <a:cubicBezTo>
                      <a:pt x="5222" y="701"/>
                      <a:pt x="5211" y="702"/>
                      <a:pt x="5199" y="702"/>
                    </a:cubicBezTo>
                    <a:cubicBezTo>
                      <a:pt x="5055" y="702"/>
                      <a:pt x="4843" y="624"/>
                      <a:pt x="4636" y="551"/>
                    </a:cubicBezTo>
                    <a:cubicBezTo>
                      <a:pt x="4341" y="447"/>
                      <a:pt x="4018" y="331"/>
                      <a:pt x="3669" y="331"/>
                    </a:cubicBezTo>
                    <a:cubicBezTo>
                      <a:pt x="3566" y="331"/>
                      <a:pt x="3461" y="341"/>
                      <a:pt x="3354" y="365"/>
                    </a:cubicBezTo>
                    <a:cubicBezTo>
                      <a:pt x="2761" y="495"/>
                      <a:pt x="2356" y="901"/>
                      <a:pt x="2025" y="1227"/>
                    </a:cubicBezTo>
                    <a:cubicBezTo>
                      <a:pt x="1908" y="1339"/>
                      <a:pt x="1740" y="1512"/>
                      <a:pt x="1670" y="1544"/>
                    </a:cubicBezTo>
                    <a:lnTo>
                      <a:pt x="1451" y="1642"/>
                    </a:lnTo>
                    <a:cubicBezTo>
                      <a:pt x="738" y="1969"/>
                      <a:pt x="1" y="2300"/>
                      <a:pt x="1" y="3200"/>
                    </a:cubicBezTo>
                    <a:cubicBezTo>
                      <a:pt x="1" y="4105"/>
                      <a:pt x="738" y="4436"/>
                      <a:pt x="1451" y="4757"/>
                    </a:cubicBezTo>
                    <a:lnTo>
                      <a:pt x="1670" y="4860"/>
                    </a:lnTo>
                    <a:cubicBezTo>
                      <a:pt x="1745" y="4893"/>
                      <a:pt x="1913" y="5061"/>
                      <a:pt x="2025" y="5172"/>
                    </a:cubicBezTo>
                    <a:cubicBezTo>
                      <a:pt x="2351" y="5499"/>
                      <a:pt x="2761" y="5905"/>
                      <a:pt x="3354" y="6035"/>
                    </a:cubicBezTo>
                    <a:lnTo>
                      <a:pt x="3396" y="6044"/>
                    </a:lnTo>
                    <a:lnTo>
                      <a:pt x="5205" y="7336"/>
                    </a:lnTo>
                    <a:lnTo>
                      <a:pt x="5158" y="8399"/>
                    </a:lnTo>
                    <a:cubicBezTo>
                      <a:pt x="5082" y="8392"/>
                      <a:pt x="5006" y="8388"/>
                      <a:pt x="4929" y="8388"/>
                    </a:cubicBezTo>
                    <a:cubicBezTo>
                      <a:pt x="4822" y="8388"/>
                      <a:pt x="4714" y="8395"/>
                      <a:pt x="4608" y="8409"/>
                    </a:cubicBezTo>
                    <a:cubicBezTo>
                      <a:pt x="3274" y="8581"/>
                      <a:pt x="2216" y="9691"/>
                      <a:pt x="1465" y="11701"/>
                    </a:cubicBezTo>
                    <a:cubicBezTo>
                      <a:pt x="1139" y="12587"/>
                      <a:pt x="905" y="13501"/>
                      <a:pt x="766" y="14434"/>
                    </a:cubicBezTo>
                    <a:cubicBezTo>
                      <a:pt x="705" y="14867"/>
                      <a:pt x="1041" y="15259"/>
                      <a:pt x="1484" y="15259"/>
                    </a:cubicBezTo>
                    <a:lnTo>
                      <a:pt x="19447" y="15259"/>
                    </a:lnTo>
                    <a:cubicBezTo>
                      <a:pt x="19643" y="15259"/>
                      <a:pt x="19834" y="15180"/>
                      <a:pt x="19969" y="15035"/>
                    </a:cubicBezTo>
                    <a:cubicBezTo>
                      <a:pt x="21098" y="14751"/>
                      <a:pt x="22571" y="14051"/>
                      <a:pt x="23840" y="12382"/>
                    </a:cubicBezTo>
                    <a:cubicBezTo>
                      <a:pt x="25061" y="10778"/>
                      <a:pt x="25537" y="9500"/>
                      <a:pt x="25724" y="8693"/>
                    </a:cubicBezTo>
                    <a:cubicBezTo>
                      <a:pt x="26302" y="8521"/>
                      <a:pt x="26759" y="8236"/>
                      <a:pt x="27039" y="7882"/>
                    </a:cubicBezTo>
                    <a:lnTo>
                      <a:pt x="27043" y="7877"/>
                    </a:lnTo>
                    <a:lnTo>
                      <a:pt x="27043" y="7872"/>
                    </a:lnTo>
                    <a:cubicBezTo>
                      <a:pt x="27067" y="7845"/>
                      <a:pt x="27090" y="7812"/>
                      <a:pt x="27109" y="7789"/>
                    </a:cubicBezTo>
                    <a:lnTo>
                      <a:pt x="27118" y="7770"/>
                    </a:lnTo>
                    <a:cubicBezTo>
                      <a:pt x="27137" y="7742"/>
                      <a:pt x="27155" y="7709"/>
                      <a:pt x="27179" y="7681"/>
                    </a:cubicBezTo>
                    <a:cubicBezTo>
                      <a:pt x="27183" y="7663"/>
                      <a:pt x="27193" y="7649"/>
                      <a:pt x="27202" y="7630"/>
                    </a:cubicBezTo>
                    <a:cubicBezTo>
                      <a:pt x="27211" y="7611"/>
                      <a:pt x="27221" y="7597"/>
                      <a:pt x="27230" y="7579"/>
                    </a:cubicBezTo>
                    <a:cubicBezTo>
                      <a:pt x="27235" y="7560"/>
                      <a:pt x="27244" y="7541"/>
                      <a:pt x="27253" y="7523"/>
                    </a:cubicBezTo>
                    <a:cubicBezTo>
                      <a:pt x="27263" y="7499"/>
                      <a:pt x="27267" y="7490"/>
                      <a:pt x="27272" y="7471"/>
                    </a:cubicBezTo>
                    <a:cubicBezTo>
                      <a:pt x="27286" y="7439"/>
                      <a:pt x="27295" y="7401"/>
                      <a:pt x="27309" y="7360"/>
                    </a:cubicBezTo>
                    <a:cubicBezTo>
                      <a:pt x="27314" y="7346"/>
                      <a:pt x="27319" y="7332"/>
                      <a:pt x="27323" y="7313"/>
                    </a:cubicBezTo>
                    <a:cubicBezTo>
                      <a:pt x="27328" y="7294"/>
                      <a:pt x="27333" y="7266"/>
                      <a:pt x="27333" y="7248"/>
                    </a:cubicBezTo>
                    <a:cubicBezTo>
                      <a:pt x="27337" y="7224"/>
                      <a:pt x="27342" y="7210"/>
                      <a:pt x="27342" y="7192"/>
                    </a:cubicBezTo>
                    <a:cubicBezTo>
                      <a:pt x="27347" y="7173"/>
                      <a:pt x="27351" y="7150"/>
                      <a:pt x="27351" y="7126"/>
                    </a:cubicBezTo>
                    <a:cubicBezTo>
                      <a:pt x="27351" y="7098"/>
                      <a:pt x="27351" y="7094"/>
                      <a:pt x="27356" y="7075"/>
                    </a:cubicBezTo>
                    <a:cubicBezTo>
                      <a:pt x="27356" y="7056"/>
                      <a:pt x="27356" y="7033"/>
                      <a:pt x="27356" y="7010"/>
                    </a:cubicBezTo>
                    <a:cubicBezTo>
                      <a:pt x="27356" y="6301"/>
                      <a:pt x="26792" y="5685"/>
                      <a:pt x="25850" y="5364"/>
                    </a:cubicBezTo>
                    <a:cubicBezTo>
                      <a:pt x="25369" y="5209"/>
                      <a:pt x="24871" y="5130"/>
                      <a:pt x="24372" y="5130"/>
                    </a:cubicBezTo>
                    <a:cubicBezTo>
                      <a:pt x="24358" y="5130"/>
                      <a:pt x="24344" y="5130"/>
                      <a:pt x="24329" y="5130"/>
                    </a:cubicBezTo>
                    <a:cubicBezTo>
                      <a:pt x="23196" y="5130"/>
                      <a:pt x="22259" y="5462"/>
                      <a:pt x="21741" y="5993"/>
                    </a:cubicBezTo>
                    <a:cubicBezTo>
                      <a:pt x="21737" y="5909"/>
                      <a:pt x="21732" y="5825"/>
                      <a:pt x="21723" y="5751"/>
                    </a:cubicBezTo>
                    <a:cubicBezTo>
                      <a:pt x="22282" y="5452"/>
                      <a:pt x="22707" y="5070"/>
                      <a:pt x="22935" y="4650"/>
                    </a:cubicBezTo>
                    <a:lnTo>
                      <a:pt x="22935" y="4645"/>
                    </a:lnTo>
                    <a:cubicBezTo>
                      <a:pt x="22954" y="4613"/>
                      <a:pt x="22968" y="4576"/>
                      <a:pt x="22982" y="4543"/>
                    </a:cubicBezTo>
                    <a:cubicBezTo>
                      <a:pt x="22991" y="4534"/>
                      <a:pt x="22996" y="4520"/>
                      <a:pt x="22996" y="4510"/>
                    </a:cubicBezTo>
                    <a:cubicBezTo>
                      <a:pt x="23010" y="4487"/>
                      <a:pt x="23019" y="4464"/>
                      <a:pt x="23028" y="4440"/>
                    </a:cubicBezTo>
                    <a:cubicBezTo>
                      <a:pt x="23038" y="4417"/>
                      <a:pt x="23038" y="4408"/>
                      <a:pt x="23042" y="4394"/>
                    </a:cubicBezTo>
                    <a:cubicBezTo>
                      <a:pt x="23052" y="4375"/>
                      <a:pt x="23061" y="4347"/>
                      <a:pt x="23066" y="4324"/>
                    </a:cubicBezTo>
                    <a:cubicBezTo>
                      <a:pt x="23075" y="4300"/>
                      <a:pt x="23075" y="4291"/>
                      <a:pt x="23080" y="4277"/>
                    </a:cubicBezTo>
                    <a:cubicBezTo>
                      <a:pt x="23089" y="4249"/>
                      <a:pt x="23094" y="4221"/>
                      <a:pt x="23098" y="4193"/>
                    </a:cubicBezTo>
                    <a:cubicBezTo>
                      <a:pt x="23103" y="4179"/>
                      <a:pt x="23108" y="4160"/>
                      <a:pt x="23108" y="4146"/>
                    </a:cubicBezTo>
                    <a:cubicBezTo>
                      <a:pt x="23112" y="4109"/>
                      <a:pt x="23117" y="4077"/>
                      <a:pt x="23122" y="4044"/>
                    </a:cubicBezTo>
                    <a:cubicBezTo>
                      <a:pt x="23122" y="4030"/>
                      <a:pt x="23122" y="4011"/>
                      <a:pt x="23126" y="3997"/>
                    </a:cubicBezTo>
                    <a:cubicBezTo>
                      <a:pt x="23126" y="3969"/>
                      <a:pt x="23126" y="3941"/>
                      <a:pt x="23126" y="3913"/>
                    </a:cubicBezTo>
                    <a:lnTo>
                      <a:pt x="23126" y="3867"/>
                    </a:lnTo>
                    <a:cubicBezTo>
                      <a:pt x="23126" y="3839"/>
                      <a:pt x="23126" y="3811"/>
                      <a:pt x="23122" y="3783"/>
                    </a:cubicBezTo>
                    <a:cubicBezTo>
                      <a:pt x="23122" y="3769"/>
                      <a:pt x="23122" y="3750"/>
                      <a:pt x="23122" y="3741"/>
                    </a:cubicBezTo>
                    <a:cubicBezTo>
                      <a:pt x="23112" y="3694"/>
                      <a:pt x="23108" y="3657"/>
                      <a:pt x="23098" y="3615"/>
                    </a:cubicBezTo>
                    <a:cubicBezTo>
                      <a:pt x="23089" y="3568"/>
                      <a:pt x="23075" y="3522"/>
                      <a:pt x="23061" y="3480"/>
                    </a:cubicBezTo>
                    <a:cubicBezTo>
                      <a:pt x="23056" y="3466"/>
                      <a:pt x="23052" y="3452"/>
                      <a:pt x="23047" y="3438"/>
                    </a:cubicBezTo>
                    <a:cubicBezTo>
                      <a:pt x="23038" y="3410"/>
                      <a:pt x="23028" y="3377"/>
                      <a:pt x="23014" y="3349"/>
                    </a:cubicBezTo>
                    <a:cubicBezTo>
                      <a:pt x="22730" y="2696"/>
                      <a:pt x="21960" y="2286"/>
                      <a:pt x="20906" y="2221"/>
                    </a:cubicBezTo>
                    <a:lnTo>
                      <a:pt x="20426" y="2221"/>
                    </a:lnTo>
                    <a:lnTo>
                      <a:pt x="20342" y="2225"/>
                    </a:lnTo>
                    <a:cubicBezTo>
                      <a:pt x="20053" y="2244"/>
                      <a:pt x="19764" y="2281"/>
                      <a:pt x="19479" y="2342"/>
                    </a:cubicBezTo>
                    <a:cubicBezTo>
                      <a:pt x="18967" y="2449"/>
                      <a:pt x="18477" y="2631"/>
                      <a:pt x="18015" y="2878"/>
                    </a:cubicBezTo>
                    <a:cubicBezTo>
                      <a:pt x="17027" y="3433"/>
                      <a:pt x="16537" y="4221"/>
                      <a:pt x="16700" y="4986"/>
                    </a:cubicBezTo>
                    <a:cubicBezTo>
                      <a:pt x="16849" y="5695"/>
                      <a:pt x="17521" y="6184"/>
                      <a:pt x="18500" y="6334"/>
                    </a:cubicBezTo>
                    <a:cubicBezTo>
                      <a:pt x="18519" y="6875"/>
                      <a:pt x="18458" y="7765"/>
                      <a:pt x="18085" y="9038"/>
                    </a:cubicBezTo>
                    <a:cubicBezTo>
                      <a:pt x="18001" y="9341"/>
                      <a:pt x="17885" y="9640"/>
                      <a:pt x="17745" y="9924"/>
                    </a:cubicBezTo>
                    <a:cubicBezTo>
                      <a:pt x="17581" y="9894"/>
                      <a:pt x="17413" y="9881"/>
                      <a:pt x="17245" y="9881"/>
                    </a:cubicBezTo>
                    <a:cubicBezTo>
                      <a:pt x="17178" y="9881"/>
                      <a:pt x="17111" y="9883"/>
                      <a:pt x="17045" y="9887"/>
                    </a:cubicBezTo>
                    <a:cubicBezTo>
                      <a:pt x="16224" y="9938"/>
                      <a:pt x="15576" y="10148"/>
                      <a:pt x="15059" y="10428"/>
                    </a:cubicBezTo>
                    <a:cubicBezTo>
                      <a:pt x="15161" y="8842"/>
                      <a:pt x="14914" y="7621"/>
                      <a:pt x="14317" y="6800"/>
                    </a:cubicBezTo>
                    <a:cubicBezTo>
                      <a:pt x="13800" y="6086"/>
                      <a:pt x="13021" y="5685"/>
                      <a:pt x="12065" y="5639"/>
                    </a:cubicBezTo>
                    <a:cubicBezTo>
                      <a:pt x="11995" y="5639"/>
                      <a:pt x="11920" y="5634"/>
                      <a:pt x="11850" y="5634"/>
                    </a:cubicBezTo>
                    <a:cubicBezTo>
                      <a:pt x="12027" y="5494"/>
                      <a:pt x="12195" y="5340"/>
                      <a:pt x="12354" y="5177"/>
                    </a:cubicBezTo>
                    <a:cubicBezTo>
                      <a:pt x="12466" y="5065"/>
                      <a:pt x="12638" y="4897"/>
                      <a:pt x="12704" y="4865"/>
                    </a:cubicBezTo>
                    <a:lnTo>
                      <a:pt x="12928" y="4762"/>
                    </a:lnTo>
                    <a:cubicBezTo>
                      <a:pt x="13641" y="4440"/>
                      <a:pt x="14378" y="4109"/>
                      <a:pt x="14378" y="3205"/>
                    </a:cubicBezTo>
                    <a:cubicBezTo>
                      <a:pt x="14378" y="2304"/>
                      <a:pt x="13641" y="1973"/>
                      <a:pt x="12928" y="1647"/>
                    </a:cubicBezTo>
                    <a:lnTo>
                      <a:pt x="12713" y="1544"/>
                    </a:lnTo>
                    <a:cubicBezTo>
                      <a:pt x="12643" y="1512"/>
                      <a:pt x="12471" y="1339"/>
                      <a:pt x="12354" y="1227"/>
                    </a:cubicBezTo>
                    <a:cubicBezTo>
                      <a:pt x="12027" y="901"/>
                      <a:pt x="11622" y="495"/>
                      <a:pt x="11030" y="365"/>
                    </a:cubicBezTo>
                    <a:cubicBezTo>
                      <a:pt x="10922" y="341"/>
                      <a:pt x="10817" y="331"/>
                      <a:pt x="10714" y="331"/>
                    </a:cubicBezTo>
                    <a:cubicBezTo>
                      <a:pt x="10365" y="331"/>
                      <a:pt x="10042" y="447"/>
                      <a:pt x="9747" y="551"/>
                    </a:cubicBezTo>
                    <a:cubicBezTo>
                      <a:pt x="9540" y="624"/>
                      <a:pt x="9325" y="702"/>
                      <a:pt x="9183" y="702"/>
                    </a:cubicBezTo>
                    <a:cubicBezTo>
                      <a:pt x="9172" y="702"/>
                      <a:pt x="9161" y="701"/>
                      <a:pt x="9150" y="700"/>
                    </a:cubicBezTo>
                    <a:cubicBezTo>
                      <a:pt x="9052" y="691"/>
                      <a:pt x="8828" y="560"/>
                      <a:pt x="8665" y="462"/>
                    </a:cubicBezTo>
                    <a:cubicBezTo>
                      <a:pt x="8315" y="257"/>
                      <a:pt x="7882" y="1"/>
                      <a:pt x="736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0" name="Google Shape;660;p30"/>
              <p:cNvSpPr/>
              <p:nvPr/>
            </p:nvSpPr>
            <p:spPr>
              <a:xfrm>
                <a:off x="8511519" y="6256389"/>
                <a:ext cx="266300" cy="399294"/>
              </a:xfrm>
              <a:custGeom>
                <a:avLst/>
                <a:gdLst/>
                <a:ahLst/>
                <a:cxnLst/>
                <a:rect l="l" t="t" r="r" b="b"/>
                <a:pathLst>
                  <a:path w="7681" h="11517" extrusionOk="0">
                    <a:moveTo>
                      <a:pt x="5804" y="1"/>
                    </a:moveTo>
                    <a:cubicBezTo>
                      <a:pt x="5491" y="1"/>
                      <a:pt x="5154" y="36"/>
                      <a:pt x="4808" y="110"/>
                    </a:cubicBezTo>
                    <a:cubicBezTo>
                      <a:pt x="3437" y="403"/>
                      <a:pt x="2444" y="1196"/>
                      <a:pt x="2589" y="1886"/>
                    </a:cubicBezTo>
                    <a:cubicBezTo>
                      <a:pt x="2701" y="2399"/>
                      <a:pt x="3414" y="2707"/>
                      <a:pt x="4337" y="2712"/>
                    </a:cubicBezTo>
                    <a:cubicBezTo>
                      <a:pt x="4417" y="3099"/>
                      <a:pt x="4552" y="4279"/>
                      <a:pt x="3964" y="6298"/>
                    </a:cubicBezTo>
                    <a:cubicBezTo>
                      <a:pt x="3116" y="9212"/>
                      <a:pt x="873" y="9716"/>
                      <a:pt x="770" y="9739"/>
                    </a:cubicBezTo>
                    <a:cubicBezTo>
                      <a:pt x="313" y="9828"/>
                      <a:pt x="0" y="10248"/>
                      <a:pt x="47" y="10709"/>
                    </a:cubicBezTo>
                    <a:cubicBezTo>
                      <a:pt x="93" y="11163"/>
                      <a:pt x="476" y="11516"/>
                      <a:pt x="933" y="11516"/>
                    </a:cubicBezTo>
                    <a:cubicBezTo>
                      <a:pt x="936" y="11516"/>
                      <a:pt x="939" y="11516"/>
                      <a:pt x="942" y="11516"/>
                    </a:cubicBezTo>
                    <a:cubicBezTo>
                      <a:pt x="998" y="11516"/>
                      <a:pt x="1054" y="11511"/>
                      <a:pt x="1110" y="11502"/>
                    </a:cubicBezTo>
                    <a:cubicBezTo>
                      <a:pt x="1250" y="11474"/>
                      <a:pt x="4519" y="10812"/>
                      <a:pt x="5690" y="6801"/>
                    </a:cubicBezTo>
                    <a:cubicBezTo>
                      <a:pt x="6352" y="4526"/>
                      <a:pt x="6235" y="3066"/>
                      <a:pt x="6100" y="2376"/>
                    </a:cubicBezTo>
                    <a:cubicBezTo>
                      <a:pt x="7061" y="1998"/>
                      <a:pt x="7681" y="1378"/>
                      <a:pt x="7564" y="823"/>
                    </a:cubicBezTo>
                    <a:cubicBezTo>
                      <a:pt x="7453"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1" name="Google Shape;661;p30"/>
              <p:cNvSpPr/>
              <p:nvPr/>
            </p:nvSpPr>
            <p:spPr>
              <a:xfrm>
                <a:off x="8596248" y="6256389"/>
                <a:ext cx="178689" cy="79152"/>
              </a:xfrm>
              <a:custGeom>
                <a:avLst/>
                <a:gdLst/>
                <a:ahLst/>
                <a:cxnLst/>
                <a:rect l="l" t="t" r="r" b="b"/>
                <a:pathLst>
                  <a:path w="5154" h="2283" extrusionOk="0">
                    <a:moveTo>
                      <a:pt x="3358" y="1"/>
                    </a:moveTo>
                    <a:cubicBezTo>
                      <a:pt x="3046" y="1"/>
                      <a:pt x="2709" y="36"/>
                      <a:pt x="2364" y="110"/>
                    </a:cubicBezTo>
                    <a:cubicBezTo>
                      <a:pt x="993" y="403"/>
                      <a:pt x="0" y="1196"/>
                      <a:pt x="145" y="1886"/>
                    </a:cubicBezTo>
                    <a:cubicBezTo>
                      <a:pt x="182" y="2040"/>
                      <a:pt x="266" y="2180"/>
                      <a:pt x="387" y="2283"/>
                    </a:cubicBezTo>
                    <a:lnTo>
                      <a:pt x="5022" y="1359"/>
                    </a:lnTo>
                    <a:cubicBezTo>
                      <a:pt x="5120" y="1196"/>
                      <a:pt x="5153" y="1010"/>
                      <a:pt x="5120" y="823"/>
                    </a:cubicBezTo>
                    <a:cubicBezTo>
                      <a:pt x="5009" y="310"/>
                      <a:pt x="4288" y="1"/>
                      <a:pt x="3358"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2" name="Google Shape;662;p30"/>
              <p:cNvSpPr/>
              <p:nvPr/>
            </p:nvSpPr>
            <p:spPr>
              <a:xfrm>
                <a:off x="8665411" y="6336541"/>
                <a:ext cx="54605" cy="19519"/>
              </a:xfrm>
              <a:custGeom>
                <a:avLst/>
                <a:gdLst/>
                <a:ahLst/>
                <a:cxnLst/>
                <a:rect l="l" t="t" r="r" b="b"/>
                <a:pathLst>
                  <a:path w="1575" h="563" extrusionOk="0">
                    <a:moveTo>
                      <a:pt x="1327" y="1"/>
                    </a:moveTo>
                    <a:cubicBezTo>
                      <a:pt x="1316" y="1"/>
                      <a:pt x="1305" y="1"/>
                      <a:pt x="1293" y="3"/>
                    </a:cubicBezTo>
                    <a:lnTo>
                      <a:pt x="215" y="209"/>
                    </a:lnTo>
                    <a:cubicBezTo>
                      <a:pt x="1" y="246"/>
                      <a:pt x="29" y="563"/>
                      <a:pt x="253" y="563"/>
                    </a:cubicBezTo>
                    <a:cubicBezTo>
                      <a:pt x="262" y="563"/>
                      <a:pt x="271" y="563"/>
                      <a:pt x="285" y="558"/>
                    </a:cubicBezTo>
                    <a:lnTo>
                      <a:pt x="1358" y="358"/>
                    </a:lnTo>
                    <a:cubicBezTo>
                      <a:pt x="1575" y="309"/>
                      <a:pt x="1527" y="1"/>
                      <a:pt x="132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3" name="Google Shape;663;p30"/>
              <p:cNvSpPr/>
              <p:nvPr/>
            </p:nvSpPr>
            <p:spPr>
              <a:xfrm>
                <a:off x="8586541" y="6357481"/>
                <a:ext cx="334045" cy="299826"/>
              </a:xfrm>
              <a:custGeom>
                <a:avLst/>
                <a:gdLst/>
                <a:ahLst/>
                <a:cxnLst/>
                <a:rect l="l" t="t" r="r" b="b"/>
                <a:pathLst>
                  <a:path w="9635" h="8648" extrusionOk="0">
                    <a:moveTo>
                      <a:pt x="7340" y="1"/>
                    </a:moveTo>
                    <a:cubicBezTo>
                      <a:pt x="6067" y="1"/>
                      <a:pt x="5041" y="519"/>
                      <a:pt x="5041" y="1153"/>
                    </a:cubicBezTo>
                    <a:cubicBezTo>
                      <a:pt x="5041" y="1600"/>
                      <a:pt x="5550" y="1988"/>
                      <a:pt x="6291" y="2179"/>
                    </a:cubicBezTo>
                    <a:cubicBezTo>
                      <a:pt x="6216" y="2575"/>
                      <a:pt x="5923" y="3578"/>
                      <a:pt x="4845" y="4995"/>
                    </a:cubicBezTo>
                    <a:cubicBezTo>
                      <a:pt x="3582" y="6657"/>
                      <a:pt x="2092" y="6857"/>
                      <a:pt x="1442" y="6857"/>
                    </a:cubicBezTo>
                    <a:cubicBezTo>
                      <a:pt x="1254" y="6857"/>
                      <a:pt x="1137" y="6840"/>
                      <a:pt x="1115" y="6837"/>
                    </a:cubicBezTo>
                    <a:cubicBezTo>
                      <a:pt x="1066" y="6829"/>
                      <a:pt x="1017" y="6825"/>
                      <a:pt x="969" y="6825"/>
                    </a:cubicBezTo>
                    <a:cubicBezTo>
                      <a:pt x="541" y="6825"/>
                      <a:pt x="164" y="7133"/>
                      <a:pt x="84" y="7565"/>
                    </a:cubicBezTo>
                    <a:cubicBezTo>
                      <a:pt x="0" y="8050"/>
                      <a:pt x="317" y="8511"/>
                      <a:pt x="802" y="8605"/>
                    </a:cubicBezTo>
                    <a:cubicBezTo>
                      <a:pt x="982" y="8633"/>
                      <a:pt x="1165" y="8648"/>
                      <a:pt x="1349" y="8648"/>
                    </a:cubicBezTo>
                    <a:cubicBezTo>
                      <a:pt x="1375" y="8648"/>
                      <a:pt x="1401" y="8647"/>
                      <a:pt x="1427" y="8647"/>
                    </a:cubicBezTo>
                    <a:cubicBezTo>
                      <a:pt x="2458" y="8647"/>
                      <a:pt x="4561" y="8334"/>
                      <a:pt x="6272" y="6082"/>
                    </a:cubicBezTo>
                    <a:cubicBezTo>
                      <a:pt x="7732" y="4161"/>
                      <a:pt x="8035" y="2776"/>
                      <a:pt x="8100" y="2239"/>
                    </a:cubicBezTo>
                    <a:cubicBezTo>
                      <a:pt x="8996" y="2081"/>
                      <a:pt x="9635" y="1656"/>
                      <a:pt x="9635" y="1153"/>
                    </a:cubicBezTo>
                    <a:cubicBezTo>
                      <a:pt x="9635" y="519"/>
                      <a:pt x="8609" y="1"/>
                      <a:pt x="734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4" name="Google Shape;664;p30"/>
              <p:cNvSpPr/>
              <p:nvPr/>
            </p:nvSpPr>
            <p:spPr>
              <a:xfrm>
                <a:off x="8761130" y="6357481"/>
                <a:ext cx="159621" cy="56304"/>
              </a:xfrm>
              <a:custGeom>
                <a:avLst/>
                <a:gdLst/>
                <a:ahLst/>
                <a:cxnLst/>
                <a:rect l="l" t="t" r="r" b="b"/>
                <a:pathLst>
                  <a:path w="4604" h="1624" extrusionOk="0">
                    <a:moveTo>
                      <a:pt x="2300" y="1"/>
                    </a:moveTo>
                    <a:cubicBezTo>
                      <a:pt x="1031" y="1"/>
                      <a:pt x="1" y="519"/>
                      <a:pt x="1" y="1153"/>
                    </a:cubicBezTo>
                    <a:cubicBezTo>
                      <a:pt x="5" y="1265"/>
                      <a:pt x="33" y="1377"/>
                      <a:pt x="94" y="1475"/>
                    </a:cubicBezTo>
                    <a:lnTo>
                      <a:pt x="4398" y="1624"/>
                    </a:lnTo>
                    <a:cubicBezTo>
                      <a:pt x="4524" y="1498"/>
                      <a:pt x="4594" y="1330"/>
                      <a:pt x="4603" y="1153"/>
                    </a:cubicBezTo>
                    <a:cubicBezTo>
                      <a:pt x="4603" y="519"/>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5" name="Google Shape;665;p30"/>
              <p:cNvSpPr/>
              <p:nvPr/>
            </p:nvSpPr>
            <p:spPr>
              <a:xfrm>
                <a:off x="8809319" y="6427961"/>
                <a:ext cx="54675" cy="14943"/>
              </a:xfrm>
              <a:custGeom>
                <a:avLst/>
                <a:gdLst/>
                <a:ahLst/>
                <a:cxnLst/>
                <a:rect l="l" t="t" r="r" b="b"/>
                <a:pathLst>
                  <a:path w="1577" h="431" extrusionOk="0">
                    <a:moveTo>
                      <a:pt x="243" y="1"/>
                    </a:moveTo>
                    <a:cubicBezTo>
                      <a:pt x="18" y="1"/>
                      <a:pt x="0" y="346"/>
                      <a:pt x="233" y="360"/>
                    </a:cubicBezTo>
                    <a:lnTo>
                      <a:pt x="1325" y="430"/>
                    </a:lnTo>
                    <a:lnTo>
                      <a:pt x="1339" y="430"/>
                    </a:lnTo>
                    <a:cubicBezTo>
                      <a:pt x="1563" y="426"/>
                      <a:pt x="1577" y="90"/>
                      <a:pt x="1348" y="71"/>
                    </a:cubicBezTo>
                    <a:lnTo>
                      <a:pt x="257" y="1"/>
                    </a:lnTo>
                    <a:cubicBezTo>
                      <a:pt x="252" y="1"/>
                      <a:pt x="248" y="1"/>
                      <a:pt x="24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6" name="Google Shape;666;p30"/>
              <p:cNvSpPr/>
              <p:nvPr/>
            </p:nvSpPr>
            <p:spPr>
              <a:xfrm>
                <a:off x="8048976" y="6374780"/>
                <a:ext cx="633248" cy="283462"/>
              </a:xfrm>
              <a:custGeom>
                <a:avLst/>
                <a:gdLst/>
                <a:ahLst/>
                <a:cxnLst/>
                <a:rect l="l" t="t" r="r" b="b"/>
                <a:pathLst>
                  <a:path w="18265" h="8176" extrusionOk="0">
                    <a:moveTo>
                      <a:pt x="10345" y="1"/>
                    </a:moveTo>
                    <a:cubicBezTo>
                      <a:pt x="6055" y="1"/>
                      <a:pt x="5503" y="6371"/>
                      <a:pt x="5503" y="6371"/>
                    </a:cubicBezTo>
                    <a:cubicBezTo>
                      <a:pt x="5503" y="6371"/>
                      <a:pt x="5417" y="2761"/>
                      <a:pt x="3439" y="2761"/>
                    </a:cubicBezTo>
                    <a:cubicBezTo>
                      <a:pt x="3366" y="2761"/>
                      <a:pt x="3291" y="2766"/>
                      <a:pt x="3214" y="2776"/>
                    </a:cubicBezTo>
                    <a:cubicBezTo>
                      <a:pt x="691" y="3102"/>
                      <a:pt x="1" y="8176"/>
                      <a:pt x="1" y="8176"/>
                    </a:cubicBezTo>
                    <a:lnTo>
                      <a:pt x="17964" y="8176"/>
                    </a:lnTo>
                    <a:cubicBezTo>
                      <a:pt x="17964" y="8176"/>
                      <a:pt x="18264" y="4249"/>
                      <a:pt x="15762" y="4249"/>
                    </a:cubicBezTo>
                    <a:cubicBezTo>
                      <a:pt x="15712" y="4249"/>
                      <a:pt x="15661" y="4251"/>
                      <a:pt x="15609" y="4254"/>
                    </a:cubicBezTo>
                    <a:cubicBezTo>
                      <a:pt x="13063" y="4412"/>
                      <a:pt x="12470" y="6371"/>
                      <a:pt x="12470" y="6371"/>
                    </a:cubicBezTo>
                    <a:cubicBezTo>
                      <a:pt x="12470" y="6371"/>
                      <a:pt x="14177" y="173"/>
                      <a:pt x="10549" y="6"/>
                    </a:cubicBezTo>
                    <a:cubicBezTo>
                      <a:pt x="10480" y="2"/>
                      <a:pt x="10412" y="1"/>
                      <a:pt x="1034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7" name="Google Shape;667;p30"/>
              <p:cNvSpPr/>
              <p:nvPr/>
            </p:nvSpPr>
            <p:spPr>
              <a:xfrm>
                <a:off x="8061422" y="6294454"/>
                <a:ext cx="370934" cy="364139"/>
              </a:xfrm>
              <a:custGeom>
                <a:avLst/>
                <a:gdLst/>
                <a:ahLst/>
                <a:cxnLst/>
                <a:rect l="l" t="t" r="r" b="b"/>
                <a:pathLst>
                  <a:path w="10699" h="10503" extrusionOk="0">
                    <a:moveTo>
                      <a:pt x="1" y="0"/>
                    </a:moveTo>
                    <a:lnTo>
                      <a:pt x="4109" y="2933"/>
                    </a:lnTo>
                    <a:lnTo>
                      <a:pt x="3843" y="8921"/>
                    </a:lnTo>
                    <a:cubicBezTo>
                      <a:pt x="3801" y="9779"/>
                      <a:pt x="4487" y="10502"/>
                      <a:pt x="5350" y="10502"/>
                    </a:cubicBezTo>
                    <a:cubicBezTo>
                      <a:pt x="6208" y="10502"/>
                      <a:pt x="6893" y="9779"/>
                      <a:pt x="6851" y="8921"/>
                    </a:cubicBezTo>
                    <a:lnTo>
                      <a:pt x="6590" y="2933"/>
                    </a:lnTo>
                    <a:lnTo>
                      <a:pt x="10698" y="0"/>
                    </a:ln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8" name="Google Shape;668;p30"/>
              <p:cNvSpPr/>
              <p:nvPr/>
            </p:nvSpPr>
            <p:spPr>
              <a:xfrm>
                <a:off x="8022801" y="6179668"/>
                <a:ext cx="448179" cy="171408"/>
              </a:xfrm>
              <a:custGeom>
                <a:avLst/>
                <a:gdLst/>
                <a:ahLst/>
                <a:cxnLst/>
                <a:rect l="l" t="t" r="r" b="b"/>
                <a:pathLst>
                  <a:path w="12927" h="4944" extrusionOk="0">
                    <a:moveTo>
                      <a:pt x="6291" y="0"/>
                    </a:moveTo>
                    <a:cubicBezTo>
                      <a:pt x="5690" y="0"/>
                      <a:pt x="5125" y="644"/>
                      <a:pt x="4570" y="700"/>
                    </a:cubicBezTo>
                    <a:cubicBezTo>
                      <a:pt x="4536" y="703"/>
                      <a:pt x="4502" y="705"/>
                      <a:pt x="4468" y="705"/>
                    </a:cubicBezTo>
                    <a:cubicBezTo>
                      <a:pt x="3944" y="705"/>
                      <a:pt x="3402" y="334"/>
                      <a:pt x="2937" y="334"/>
                    </a:cubicBezTo>
                    <a:cubicBezTo>
                      <a:pt x="2883" y="334"/>
                      <a:pt x="2831" y="339"/>
                      <a:pt x="2780" y="350"/>
                    </a:cubicBezTo>
                    <a:cubicBezTo>
                      <a:pt x="2127" y="495"/>
                      <a:pt x="1707" y="1269"/>
                      <a:pt x="1245" y="1479"/>
                    </a:cubicBezTo>
                    <a:cubicBezTo>
                      <a:pt x="467" y="1838"/>
                      <a:pt x="0" y="1996"/>
                      <a:pt x="0" y="2472"/>
                    </a:cubicBezTo>
                    <a:cubicBezTo>
                      <a:pt x="0" y="2952"/>
                      <a:pt x="467" y="3111"/>
                      <a:pt x="1250" y="3470"/>
                    </a:cubicBezTo>
                    <a:cubicBezTo>
                      <a:pt x="1707" y="3680"/>
                      <a:pt x="2131" y="4454"/>
                      <a:pt x="2780" y="4594"/>
                    </a:cubicBezTo>
                    <a:cubicBezTo>
                      <a:pt x="2833" y="4605"/>
                      <a:pt x="2887" y="4611"/>
                      <a:pt x="2943" y="4611"/>
                    </a:cubicBezTo>
                    <a:cubicBezTo>
                      <a:pt x="3409" y="4611"/>
                      <a:pt x="3952" y="4240"/>
                      <a:pt x="4480" y="4240"/>
                    </a:cubicBezTo>
                    <a:cubicBezTo>
                      <a:pt x="4511" y="4240"/>
                      <a:pt x="4543" y="4241"/>
                      <a:pt x="4575" y="4244"/>
                    </a:cubicBezTo>
                    <a:cubicBezTo>
                      <a:pt x="5125" y="4300"/>
                      <a:pt x="5690" y="4943"/>
                      <a:pt x="6291" y="4943"/>
                    </a:cubicBezTo>
                    <a:lnTo>
                      <a:pt x="6636" y="4943"/>
                    </a:lnTo>
                    <a:cubicBezTo>
                      <a:pt x="7242" y="4943"/>
                      <a:pt x="7802" y="4300"/>
                      <a:pt x="8357" y="4244"/>
                    </a:cubicBezTo>
                    <a:cubicBezTo>
                      <a:pt x="8389" y="4241"/>
                      <a:pt x="8421" y="4240"/>
                      <a:pt x="8452" y="4240"/>
                    </a:cubicBezTo>
                    <a:cubicBezTo>
                      <a:pt x="8978" y="4240"/>
                      <a:pt x="9522" y="4610"/>
                      <a:pt x="9989" y="4610"/>
                    </a:cubicBezTo>
                    <a:cubicBezTo>
                      <a:pt x="10043" y="4610"/>
                      <a:pt x="10096" y="4605"/>
                      <a:pt x="10148" y="4594"/>
                    </a:cubicBezTo>
                    <a:cubicBezTo>
                      <a:pt x="10801" y="4454"/>
                      <a:pt x="11225" y="3680"/>
                      <a:pt x="11677" y="3470"/>
                    </a:cubicBezTo>
                    <a:cubicBezTo>
                      <a:pt x="12461" y="3111"/>
                      <a:pt x="12927" y="2957"/>
                      <a:pt x="12927" y="2472"/>
                    </a:cubicBezTo>
                    <a:cubicBezTo>
                      <a:pt x="12927" y="1992"/>
                      <a:pt x="12461" y="1838"/>
                      <a:pt x="11682" y="1479"/>
                    </a:cubicBezTo>
                    <a:cubicBezTo>
                      <a:pt x="11220" y="1269"/>
                      <a:pt x="10801" y="495"/>
                      <a:pt x="10148" y="350"/>
                    </a:cubicBezTo>
                    <a:cubicBezTo>
                      <a:pt x="10095" y="338"/>
                      <a:pt x="10041" y="333"/>
                      <a:pt x="9986" y="333"/>
                    </a:cubicBezTo>
                    <a:cubicBezTo>
                      <a:pt x="9522" y="333"/>
                      <a:pt x="8976" y="704"/>
                      <a:pt x="8452" y="704"/>
                    </a:cubicBezTo>
                    <a:cubicBezTo>
                      <a:pt x="8420" y="704"/>
                      <a:pt x="8388" y="703"/>
                      <a:pt x="8357" y="700"/>
                    </a:cubicBezTo>
                    <a:cubicBezTo>
                      <a:pt x="7802" y="648"/>
                      <a:pt x="7238" y="0"/>
                      <a:pt x="663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69" name="Google Shape;669;p30"/>
              <p:cNvSpPr/>
              <p:nvPr/>
            </p:nvSpPr>
            <p:spPr>
              <a:xfrm>
                <a:off x="8149583" y="6250460"/>
                <a:ext cx="194603" cy="30267"/>
              </a:xfrm>
              <a:custGeom>
                <a:avLst/>
                <a:gdLst/>
                <a:ahLst/>
                <a:cxnLst/>
                <a:rect l="l" t="t" r="r" b="b"/>
                <a:pathLst>
                  <a:path w="5613" h="873" extrusionOk="0">
                    <a:moveTo>
                      <a:pt x="259" y="1"/>
                    </a:moveTo>
                    <a:cubicBezTo>
                      <a:pt x="85" y="1"/>
                      <a:pt x="0" y="263"/>
                      <a:pt x="190" y="346"/>
                    </a:cubicBezTo>
                    <a:cubicBezTo>
                      <a:pt x="1016" y="696"/>
                      <a:pt x="1907" y="873"/>
                      <a:pt x="2807" y="873"/>
                    </a:cubicBezTo>
                    <a:lnTo>
                      <a:pt x="2844" y="873"/>
                    </a:lnTo>
                    <a:cubicBezTo>
                      <a:pt x="3730" y="868"/>
                      <a:pt x="4607" y="691"/>
                      <a:pt x="5423" y="346"/>
                    </a:cubicBezTo>
                    <a:cubicBezTo>
                      <a:pt x="5613" y="263"/>
                      <a:pt x="5528" y="1"/>
                      <a:pt x="5354" y="1"/>
                    </a:cubicBezTo>
                    <a:cubicBezTo>
                      <a:pt x="5332" y="1"/>
                      <a:pt x="5308" y="5"/>
                      <a:pt x="5283" y="15"/>
                    </a:cubicBezTo>
                    <a:cubicBezTo>
                      <a:pt x="4509" y="341"/>
                      <a:pt x="3679" y="509"/>
                      <a:pt x="2844" y="514"/>
                    </a:cubicBezTo>
                    <a:lnTo>
                      <a:pt x="2807" y="514"/>
                    </a:lnTo>
                    <a:cubicBezTo>
                      <a:pt x="1953" y="514"/>
                      <a:pt x="1114" y="346"/>
                      <a:pt x="330" y="15"/>
                    </a:cubicBezTo>
                    <a:cubicBezTo>
                      <a:pt x="306" y="5"/>
                      <a:pt x="282" y="1"/>
                      <a:pt x="25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0" name="Google Shape;670;p30"/>
              <p:cNvSpPr/>
              <p:nvPr/>
            </p:nvSpPr>
            <p:spPr>
              <a:xfrm>
                <a:off x="8184529" y="6349715"/>
                <a:ext cx="49751" cy="53565"/>
              </a:xfrm>
              <a:custGeom>
                <a:avLst/>
                <a:gdLst/>
                <a:ahLst/>
                <a:cxnLst/>
                <a:rect l="l" t="t" r="r" b="b"/>
                <a:pathLst>
                  <a:path w="1435" h="1545" extrusionOk="0">
                    <a:moveTo>
                      <a:pt x="254" y="1"/>
                    </a:moveTo>
                    <a:cubicBezTo>
                      <a:pt x="123" y="1"/>
                      <a:pt x="1" y="158"/>
                      <a:pt x="110" y="295"/>
                    </a:cubicBezTo>
                    <a:lnTo>
                      <a:pt x="1062" y="1479"/>
                    </a:lnTo>
                    <a:cubicBezTo>
                      <a:pt x="1094" y="1521"/>
                      <a:pt x="1146" y="1545"/>
                      <a:pt x="1202" y="1545"/>
                    </a:cubicBezTo>
                    <a:cubicBezTo>
                      <a:pt x="1351" y="1545"/>
                      <a:pt x="1435" y="1372"/>
                      <a:pt x="1342" y="1256"/>
                    </a:cubicBezTo>
                    <a:lnTo>
                      <a:pt x="390" y="71"/>
                    </a:lnTo>
                    <a:cubicBezTo>
                      <a:pt x="351" y="21"/>
                      <a:pt x="302" y="1"/>
                      <a:pt x="2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1" name="Google Shape;671;p30"/>
              <p:cNvSpPr/>
              <p:nvPr/>
            </p:nvSpPr>
            <p:spPr>
              <a:xfrm>
                <a:off x="8259481" y="6349715"/>
                <a:ext cx="49751" cy="53565"/>
              </a:xfrm>
              <a:custGeom>
                <a:avLst/>
                <a:gdLst/>
                <a:ahLst/>
                <a:cxnLst/>
                <a:rect l="l" t="t" r="r" b="b"/>
                <a:pathLst>
                  <a:path w="1435" h="1545" extrusionOk="0">
                    <a:moveTo>
                      <a:pt x="1179" y="1"/>
                    </a:moveTo>
                    <a:cubicBezTo>
                      <a:pt x="1131" y="1"/>
                      <a:pt x="1081" y="21"/>
                      <a:pt x="1040" y="71"/>
                    </a:cubicBezTo>
                    <a:lnTo>
                      <a:pt x="94" y="1256"/>
                    </a:lnTo>
                    <a:cubicBezTo>
                      <a:pt x="0" y="1372"/>
                      <a:pt x="84" y="1545"/>
                      <a:pt x="234" y="1545"/>
                    </a:cubicBezTo>
                    <a:cubicBezTo>
                      <a:pt x="289" y="1545"/>
                      <a:pt x="341" y="1521"/>
                      <a:pt x="373" y="1479"/>
                    </a:cubicBezTo>
                    <a:lnTo>
                      <a:pt x="1325" y="295"/>
                    </a:lnTo>
                    <a:cubicBezTo>
                      <a:pt x="1434" y="158"/>
                      <a:pt x="1313" y="1"/>
                      <a:pt x="117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2" name="Google Shape;672;p30"/>
              <p:cNvSpPr/>
              <p:nvPr/>
            </p:nvSpPr>
            <p:spPr>
              <a:xfrm>
                <a:off x="8240726" y="6359076"/>
                <a:ext cx="12481" cy="44204"/>
              </a:xfrm>
              <a:custGeom>
                <a:avLst/>
                <a:gdLst/>
                <a:ahLst/>
                <a:cxnLst/>
                <a:rect l="l" t="t" r="r" b="b"/>
                <a:pathLst>
                  <a:path w="360" h="1275" extrusionOk="0">
                    <a:moveTo>
                      <a:pt x="180" y="0"/>
                    </a:moveTo>
                    <a:cubicBezTo>
                      <a:pt x="90" y="0"/>
                      <a:pt x="0" y="60"/>
                      <a:pt x="0" y="179"/>
                    </a:cubicBezTo>
                    <a:lnTo>
                      <a:pt x="0" y="1097"/>
                    </a:lnTo>
                    <a:cubicBezTo>
                      <a:pt x="0" y="1195"/>
                      <a:pt x="80" y="1275"/>
                      <a:pt x="182" y="1275"/>
                    </a:cubicBezTo>
                    <a:cubicBezTo>
                      <a:pt x="280" y="1275"/>
                      <a:pt x="359" y="1195"/>
                      <a:pt x="359" y="1097"/>
                    </a:cubicBezTo>
                    <a:lnTo>
                      <a:pt x="359" y="179"/>
                    </a:lnTo>
                    <a:cubicBezTo>
                      <a:pt x="359" y="60"/>
                      <a:pt x="270" y="0"/>
                      <a:pt x="18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3" name="Google Shape;673;p30"/>
              <p:cNvSpPr/>
              <p:nvPr/>
            </p:nvSpPr>
            <p:spPr>
              <a:xfrm>
                <a:off x="8097650" y="6550895"/>
                <a:ext cx="296533" cy="107338"/>
              </a:xfrm>
              <a:custGeom>
                <a:avLst/>
                <a:gdLst/>
                <a:ahLst/>
                <a:cxnLst/>
                <a:rect l="l" t="t" r="r" b="b"/>
                <a:pathLst>
                  <a:path w="8553" h="3096" extrusionOk="0">
                    <a:moveTo>
                      <a:pt x="3329" y="0"/>
                    </a:moveTo>
                    <a:cubicBezTo>
                      <a:pt x="1040" y="0"/>
                      <a:pt x="0" y="3096"/>
                      <a:pt x="0" y="3096"/>
                    </a:cubicBezTo>
                    <a:lnTo>
                      <a:pt x="7760" y="3096"/>
                    </a:lnTo>
                    <a:cubicBezTo>
                      <a:pt x="7760" y="3096"/>
                      <a:pt x="8553" y="1370"/>
                      <a:pt x="6944" y="1272"/>
                    </a:cubicBezTo>
                    <a:cubicBezTo>
                      <a:pt x="6875" y="1268"/>
                      <a:pt x="6808" y="1266"/>
                      <a:pt x="6743" y="1266"/>
                    </a:cubicBezTo>
                    <a:cubicBezTo>
                      <a:pt x="5359" y="1266"/>
                      <a:pt x="4884" y="2220"/>
                      <a:pt x="4844" y="2306"/>
                    </a:cubicBezTo>
                    <a:lnTo>
                      <a:pt x="4844" y="2306"/>
                    </a:lnTo>
                    <a:cubicBezTo>
                      <a:pt x="4901" y="2179"/>
                      <a:pt x="5784" y="126"/>
                      <a:pt x="3470" y="4"/>
                    </a:cubicBezTo>
                    <a:cubicBezTo>
                      <a:pt x="3422" y="1"/>
                      <a:pt x="3376" y="0"/>
                      <a:pt x="3329"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674" name="Google Shape;674;p30"/>
            <p:cNvGrpSpPr/>
            <p:nvPr/>
          </p:nvGrpSpPr>
          <p:grpSpPr>
            <a:xfrm>
              <a:off x="-70368" y="4401808"/>
              <a:ext cx="1384237" cy="772169"/>
              <a:chOff x="7997563" y="6154429"/>
              <a:chExt cx="948433" cy="529064"/>
            </a:xfrm>
          </p:grpSpPr>
          <p:sp>
            <p:nvSpPr>
              <p:cNvPr id="675" name="Google Shape;675;p30"/>
              <p:cNvSpPr/>
              <p:nvPr/>
            </p:nvSpPr>
            <p:spPr>
              <a:xfrm>
                <a:off x="7997563" y="6154429"/>
                <a:ext cx="948433" cy="529064"/>
              </a:xfrm>
              <a:custGeom>
                <a:avLst/>
                <a:gdLst/>
                <a:ahLst/>
                <a:cxnLst/>
                <a:rect l="l" t="t" r="r" b="b"/>
                <a:pathLst>
                  <a:path w="27356" h="15260" extrusionOk="0">
                    <a:moveTo>
                      <a:pt x="21653" y="7928"/>
                    </a:moveTo>
                    <a:cubicBezTo>
                      <a:pt x="21858" y="8162"/>
                      <a:pt x="22110" y="8348"/>
                      <a:pt x="22389" y="8479"/>
                    </a:cubicBezTo>
                    <a:cubicBezTo>
                      <a:pt x="22212" y="8931"/>
                      <a:pt x="21881" y="9589"/>
                      <a:pt x="21252" y="10409"/>
                    </a:cubicBezTo>
                    <a:cubicBezTo>
                      <a:pt x="21144" y="10554"/>
                      <a:pt x="21032" y="10689"/>
                      <a:pt x="20911" y="10820"/>
                    </a:cubicBezTo>
                    <a:cubicBezTo>
                      <a:pt x="21023" y="10531"/>
                      <a:pt x="21126" y="10241"/>
                      <a:pt x="21214" y="9943"/>
                    </a:cubicBezTo>
                    <a:cubicBezTo>
                      <a:pt x="21405" y="9281"/>
                      <a:pt x="21555" y="8609"/>
                      <a:pt x="21653" y="7928"/>
                    </a:cubicBezTo>
                    <a:close/>
                    <a:moveTo>
                      <a:pt x="7019" y="1"/>
                    </a:moveTo>
                    <a:cubicBezTo>
                      <a:pt x="6497" y="1"/>
                      <a:pt x="6063" y="257"/>
                      <a:pt x="5713" y="462"/>
                    </a:cubicBezTo>
                    <a:cubicBezTo>
                      <a:pt x="5550" y="560"/>
                      <a:pt x="5326" y="691"/>
                      <a:pt x="5233" y="700"/>
                    </a:cubicBezTo>
                    <a:cubicBezTo>
                      <a:pt x="5222" y="701"/>
                      <a:pt x="5211" y="702"/>
                      <a:pt x="5199" y="702"/>
                    </a:cubicBezTo>
                    <a:cubicBezTo>
                      <a:pt x="5055" y="702"/>
                      <a:pt x="4843" y="624"/>
                      <a:pt x="4636" y="551"/>
                    </a:cubicBezTo>
                    <a:cubicBezTo>
                      <a:pt x="4341" y="447"/>
                      <a:pt x="4018" y="331"/>
                      <a:pt x="3669" y="331"/>
                    </a:cubicBezTo>
                    <a:cubicBezTo>
                      <a:pt x="3566" y="331"/>
                      <a:pt x="3461" y="341"/>
                      <a:pt x="3354" y="365"/>
                    </a:cubicBezTo>
                    <a:cubicBezTo>
                      <a:pt x="2761" y="495"/>
                      <a:pt x="2356" y="901"/>
                      <a:pt x="2025" y="1227"/>
                    </a:cubicBezTo>
                    <a:cubicBezTo>
                      <a:pt x="1908" y="1339"/>
                      <a:pt x="1740" y="1512"/>
                      <a:pt x="1670" y="1544"/>
                    </a:cubicBezTo>
                    <a:lnTo>
                      <a:pt x="1451" y="1642"/>
                    </a:lnTo>
                    <a:cubicBezTo>
                      <a:pt x="738" y="1969"/>
                      <a:pt x="1" y="2300"/>
                      <a:pt x="1" y="3200"/>
                    </a:cubicBezTo>
                    <a:cubicBezTo>
                      <a:pt x="1" y="4105"/>
                      <a:pt x="738" y="4436"/>
                      <a:pt x="1451" y="4757"/>
                    </a:cubicBezTo>
                    <a:lnTo>
                      <a:pt x="1670" y="4860"/>
                    </a:lnTo>
                    <a:cubicBezTo>
                      <a:pt x="1745" y="4893"/>
                      <a:pt x="1913" y="5061"/>
                      <a:pt x="2025" y="5172"/>
                    </a:cubicBezTo>
                    <a:cubicBezTo>
                      <a:pt x="2351" y="5499"/>
                      <a:pt x="2761" y="5905"/>
                      <a:pt x="3354" y="6035"/>
                    </a:cubicBezTo>
                    <a:lnTo>
                      <a:pt x="3396" y="6044"/>
                    </a:lnTo>
                    <a:lnTo>
                      <a:pt x="5205" y="7336"/>
                    </a:lnTo>
                    <a:lnTo>
                      <a:pt x="5158" y="8399"/>
                    </a:lnTo>
                    <a:cubicBezTo>
                      <a:pt x="5082" y="8392"/>
                      <a:pt x="5006" y="8388"/>
                      <a:pt x="4929" y="8388"/>
                    </a:cubicBezTo>
                    <a:cubicBezTo>
                      <a:pt x="4822" y="8388"/>
                      <a:pt x="4714" y="8395"/>
                      <a:pt x="4608" y="8409"/>
                    </a:cubicBezTo>
                    <a:cubicBezTo>
                      <a:pt x="3274" y="8581"/>
                      <a:pt x="2216" y="9691"/>
                      <a:pt x="1465" y="11701"/>
                    </a:cubicBezTo>
                    <a:cubicBezTo>
                      <a:pt x="1139" y="12587"/>
                      <a:pt x="905" y="13501"/>
                      <a:pt x="766" y="14434"/>
                    </a:cubicBezTo>
                    <a:cubicBezTo>
                      <a:pt x="705" y="14867"/>
                      <a:pt x="1041" y="15259"/>
                      <a:pt x="1484" y="15259"/>
                    </a:cubicBezTo>
                    <a:lnTo>
                      <a:pt x="19447" y="15259"/>
                    </a:lnTo>
                    <a:cubicBezTo>
                      <a:pt x="19643" y="15259"/>
                      <a:pt x="19834" y="15180"/>
                      <a:pt x="19969" y="15035"/>
                    </a:cubicBezTo>
                    <a:cubicBezTo>
                      <a:pt x="21098" y="14751"/>
                      <a:pt x="22571" y="14051"/>
                      <a:pt x="23840" y="12382"/>
                    </a:cubicBezTo>
                    <a:cubicBezTo>
                      <a:pt x="25061" y="10778"/>
                      <a:pt x="25537" y="9500"/>
                      <a:pt x="25724" y="8693"/>
                    </a:cubicBezTo>
                    <a:cubicBezTo>
                      <a:pt x="26302" y="8521"/>
                      <a:pt x="26759" y="8236"/>
                      <a:pt x="27039" y="7882"/>
                    </a:cubicBezTo>
                    <a:lnTo>
                      <a:pt x="27043" y="7877"/>
                    </a:lnTo>
                    <a:lnTo>
                      <a:pt x="27043" y="7872"/>
                    </a:lnTo>
                    <a:cubicBezTo>
                      <a:pt x="27067" y="7845"/>
                      <a:pt x="27090" y="7812"/>
                      <a:pt x="27109" y="7789"/>
                    </a:cubicBezTo>
                    <a:lnTo>
                      <a:pt x="27118" y="7770"/>
                    </a:lnTo>
                    <a:cubicBezTo>
                      <a:pt x="27137" y="7742"/>
                      <a:pt x="27155" y="7709"/>
                      <a:pt x="27179" y="7681"/>
                    </a:cubicBezTo>
                    <a:cubicBezTo>
                      <a:pt x="27183" y="7663"/>
                      <a:pt x="27193" y="7649"/>
                      <a:pt x="27202" y="7630"/>
                    </a:cubicBezTo>
                    <a:cubicBezTo>
                      <a:pt x="27211" y="7611"/>
                      <a:pt x="27221" y="7597"/>
                      <a:pt x="27230" y="7579"/>
                    </a:cubicBezTo>
                    <a:cubicBezTo>
                      <a:pt x="27235" y="7560"/>
                      <a:pt x="27244" y="7541"/>
                      <a:pt x="27253" y="7523"/>
                    </a:cubicBezTo>
                    <a:cubicBezTo>
                      <a:pt x="27263" y="7499"/>
                      <a:pt x="27267" y="7490"/>
                      <a:pt x="27272" y="7471"/>
                    </a:cubicBezTo>
                    <a:cubicBezTo>
                      <a:pt x="27286" y="7439"/>
                      <a:pt x="27295" y="7401"/>
                      <a:pt x="27309" y="7360"/>
                    </a:cubicBezTo>
                    <a:cubicBezTo>
                      <a:pt x="27314" y="7346"/>
                      <a:pt x="27319" y="7332"/>
                      <a:pt x="27323" y="7313"/>
                    </a:cubicBezTo>
                    <a:cubicBezTo>
                      <a:pt x="27328" y="7294"/>
                      <a:pt x="27333" y="7266"/>
                      <a:pt x="27333" y="7248"/>
                    </a:cubicBezTo>
                    <a:cubicBezTo>
                      <a:pt x="27337" y="7224"/>
                      <a:pt x="27342" y="7210"/>
                      <a:pt x="27342" y="7192"/>
                    </a:cubicBezTo>
                    <a:cubicBezTo>
                      <a:pt x="27347" y="7173"/>
                      <a:pt x="27351" y="7150"/>
                      <a:pt x="27351" y="7126"/>
                    </a:cubicBezTo>
                    <a:cubicBezTo>
                      <a:pt x="27351" y="7098"/>
                      <a:pt x="27351" y="7094"/>
                      <a:pt x="27356" y="7075"/>
                    </a:cubicBezTo>
                    <a:cubicBezTo>
                      <a:pt x="27356" y="7056"/>
                      <a:pt x="27356" y="7033"/>
                      <a:pt x="27356" y="7010"/>
                    </a:cubicBezTo>
                    <a:cubicBezTo>
                      <a:pt x="27356" y="6301"/>
                      <a:pt x="26792" y="5685"/>
                      <a:pt x="25850" y="5364"/>
                    </a:cubicBezTo>
                    <a:cubicBezTo>
                      <a:pt x="25369" y="5209"/>
                      <a:pt x="24871" y="5130"/>
                      <a:pt x="24372" y="5130"/>
                    </a:cubicBezTo>
                    <a:cubicBezTo>
                      <a:pt x="24358" y="5130"/>
                      <a:pt x="24344" y="5130"/>
                      <a:pt x="24329" y="5130"/>
                    </a:cubicBezTo>
                    <a:cubicBezTo>
                      <a:pt x="23196" y="5130"/>
                      <a:pt x="22259" y="5462"/>
                      <a:pt x="21741" y="5993"/>
                    </a:cubicBezTo>
                    <a:cubicBezTo>
                      <a:pt x="21737" y="5909"/>
                      <a:pt x="21732" y="5825"/>
                      <a:pt x="21723" y="5751"/>
                    </a:cubicBezTo>
                    <a:cubicBezTo>
                      <a:pt x="22282" y="5452"/>
                      <a:pt x="22707" y="5070"/>
                      <a:pt x="22935" y="4650"/>
                    </a:cubicBezTo>
                    <a:lnTo>
                      <a:pt x="22935" y="4645"/>
                    </a:lnTo>
                    <a:cubicBezTo>
                      <a:pt x="22954" y="4613"/>
                      <a:pt x="22968" y="4576"/>
                      <a:pt x="22982" y="4543"/>
                    </a:cubicBezTo>
                    <a:cubicBezTo>
                      <a:pt x="22991" y="4534"/>
                      <a:pt x="22996" y="4520"/>
                      <a:pt x="22996" y="4510"/>
                    </a:cubicBezTo>
                    <a:cubicBezTo>
                      <a:pt x="23010" y="4487"/>
                      <a:pt x="23019" y="4464"/>
                      <a:pt x="23028" y="4440"/>
                    </a:cubicBezTo>
                    <a:cubicBezTo>
                      <a:pt x="23038" y="4417"/>
                      <a:pt x="23038" y="4408"/>
                      <a:pt x="23042" y="4394"/>
                    </a:cubicBezTo>
                    <a:cubicBezTo>
                      <a:pt x="23052" y="4375"/>
                      <a:pt x="23061" y="4347"/>
                      <a:pt x="23066" y="4324"/>
                    </a:cubicBezTo>
                    <a:cubicBezTo>
                      <a:pt x="23075" y="4300"/>
                      <a:pt x="23075" y="4291"/>
                      <a:pt x="23080" y="4277"/>
                    </a:cubicBezTo>
                    <a:cubicBezTo>
                      <a:pt x="23089" y="4249"/>
                      <a:pt x="23094" y="4221"/>
                      <a:pt x="23098" y="4193"/>
                    </a:cubicBezTo>
                    <a:cubicBezTo>
                      <a:pt x="23103" y="4179"/>
                      <a:pt x="23108" y="4160"/>
                      <a:pt x="23108" y="4146"/>
                    </a:cubicBezTo>
                    <a:cubicBezTo>
                      <a:pt x="23112" y="4109"/>
                      <a:pt x="23117" y="4077"/>
                      <a:pt x="23122" y="4044"/>
                    </a:cubicBezTo>
                    <a:cubicBezTo>
                      <a:pt x="23122" y="4030"/>
                      <a:pt x="23122" y="4011"/>
                      <a:pt x="23126" y="3997"/>
                    </a:cubicBezTo>
                    <a:cubicBezTo>
                      <a:pt x="23126" y="3969"/>
                      <a:pt x="23126" y="3941"/>
                      <a:pt x="23126" y="3913"/>
                    </a:cubicBezTo>
                    <a:lnTo>
                      <a:pt x="23126" y="3867"/>
                    </a:lnTo>
                    <a:cubicBezTo>
                      <a:pt x="23126" y="3839"/>
                      <a:pt x="23126" y="3811"/>
                      <a:pt x="23122" y="3783"/>
                    </a:cubicBezTo>
                    <a:cubicBezTo>
                      <a:pt x="23122" y="3769"/>
                      <a:pt x="23122" y="3750"/>
                      <a:pt x="23122" y="3741"/>
                    </a:cubicBezTo>
                    <a:cubicBezTo>
                      <a:pt x="23112" y="3694"/>
                      <a:pt x="23108" y="3657"/>
                      <a:pt x="23098" y="3615"/>
                    </a:cubicBezTo>
                    <a:cubicBezTo>
                      <a:pt x="23089" y="3568"/>
                      <a:pt x="23075" y="3522"/>
                      <a:pt x="23061" y="3480"/>
                    </a:cubicBezTo>
                    <a:cubicBezTo>
                      <a:pt x="23056" y="3466"/>
                      <a:pt x="23052" y="3452"/>
                      <a:pt x="23047" y="3438"/>
                    </a:cubicBezTo>
                    <a:cubicBezTo>
                      <a:pt x="23038" y="3410"/>
                      <a:pt x="23028" y="3377"/>
                      <a:pt x="23014" y="3349"/>
                    </a:cubicBezTo>
                    <a:cubicBezTo>
                      <a:pt x="22730" y="2696"/>
                      <a:pt x="21960" y="2286"/>
                      <a:pt x="20906" y="2221"/>
                    </a:cubicBezTo>
                    <a:lnTo>
                      <a:pt x="20426" y="2221"/>
                    </a:lnTo>
                    <a:lnTo>
                      <a:pt x="20342" y="2225"/>
                    </a:lnTo>
                    <a:cubicBezTo>
                      <a:pt x="20053" y="2244"/>
                      <a:pt x="19764" y="2281"/>
                      <a:pt x="19479" y="2342"/>
                    </a:cubicBezTo>
                    <a:cubicBezTo>
                      <a:pt x="18967" y="2449"/>
                      <a:pt x="18477" y="2631"/>
                      <a:pt x="18015" y="2878"/>
                    </a:cubicBezTo>
                    <a:cubicBezTo>
                      <a:pt x="17027" y="3433"/>
                      <a:pt x="16537" y="4221"/>
                      <a:pt x="16700" y="4986"/>
                    </a:cubicBezTo>
                    <a:cubicBezTo>
                      <a:pt x="16849" y="5695"/>
                      <a:pt x="17521" y="6184"/>
                      <a:pt x="18500" y="6334"/>
                    </a:cubicBezTo>
                    <a:cubicBezTo>
                      <a:pt x="18519" y="6875"/>
                      <a:pt x="18458" y="7765"/>
                      <a:pt x="18085" y="9038"/>
                    </a:cubicBezTo>
                    <a:cubicBezTo>
                      <a:pt x="18001" y="9341"/>
                      <a:pt x="17885" y="9640"/>
                      <a:pt x="17745" y="9924"/>
                    </a:cubicBezTo>
                    <a:cubicBezTo>
                      <a:pt x="17581" y="9894"/>
                      <a:pt x="17413" y="9881"/>
                      <a:pt x="17245" y="9881"/>
                    </a:cubicBezTo>
                    <a:cubicBezTo>
                      <a:pt x="17178" y="9881"/>
                      <a:pt x="17111" y="9883"/>
                      <a:pt x="17045" y="9887"/>
                    </a:cubicBezTo>
                    <a:cubicBezTo>
                      <a:pt x="16224" y="9938"/>
                      <a:pt x="15576" y="10148"/>
                      <a:pt x="15059" y="10428"/>
                    </a:cubicBezTo>
                    <a:cubicBezTo>
                      <a:pt x="15161" y="8842"/>
                      <a:pt x="14914" y="7621"/>
                      <a:pt x="14317" y="6800"/>
                    </a:cubicBezTo>
                    <a:cubicBezTo>
                      <a:pt x="13800" y="6086"/>
                      <a:pt x="13021" y="5685"/>
                      <a:pt x="12065" y="5639"/>
                    </a:cubicBezTo>
                    <a:cubicBezTo>
                      <a:pt x="11995" y="5639"/>
                      <a:pt x="11920" y="5634"/>
                      <a:pt x="11850" y="5634"/>
                    </a:cubicBezTo>
                    <a:cubicBezTo>
                      <a:pt x="12027" y="5494"/>
                      <a:pt x="12195" y="5340"/>
                      <a:pt x="12354" y="5177"/>
                    </a:cubicBezTo>
                    <a:cubicBezTo>
                      <a:pt x="12466" y="5065"/>
                      <a:pt x="12638" y="4897"/>
                      <a:pt x="12704" y="4865"/>
                    </a:cubicBezTo>
                    <a:lnTo>
                      <a:pt x="12928" y="4762"/>
                    </a:lnTo>
                    <a:cubicBezTo>
                      <a:pt x="13641" y="4440"/>
                      <a:pt x="14378" y="4109"/>
                      <a:pt x="14378" y="3205"/>
                    </a:cubicBezTo>
                    <a:cubicBezTo>
                      <a:pt x="14378" y="2304"/>
                      <a:pt x="13641" y="1973"/>
                      <a:pt x="12928" y="1647"/>
                    </a:cubicBezTo>
                    <a:lnTo>
                      <a:pt x="12713" y="1544"/>
                    </a:lnTo>
                    <a:cubicBezTo>
                      <a:pt x="12643" y="1512"/>
                      <a:pt x="12471" y="1339"/>
                      <a:pt x="12354" y="1227"/>
                    </a:cubicBezTo>
                    <a:cubicBezTo>
                      <a:pt x="12027" y="901"/>
                      <a:pt x="11622" y="495"/>
                      <a:pt x="11030" y="365"/>
                    </a:cubicBezTo>
                    <a:cubicBezTo>
                      <a:pt x="10922" y="341"/>
                      <a:pt x="10817" y="331"/>
                      <a:pt x="10714" y="331"/>
                    </a:cubicBezTo>
                    <a:cubicBezTo>
                      <a:pt x="10365" y="331"/>
                      <a:pt x="10042" y="447"/>
                      <a:pt x="9747" y="551"/>
                    </a:cubicBezTo>
                    <a:cubicBezTo>
                      <a:pt x="9540" y="624"/>
                      <a:pt x="9325" y="702"/>
                      <a:pt x="9183" y="702"/>
                    </a:cubicBezTo>
                    <a:cubicBezTo>
                      <a:pt x="9172" y="702"/>
                      <a:pt x="9161" y="701"/>
                      <a:pt x="9150" y="700"/>
                    </a:cubicBezTo>
                    <a:cubicBezTo>
                      <a:pt x="9052" y="691"/>
                      <a:pt x="8828" y="560"/>
                      <a:pt x="8665" y="462"/>
                    </a:cubicBezTo>
                    <a:cubicBezTo>
                      <a:pt x="8315" y="257"/>
                      <a:pt x="7882" y="1"/>
                      <a:pt x="736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6" name="Google Shape;676;p30"/>
              <p:cNvSpPr/>
              <p:nvPr/>
            </p:nvSpPr>
            <p:spPr>
              <a:xfrm>
                <a:off x="8511519" y="6256389"/>
                <a:ext cx="266300" cy="399294"/>
              </a:xfrm>
              <a:custGeom>
                <a:avLst/>
                <a:gdLst/>
                <a:ahLst/>
                <a:cxnLst/>
                <a:rect l="l" t="t" r="r" b="b"/>
                <a:pathLst>
                  <a:path w="7681" h="11517" extrusionOk="0">
                    <a:moveTo>
                      <a:pt x="5804" y="1"/>
                    </a:moveTo>
                    <a:cubicBezTo>
                      <a:pt x="5491" y="1"/>
                      <a:pt x="5154" y="36"/>
                      <a:pt x="4808" y="110"/>
                    </a:cubicBezTo>
                    <a:cubicBezTo>
                      <a:pt x="3437" y="403"/>
                      <a:pt x="2444" y="1196"/>
                      <a:pt x="2589" y="1886"/>
                    </a:cubicBezTo>
                    <a:cubicBezTo>
                      <a:pt x="2701" y="2399"/>
                      <a:pt x="3414" y="2707"/>
                      <a:pt x="4337" y="2712"/>
                    </a:cubicBezTo>
                    <a:cubicBezTo>
                      <a:pt x="4417" y="3099"/>
                      <a:pt x="4552" y="4279"/>
                      <a:pt x="3964" y="6298"/>
                    </a:cubicBezTo>
                    <a:cubicBezTo>
                      <a:pt x="3116" y="9212"/>
                      <a:pt x="873" y="9716"/>
                      <a:pt x="770" y="9739"/>
                    </a:cubicBezTo>
                    <a:cubicBezTo>
                      <a:pt x="313" y="9828"/>
                      <a:pt x="0" y="10248"/>
                      <a:pt x="47" y="10709"/>
                    </a:cubicBezTo>
                    <a:cubicBezTo>
                      <a:pt x="93" y="11163"/>
                      <a:pt x="476" y="11516"/>
                      <a:pt x="933" y="11516"/>
                    </a:cubicBezTo>
                    <a:cubicBezTo>
                      <a:pt x="936" y="11516"/>
                      <a:pt x="939" y="11516"/>
                      <a:pt x="942" y="11516"/>
                    </a:cubicBezTo>
                    <a:cubicBezTo>
                      <a:pt x="998" y="11516"/>
                      <a:pt x="1054" y="11511"/>
                      <a:pt x="1110" y="11502"/>
                    </a:cubicBezTo>
                    <a:cubicBezTo>
                      <a:pt x="1250" y="11474"/>
                      <a:pt x="4519" y="10812"/>
                      <a:pt x="5690" y="6801"/>
                    </a:cubicBezTo>
                    <a:cubicBezTo>
                      <a:pt x="6352" y="4526"/>
                      <a:pt x="6235" y="3066"/>
                      <a:pt x="6100" y="2376"/>
                    </a:cubicBezTo>
                    <a:cubicBezTo>
                      <a:pt x="7061" y="1998"/>
                      <a:pt x="7681" y="1378"/>
                      <a:pt x="7564" y="823"/>
                    </a:cubicBezTo>
                    <a:cubicBezTo>
                      <a:pt x="7453"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7" name="Google Shape;677;p30"/>
              <p:cNvSpPr/>
              <p:nvPr/>
            </p:nvSpPr>
            <p:spPr>
              <a:xfrm>
                <a:off x="8596248" y="6256389"/>
                <a:ext cx="178689" cy="79152"/>
              </a:xfrm>
              <a:custGeom>
                <a:avLst/>
                <a:gdLst/>
                <a:ahLst/>
                <a:cxnLst/>
                <a:rect l="l" t="t" r="r" b="b"/>
                <a:pathLst>
                  <a:path w="5154" h="2283" extrusionOk="0">
                    <a:moveTo>
                      <a:pt x="3358" y="1"/>
                    </a:moveTo>
                    <a:cubicBezTo>
                      <a:pt x="3046" y="1"/>
                      <a:pt x="2709" y="36"/>
                      <a:pt x="2364" y="110"/>
                    </a:cubicBezTo>
                    <a:cubicBezTo>
                      <a:pt x="993" y="403"/>
                      <a:pt x="0" y="1196"/>
                      <a:pt x="145" y="1886"/>
                    </a:cubicBezTo>
                    <a:cubicBezTo>
                      <a:pt x="182" y="2040"/>
                      <a:pt x="266" y="2180"/>
                      <a:pt x="387" y="2283"/>
                    </a:cubicBezTo>
                    <a:lnTo>
                      <a:pt x="5022" y="1359"/>
                    </a:lnTo>
                    <a:cubicBezTo>
                      <a:pt x="5120" y="1196"/>
                      <a:pt x="5153" y="1010"/>
                      <a:pt x="5120" y="823"/>
                    </a:cubicBezTo>
                    <a:cubicBezTo>
                      <a:pt x="5009" y="310"/>
                      <a:pt x="4288" y="1"/>
                      <a:pt x="3358"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8" name="Google Shape;678;p30"/>
              <p:cNvSpPr/>
              <p:nvPr/>
            </p:nvSpPr>
            <p:spPr>
              <a:xfrm>
                <a:off x="8665411" y="6336541"/>
                <a:ext cx="54605" cy="19519"/>
              </a:xfrm>
              <a:custGeom>
                <a:avLst/>
                <a:gdLst/>
                <a:ahLst/>
                <a:cxnLst/>
                <a:rect l="l" t="t" r="r" b="b"/>
                <a:pathLst>
                  <a:path w="1575" h="563" extrusionOk="0">
                    <a:moveTo>
                      <a:pt x="1327" y="1"/>
                    </a:moveTo>
                    <a:cubicBezTo>
                      <a:pt x="1316" y="1"/>
                      <a:pt x="1305" y="1"/>
                      <a:pt x="1293" y="3"/>
                    </a:cubicBezTo>
                    <a:lnTo>
                      <a:pt x="215" y="209"/>
                    </a:lnTo>
                    <a:cubicBezTo>
                      <a:pt x="1" y="246"/>
                      <a:pt x="29" y="563"/>
                      <a:pt x="253" y="563"/>
                    </a:cubicBezTo>
                    <a:cubicBezTo>
                      <a:pt x="262" y="563"/>
                      <a:pt x="271" y="563"/>
                      <a:pt x="285" y="558"/>
                    </a:cubicBezTo>
                    <a:lnTo>
                      <a:pt x="1358" y="358"/>
                    </a:lnTo>
                    <a:cubicBezTo>
                      <a:pt x="1575" y="309"/>
                      <a:pt x="1527" y="1"/>
                      <a:pt x="132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79" name="Google Shape;679;p30"/>
              <p:cNvSpPr/>
              <p:nvPr/>
            </p:nvSpPr>
            <p:spPr>
              <a:xfrm>
                <a:off x="8586541" y="6357481"/>
                <a:ext cx="334045" cy="299826"/>
              </a:xfrm>
              <a:custGeom>
                <a:avLst/>
                <a:gdLst/>
                <a:ahLst/>
                <a:cxnLst/>
                <a:rect l="l" t="t" r="r" b="b"/>
                <a:pathLst>
                  <a:path w="9635" h="8648" extrusionOk="0">
                    <a:moveTo>
                      <a:pt x="7340" y="1"/>
                    </a:moveTo>
                    <a:cubicBezTo>
                      <a:pt x="6067" y="1"/>
                      <a:pt x="5041" y="519"/>
                      <a:pt x="5041" y="1153"/>
                    </a:cubicBezTo>
                    <a:cubicBezTo>
                      <a:pt x="5041" y="1600"/>
                      <a:pt x="5550" y="1988"/>
                      <a:pt x="6291" y="2179"/>
                    </a:cubicBezTo>
                    <a:cubicBezTo>
                      <a:pt x="6216" y="2575"/>
                      <a:pt x="5923" y="3578"/>
                      <a:pt x="4845" y="4995"/>
                    </a:cubicBezTo>
                    <a:cubicBezTo>
                      <a:pt x="3582" y="6657"/>
                      <a:pt x="2092" y="6857"/>
                      <a:pt x="1442" y="6857"/>
                    </a:cubicBezTo>
                    <a:cubicBezTo>
                      <a:pt x="1254" y="6857"/>
                      <a:pt x="1137" y="6840"/>
                      <a:pt x="1115" y="6837"/>
                    </a:cubicBezTo>
                    <a:cubicBezTo>
                      <a:pt x="1066" y="6829"/>
                      <a:pt x="1017" y="6825"/>
                      <a:pt x="969" y="6825"/>
                    </a:cubicBezTo>
                    <a:cubicBezTo>
                      <a:pt x="541" y="6825"/>
                      <a:pt x="164" y="7133"/>
                      <a:pt x="84" y="7565"/>
                    </a:cubicBezTo>
                    <a:cubicBezTo>
                      <a:pt x="0" y="8050"/>
                      <a:pt x="317" y="8511"/>
                      <a:pt x="802" y="8605"/>
                    </a:cubicBezTo>
                    <a:cubicBezTo>
                      <a:pt x="982" y="8633"/>
                      <a:pt x="1165" y="8648"/>
                      <a:pt x="1349" y="8648"/>
                    </a:cubicBezTo>
                    <a:cubicBezTo>
                      <a:pt x="1375" y="8648"/>
                      <a:pt x="1401" y="8647"/>
                      <a:pt x="1427" y="8647"/>
                    </a:cubicBezTo>
                    <a:cubicBezTo>
                      <a:pt x="2458" y="8647"/>
                      <a:pt x="4561" y="8334"/>
                      <a:pt x="6272" y="6082"/>
                    </a:cubicBezTo>
                    <a:cubicBezTo>
                      <a:pt x="7732" y="4161"/>
                      <a:pt x="8035" y="2776"/>
                      <a:pt x="8100" y="2239"/>
                    </a:cubicBezTo>
                    <a:cubicBezTo>
                      <a:pt x="8996" y="2081"/>
                      <a:pt x="9635" y="1656"/>
                      <a:pt x="9635" y="1153"/>
                    </a:cubicBezTo>
                    <a:cubicBezTo>
                      <a:pt x="9635" y="519"/>
                      <a:pt x="8609" y="1"/>
                      <a:pt x="734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0" name="Google Shape;680;p30"/>
              <p:cNvSpPr/>
              <p:nvPr/>
            </p:nvSpPr>
            <p:spPr>
              <a:xfrm>
                <a:off x="8761130" y="6357481"/>
                <a:ext cx="159621" cy="56304"/>
              </a:xfrm>
              <a:custGeom>
                <a:avLst/>
                <a:gdLst/>
                <a:ahLst/>
                <a:cxnLst/>
                <a:rect l="l" t="t" r="r" b="b"/>
                <a:pathLst>
                  <a:path w="4604" h="1624" extrusionOk="0">
                    <a:moveTo>
                      <a:pt x="2300" y="1"/>
                    </a:moveTo>
                    <a:cubicBezTo>
                      <a:pt x="1031" y="1"/>
                      <a:pt x="1" y="519"/>
                      <a:pt x="1" y="1153"/>
                    </a:cubicBezTo>
                    <a:cubicBezTo>
                      <a:pt x="5" y="1265"/>
                      <a:pt x="33" y="1377"/>
                      <a:pt x="94" y="1475"/>
                    </a:cubicBezTo>
                    <a:lnTo>
                      <a:pt x="4398" y="1624"/>
                    </a:lnTo>
                    <a:cubicBezTo>
                      <a:pt x="4524" y="1498"/>
                      <a:pt x="4594" y="1330"/>
                      <a:pt x="4603" y="1153"/>
                    </a:cubicBezTo>
                    <a:cubicBezTo>
                      <a:pt x="4603" y="519"/>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1" name="Google Shape;681;p30"/>
              <p:cNvSpPr/>
              <p:nvPr/>
            </p:nvSpPr>
            <p:spPr>
              <a:xfrm>
                <a:off x="8809319" y="6427961"/>
                <a:ext cx="54675" cy="14943"/>
              </a:xfrm>
              <a:custGeom>
                <a:avLst/>
                <a:gdLst/>
                <a:ahLst/>
                <a:cxnLst/>
                <a:rect l="l" t="t" r="r" b="b"/>
                <a:pathLst>
                  <a:path w="1577" h="431" extrusionOk="0">
                    <a:moveTo>
                      <a:pt x="243" y="1"/>
                    </a:moveTo>
                    <a:cubicBezTo>
                      <a:pt x="18" y="1"/>
                      <a:pt x="0" y="346"/>
                      <a:pt x="233" y="360"/>
                    </a:cubicBezTo>
                    <a:lnTo>
                      <a:pt x="1325" y="430"/>
                    </a:lnTo>
                    <a:lnTo>
                      <a:pt x="1339" y="430"/>
                    </a:lnTo>
                    <a:cubicBezTo>
                      <a:pt x="1563" y="426"/>
                      <a:pt x="1577" y="90"/>
                      <a:pt x="1348" y="71"/>
                    </a:cubicBezTo>
                    <a:lnTo>
                      <a:pt x="257" y="1"/>
                    </a:lnTo>
                    <a:cubicBezTo>
                      <a:pt x="252" y="1"/>
                      <a:pt x="248" y="1"/>
                      <a:pt x="24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2" name="Google Shape;682;p30"/>
              <p:cNvSpPr/>
              <p:nvPr/>
            </p:nvSpPr>
            <p:spPr>
              <a:xfrm>
                <a:off x="8048976" y="6374780"/>
                <a:ext cx="633248" cy="283462"/>
              </a:xfrm>
              <a:custGeom>
                <a:avLst/>
                <a:gdLst/>
                <a:ahLst/>
                <a:cxnLst/>
                <a:rect l="l" t="t" r="r" b="b"/>
                <a:pathLst>
                  <a:path w="18265" h="8176" extrusionOk="0">
                    <a:moveTo>
                      <a:pt x="10345" y="1"/>
                    </a:moveTo>
                    <a:cubicBezTo>
                      <a:pt x="6055" y="1"/>
                      <a:pt x="5503" y="6371"/>
                      <a:pt x="5503" y="6371"/>
                    </a:cubicBezTo>
                    <a:cubicBezTo>
                      <a:pt x="5503" y="6371"/>
                      <a:pt x="5417" y="2761"/>
                      <a:pt x="3439" y="2761"/>
                    </a:cubicBezTo>
                    <a:cubicBezTo>
                      <a:pt x="3366" y="2761"/>
                      <a:pt x="3291" y="2766"/>
                      <a:pt x="3214" y="2776"/>
                    </a:cubicBezTo>
                    <a:cubicBezTo>
                      <a:pt x="691" y="3102"/>
                      <a:pt x="1" y="8176"/>
                      <a:pt x="1" y="8176"/>
                    </a:cubicBezTo>
                    <a:lnTo>
                      <a:pt x="17964" y="8176"/>
                    </a:lnTo>
                    <a:cubicBezTo>
                      <a:pt x="17964" y="8176"/>
                      <a:pt x="18264" y="4249"/>
                      <a:pt x="15762" y="4249"/>
                    </a:cubicBezTo>
                    <a:cubicBezTo>
                      <a:pt x="15712" y="4249"/>
                      <a:pt x="15661" y="4251"/>
                      <a:pt x="15609" y="4254"/>
                    </a:cubicBezTo>
                    <a:cubicBezTo>
                      <a:pt x="13063" y="4412"/>
                      <a:pt x="12470" y="6371"/>
                      <a:pt x="12470" y="6371"/>
                    </a:cubicBezTo>
                    <a:cubicBezTo>
                      <a:pt x="12470" y="6371"/>
                      <a:pt x="14177" y="173"/>
                      <a:pt x="10549" y="6"/>
                    </a:cubicBezTo>
                    <a:cubicBezTo>
                      <a:pt x="10480" y="2"/>
                      <a:pt x="10412" y="1"/>
                      <a:pt x="10345"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3" name="Google Shape;683;p30"/>
              <p:cNvSpPr/>
              <p:nvPr/>
            </p:nvSpPr>
            <p:spPr>
              <a:xfrm>
                <a:off x="8061422" y="6294454"/>
                <a:ext cx="370934" cy="364139"/>
              </a:xfrm>
              <a:custGeom>
                <a:avLst/>
                <a:gdLst/>
                <a:ahLst/>
                <a:cxnLst/>
                <a:rect l="l" t="t" r="r" b="b"/>
                <a:pathLst>
                  <a:path w="10699" h="10503" extrusionOk="0">
                    <a:moveTo>
                      <a:pt x="1" y="0"/>
                    </a:moveTo>
                    <a:lnTo>
                      <a:pt x="4109" y="2933"/>
                    </a:lnTo>
                    <a:lnTo>
                      <a:pt x="3843" y="8921"/>
                    </a:lnTo>
                    <a:cubicBezTo>
                      <a:pt x="3801" y="9779"/>
                      <a:pt x="4487" y="10502"/>
                      <a:pt x="5350" y="10502"/>
                    </a:cubicBezTo>
                    <a:cubicBezTo>
                      <a:pt x="6208" y="10502"/>
                      <a:pt x="6893" y="9779"/>
                      <a:pt x="6851" y="8921"/>
                    </a:cubicBezTo>
                    <a:lnTo>
                      <a:pt x="6590" y="2933"/>
                    </a:lnTo>
                    <a:lnTo>
                      <a:pt x="10698" y="0"/>
                    </a:ln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4" name="Google Shape;684;p30"/>
              <p:cNvSpPr/>
              <p:nvPr/>
            </p:nvSpPr>
            <p:spPr>
              <a:xfrm>
                <a:off x="8022801" y="6179668"/>
                <a:ext cx="448179" cy="171408"/>
              </a:xfrm>
              <a:custGeom>
                <a:avLst/>
                <a:gdLst/>
                <a:ahLst/>
                <a:cxnLst/>
                <a:rect l="l" t="t" r="r" b="b"/>
                <a:pathLst>
                  <a:path w="12927" h="4944" extrusionOk="0">
                    <a:moveTo>
                      <a:pt x="6291" y="0"/>
                    </a:moveTo>
                    <a:cubicBezTo>
                      <a:pt x="5690" y="0"/>
                      <a:pt x="5125" y="644"/>
                      <a:pt x="4570" y="700"/>
                    </a:cubicBezTo>
                    <a:cubicBezTo>
                      <a:pt x="4536" y="703"/>
                      <a:pt x="4502" y="705"/>
                      <a:pt x="4468" y="705"/>
                    </a:cubicBezTo>
                    <a:cubicBezTo>
                      <a:pt x="3944" y="705"/>
                      <a:pt x="3402" y="334"/>
                      <a:pt x="2937" y="334"/>
                    </a:cubicBezTo>
                    <a:cubicBezTo>
                      <a:pt x="2883" y="334"/>
                      <a:pt x="2831" y="339"/>
                      <a:pt x="2780" y="350"/>
                    </a:cubicBezTo>
                    <a:cubicBezTo>
                      <a:pt x="2127" y="495"/>
                      <a:pt x="1707" y="1269"/>
                      <a:pt x="1245" y="1479"/>
                    </a:cubicBezTo>
                    <a:cubicBezTo>
                      <a:pt x="467" y="1838"/>
                      <a:pt x="0" y="1996"/>
                      <a:pt x="0" y="2472"/>
                    </a:cubicBezTo>
                    <a:cubicBezTo>
                      <a:pt x="0" y="2952"/>
                      <a:pt x="467" y="3111"/>
                      <a:pt x="1250" y="3470"/>
                    </a:cubicBezTo>
                    <a:cubicBezTo>
                      <a:pt x="1707" y="3680"/>
                      <a:pt x="2131" y="4454"/>
                      <a:pt x="2780" y="4594"/>
                    </a:cubicBezTo>
                    <a:cubicBezTo>
                      <a:pt x="2833" y="4605"/>
                      <a:pt x="2887" y="4611"/>
                      <a:pt x="2943" y="4611"/>
                    </a:cubicBezTo>
                    <a:cubicBezTo>
                      <a:pt x="3409" y="4611"/>
                      <a:pt x="3952" y="4240"/>
                      <a:pt x="4480" y="4240"/>
                    </a:cubicBezTo>
                    <a:cubicBezTo>
                      <a:pt x="4511" y="4240"/>
                      <a:pt x="4543" y="4241"/>
                      <a:pt x="4575" y="4244"/>
                    </a:cubicBezTo>
                    <a:cubicBezTo>
                      <a:pt x="5125" y="4300"/>
                      <a:pt x="5690" y="4943"/>
                      <a:pt x="6291" y="4943"/>
                    </a:cubicBezTo>
                    <a:lnTo>
                      <a:pt x="6636" y="4943"/>
                    </a:lnTo>
                    <a:cubicBezTo>
                      <a:pt x="7242" y="4943"/>
                      <a:pt x="7802" y="4300"/>
                      <a:pt x="8357" y="4244"/>
                    </a:cubicBezTo>
                    <a:cubicBezTo>
                      <a:pt x="8389" y="4241"/>
                      <a:pt x="8421" y="4240"/>
                      <a:pt x="8452" y="4240"/>
                    </a:cubicBezTo>
                    <a:cubicBezTo>
                      <a:pt x="8978" y="4240"/>
                      <a:pt x="9522" y="4610"/>
                      <a:pt x="9989" y="4610"/>
                    </a:cubicBezTo>
                    <a:cubicBezTo>
                      <a:pt x="10043" y="4610"/>
                      <a:pt x="10096" y="4605"/>
                      <a:pt x="10148" y="4594"/>
                    </a:cubicBezTo>
                    <a:cubicBezTo>
                      <a:pt x="10801" y="4454"/>
                      <a:pt x="11225" y="3680"/>
                      <a:pt x="11677" y="3470"/>
                    </a:cubicBezTo>
                    <a:cubicBezTo>
                      <a:pt x="12461" y="3111"/>
                      <a:pt x="12927" y="2957"/>
                      <a:pt x="12927" y="2472"/>
                    </a:cubicBezTo>
                    <a:cubicBezTo>
                      <a:pt x="12927" y="1992"/>
                      <a:pt x="12461" y="1838"/>
                      <a:pt x="11682" y="1479"/>
                    </a:cubicBezTo>
                    <a:cubicBezTo>
                      <a:pt x="11220" y="1269"/>
                      <a:pt x="10801" y="495"/>
                      <a:pt x="10148" y="350"/>
                    </a:cubicBezTo>
                    <a:cubicBezTo>
                      <a:pt x="10095" y="338"/>
                      <a:pt x="10041" y="333"/>
                      <a:pt x="9986" y="333"/>
                    </a:cubicBezTo>
                    <a:cubicBezTo>
                      <a:pt x="9522" y="333"/>
                      <a:pt x="8976" y="704"/>
                      <a:pt x="8452" y="704"/>
                    </a:cubicBezTo>
                    <a:cubicBezTo>
                      <a:pt x="8420" y="704"/>
                      <a:pt x="8388" y="703"/>
                      <a:pt x="8357" y="700"/>
                    </a:cubicBezTo>
                    <a:cubicBezTo>
                      <a:pt x="7802" y="648"/>
                      <a:pt x="7238" y="0"/>
                      <a:pt x="663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5" name="Google Shape;685;p30"/>
              <p:cNvSpPr/>
              <p:nvPr/>
            </p:nvSpPr>
            <p:spPr>
              <a:xfrm>
                <a:off x="8149583" y="6250460"/>
                <a:ext cx="194603" cy="30267"/>
              </a:xfrm>
              <a:custGeom>
                <a:avLst/>
                <a:gdLst/>
                <a:ahLst/>
                <a:cxnLst/>
                <a:rect l="l" t="t" r="r" b="b"/>
                <a:pathLst>
                  <a:path w="5613" h="873" extrusionOk="0">
                    <a:moveTo>
                      <a:pt x="259" y="1"/>
                    </a:moveTo>
                    <a:cubicBezTo>
                      <a:pt x="85" y="1"/>
                      <a:pt x="0" y="263"/>
                      <a:pt x="190" y="346"/>
                    </a:cubicBezTo>
                    <a:cubicBezTo>
                      <a:pt x="1016" y="696"/>
                      <a:pt x="1907" y="873"/>
                      <a:pt x="2807" y="873"/>
                    </a:cubicBezTo>
                    <a:lnTo>
                      <a:pt x="2844" y="873"/>
                    </a:lnTo>
                    <a:cubicBezTo>
                      <a:pt x="3730" y="868"/>
                      <a:pt x="4607" y="691"/>
                      <a:pt x="5423" y="346"/>
                    </a:cubicBezTo>
                    <a:cubicBezTo>
                      <a:pt x="5613" y="263"/>
                      <a:pt x="5528" y="1"/>
                      <a:pt x="5354" y="1"/>
                    </a:cubicBezTo>
                    <a:cubicBezTo>
                      <a:pt x="5332" y="1"/>
                      <a:pt x="5308" y="5"/>
                      <a:pt x="5283" y="15"/>
                    </a:cubicBezTo>
                    <a:cubicBezTo>
                      <a:pt x="4509" y="341"/>
                      <a:pt x="3679" y="509"/>
                      <a:pt x="2844" y="514"/>
                    </a:cubicBezTo>
                    <a:lnTo>
                      <a:pt x="2807" y="514"/>
                    </a:lnTo>
                    <a:cubicBezTo>
                      <a:pt x="1953" y="514"/>
                      <a:pt x="1114" y="346"/>
                      <a:pt x="330" y="15"/>
                    </a:cubicBezTo>
                    <a:cubicBezTo>
                      <a:pt x="306" y="5"/>
                      <a:pt x="282" y="1"/>
                      <a:pt x="25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6" name="Google Shape;686;p30"/>
              <p:cNvSpPr/>
              <p:nvPr/>
            </p:nvSpPr>
            <p:spPr>
              <a:xfrm>
                <a:off x="8184529" y="6349715"/>
                <a:ext cx="49751" cy="53565"/>
              </a:xfrm>
              <a:custGeom>
                <a:avLst/>
                <a:gdLst/>
                <a:ahLst/>
                <a:cxnLst/>
                <a:rect l="l" t="t" r="r" b="b"/>
                <a:pathLst>
                  <a:path w="1435" h="1545" extrusionOk="0">
                    <a:moveTo>
                      <a:pt x="254" y="1"/>
                    </a:moveTo>
                    <a:cubicBezTo>
                      <a:pt x="123" y="1"/>
                      <a:pt x="1" y="158"/>
                      <a:pt x="110" y="295"/>
                    </a:cubicBezTo>
                    <a:lnTo>
                      <a:pt x="1062" y="1479"/>
                    </a:lnTo>
                    <a:cubicBezTo>
                      <a:pt x="1094" y="1521"/>
                      <a:pt x="1146" y="1545"/>
                      <a:pt x="1202" y="1545"/>
                    </a:cubicBezTo>
                    <a:cubicBezTo>
                      <a:pt x="1351" y="1545"/>
                      <a:pt x="1435" y="1372"/>
                      <a:pt x="1342" y="1256"/>
                    </a:cubicBezTo>
                    <a:lnTo>
                      <a:pt x="390" y="71"/>
                    </a:lnTo>
                    <a:cubicBezTo>
                      <a:pt x="351" y="21"/>
                      <a:pt x="302" y="1"/>
                      <a:pt x="2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7" name="Google Shape;687;p30"/>
              <p:cNvSpPr/>
              <p:nvPr/>
            </p:nvSpPr>
            <p:spPr>
              <a:xfrm>
                <a:off x="8259481" y="6349715"/>
                <a:ext cx="49751" cy="53565"/>
              </a:xfrm>
              <a:custGeom>
                <a:avLst/>
                <a:gdLst/>
                <a:ahLst/>
                <a:cxnLst/>
                <a:rect l="l" t="t" r="r" b="b"/>
                <a:pathLst>
                  <a:path w="1435" h="1545" extrusionOk="0">
                    <a:moveTo>
                      <a:pt x="1179" y="1"/>
                    </a:moveTo>
                    <a:cubicBezTo>
                      <a:pt x="1131" y="1"/>
                      <a:pt x="1081" y="21"/>
                      <a:pt x="1040" y="71"/>
                    </a:cubicBezTo>
                    <a:lnTo>
                      <a:pt x="94" y="1256"/>
                    </a:lnTo>
                    <a:cubicBezTo>
                      <a:pt x="0" y="1372"/>
                      <a:pt x="84" y="1545"/>
                      <a:pt x="234" y="1545"/>
                    </a:cubicBezTo>
                    <a:cubicBezTo>
                      <a:pt x="289" y="1545"/>
                      <a:pt x="341" y="1521"/>
                      <a:pt x="373" y="1479"/>
                    </a:cubicBezTo>
                    <a:lnTo>
                      <a:pt x="1325" y="295"/>
                    </a:lnTo>
                    <a:cubicBezTo>
                      <a:pt x="1434" y="158"/>
                      <a:pt x="1313" y="1"/>
                      <a:pt x="117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8" name="Google Shape;688;p30"/>
              <p:cNvSpPr/>
              <p:nvPr/>
            </p:nvSpPr>
            <p:spPr>
              <a:xfrm>
                <a:off x="8240726" y="6359076"/>
                <a:ext cx="12481" cy="44204"/>
              </a:xfrm>
              <a:custGeom>
                <a:avLst/>
                <a:gdLst/>
                <a:ahLst/>
                <a:cxnLst/>
                <a:rect l="l" t="t" r="r" b="b"/>
                <a:pathLst>
                  <a:path w="360" h="1275" extrusionOk="0">
                    <a:moveTo>
                      <a:pt x="180" y="0"/>
                    </a:moveTo>
                    <a:cubicBezTo>
                      <a:pt x="90" y="0"/>
                      <a:pt x="0" y="60"/>
                      <a:pt x="0" y="179"/>
                    </a:cubicBezTo>
                    <a:lnTo>
                      <a:pt x="0" y="1097"/>
                    </a:lnTo>
                    <a:cubicBezTo>
                      <a:pt x="0" y="1195"/>
                      <a:pt x="80" y="1275"/>
                      <a:pt x="182" y="1275"/>
                    </a:cubicBezTo>
                    <a:cubicBezTo>
                      <a:pt x="280" y="1275"/>
                      <a:pt x="359" y="1195"/>
                      <a:pt x="359" y="1097"/>
                    </a:cubicBezTo>
                    <a:lnTo>
                      <a:pt x="359" y="179"/>
                    </a:lnTo>
                    <a:cubicBezTo>
                      <a:pt x="359" y="60"/>
                      <a:pt x="270" y="0"/>
                      <a:pt x="18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89" name="Google Shape;689;p30"/>
              <p:cNvSpPr/>
              <p:nvPr/>
            </p:nvSpPr>
            <p:spPr>
              <a:xfrm>
                <a:off x="8097650" y="6550895"/>
                <a:ext cx="296533" cy="107338"/>
              </a:xfrm>
              <a:custGeom>
                <a:avLst/>
                <a:gdLst/>
                <a:ahLst/>
                <a:cxnLst/>
                <a:rect l="l" t="t" r="r" b="b"/>
                <a:pathLst>
                  <a:path w="8553" h="3096" extrusionOk="0">
                    <a:moveTo>
                      <a:pt x="3329" y="0"/>
                    </a:moveTo>
                    <a:cubicBezTo>
                      <a:pt x="1040" y="0"/>
                      <a:pt x="0" y="3096"/>
                      <a:pt x="0" y="3096"/>
                    </a:cubicBezTo>
                    <a:lnTo>
                      <a:pt x="7760" y="3096"/>
                    </a:lnTo>
                    <a:cubicBezTo>
                      <a:pt x="7760" y="3096"/>
                      <a:pt x="8553" y="1370"/>
                      <a:pt x="6944" y="1272"/>
                    </a:cubicBezTo>
                    <a:cubicBezTo>
                      <a:pt x="6875" y="1268"/>
                      <a:pt x="6808" y="1266"/>
                      <a:pt x="6743" y="1266"/>
                    </a:cubicBezTo>
                    <a:cubicBezTo>
                      <a:pt x="5359" y="1266"/>
                      <a:pt x="4884" y="2220"/>
                      <a:pt x="4844" y="2306"/>
                    </a:cubicBezTo>
                    <a:lnTo>
                      <a:pt x="4844" y="2306"/>
                    </a:lnTo>
                    <a:cubicBezTo>
                      <a:pt x="4901" y="2179"/>
                      <a:pt x="5784" y="126"/>
                      <a:pt x="3470" y="4"/>
                    </a:cubicBezTo>
                    <a:cubicBezTo>
                      <a:pt x="3422" y="1"/>
                      <a:pt x="3376" y="0"/>
                      <a:pt x="3329"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Tree>
    <p:extLst>
      <p:ext uri="{BB962C8B-B14F-4D97-AF65-F5344CB8AC3E}">
        <p14:creationId xmlns:p14="http://schemas.microsoft.com/office/powerpoint/2010/main" val="8009130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90"/>
        <p:cNvGrpSpPr/>
        <p:nvPr/>
      </p:nvGrpSpPr>
      <p:grpSpPr>
        <a:xfrm>
          <a:off x="0" y="0"/>
          <a:ext cx="0" cy="0"/>
          <a:chOff x="0" y="0"/>
          <a:chExt cx="0" cy="0"/>
        </a:xfrm>
      </p:grpSpPr>
      <p:sp>
        <p:nvSpPr>
          <p:cNvPr id="691" name="Google Shape;691;p31"/>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92" name="Google Shape;692;p31"/>
          <p:cNvSpPr txBox="1">
            <a:spLocks noGrp="1"/>
          </p:cNvSpPr>
          <p:nvPr>
            <p:ph type="title"/>
          </p:nvPr>
        </p:nvSpPr>
        <p:spPr>
          <a:xfrm>
            <a:off x="3680677" y="467025"/>
            <a:ext cx="3757800" cy="10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6500"/>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693" name="Google Shape;693;p31"/>
          <p:cNvSpPr txBox="1">
            <a:spLocks noGrp="1"/>
          </p:cNvSpPr>
          <p:nvPr>
            <p:ph type="subTitle" idx="1"/>
          </p:nvPr>
        </p:nvSpPr>
        <p:spPr>
          <a:xfrm>
            <a:off x="3680677" y="1585780"/>
            <a:ext cx="3757800" cy="10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94" name="Google Shape;694;p31"/>
          <p:cNvSpPr txBox="1"/>
          <p:nvPr/>
        </p:nvSpPr>
        <p:spPr>
          <a:xfrm>
            <a:off x="4117175" y="3702266"/>
            <a:ext cx="3321300" cy="495600"/>
          </a:xfrm>
          <a:prstGeom prst="rect">
            <a:avLst/>
          </a:prstGeom>
          <a:noFill/>
          <a:ln>
            <a:noFill/>
          </a:ln>
        </p:spPr>
        <p:txBody>
          <a:bodyPr spcFirstLastPara="1" wrap="square" lIns="91425" tIns="91425" rIns="91425" bIns="91425" anchor="ctr" anchorCtr="0">
            <a:noAutofit/>
          </a:bodyPr>
          <a:lstStyle/>
          <a:p>
            <a:pPr algn="r" rtl="0">
              <a:buClr>
                <a:srgbClr val="000000"/>
              </a:buClr>
              <a:buFont typeface="Arial"/>
              <a:buNone/>
            </a:pPr>
            <a:r>
              <a:rPr lang="en" sz="1000" b="1">
                <a:solidFill>
                  <a:srgbClr val="000000"/>
                </a:solidFill>
                <a:latin typeface="Quicksand"/>
                <a:ea typeface="Quicksand"/>
                <a:cs typeface="Quicksand"/>
                <a:sym typeface="Quicksand"/>
              </a:rPr>
              <a:t>CREDITS:</a:t>
            </a:r>
            <a:r>
              <a:rPr lang="en" sz="1000">
                <a:solidFill>
                  <a:srgbClr val="000000"/>
                </a:solidFill>
                <a:latin typeface="Quicksand"/>
                <a:ea typeface="Quicksand"/>
                <a:cs typeface="Quicksand"/>
                <a:sym typeface="Quicksand"/>
              </a:rPr>
              <a:t> </a:t>
            </a:r>
            <a:r>
              <a:rPr lang="en" sz="1000">
                <a:solidFill>
                  <a:srgbClr val="000000"/>
                </a:solidFill>
                <a:latin typeface="Quicksand Medium"/>
                <a:ea typeface="Quicksand Medium"/>
                <a:cs typeface="Quicksand Medium"/>
                <a:sym typeface="Quicksand Medium"/>
              </a:rPr>
              <a:t>This presentation template was created by</a:t>
            </a:r>
            <a:r>
              <a:rPr lang="en" sz="1000">
                <a:solidFill>
                  <a:srgbClr val="000000"/>
                </a:solidFill>
                <a:latin typeface="Quicksand"/>
                <a:ea typeface="Quicksand"/>
                <a:cs typeface="Quicksand"/>
                <a:sym typeface="Quicksand"/>
              </a:rPr>
              <a:t> </a:t>
            </a:r>
            <a:r>
              <a:rPr lang="en" sz="1000" b="1" u="sng">
                <a:solidFill>
                  <a:srgbClr val="000000"/>
                </a:solidFill>
                <a:latin typeface="Quicksand"/>
                <a:ea typeface="Quicksand"/>
                <a:cs typeface="Quicksand"/>
                <a:sym typeface="Quicksand"/>
                <a:hlinkClick r:id="rId2">
                  <a:extLst>
                    <a:ext uri="{A12FA001-AC4F-418D-AE19-62706E023703}">
                      <ahyp:hlinkClr xmlns:ahyp="http://schemas.microsoft.com/office/drawing/2018/hyperlinkcolor" xmlns="" val="tx"/>
                    </a:ext>
                  </a:extLst>
                </a:hlinkClick>
              </a:rPr>
              <a:t>Slidesgo</a:t>
            </a:r>
            <a:r>
              <a:rPr lang="en" sz="1000">
                <a:solidFill>
                  <a:srgbClr val="000000"/>
                </a:solidFill>
                <a:latin typeface="Quicksand"/>
                <a:ea typeface="Quicksand"/>
                <a:cs typeface="Quicksand"/>
                <a:sym typeface="Quicksand"/>
              </a:rPr>
              <a:t>, </a:t>
            </a:r>
            <a:r>
              <a:rPr lang="en" sz="1000">
                <a:solidFill>
                  <a:srgbClr val="000000"/>
                </a:solidFill>
                <a:latin typeface="Quicksand Medium"/>
                <a:ea typeface="Quicksand Medium"/>
                <a:cs typeface="Quicksand Medium"/>
                <a:sym typeface="Quicksand Medium"/>
              </a:rPr>
              <a:t>and includes icons by</a:t>
            </a:r>
            <a:r>
              <a:rPr lang="en" sz="1000">
                <a:solidFill>
                  <a:srgbClr val="000000"/>
                </a:solidFill>
                <a:latin typeface="Quicksand"/>
                <a:ea typeface="Quicksand"/>
                <a:cs typeface="Quicksand"/>
                <a:sym typeface="Quicksand"/>
              </a:rPr>
              <a:t> </a:t>
            </a:r>
            <a:r>
              <a:rPr lang="en" sz="1000" b="1" u="sng">
                <a:solidFill>
                  <a:srgbClr val="000000"/>
                </a:solidFill>
                <a:latin typeface="Quicksand"/>
                <a:ea typeface="Quicksand"/>
                <a:cs typeface="Quicksand"/>
                <a:sym typeface="Quicksand"/>
                <a:hlinkClick r:id="rId3">
                  <a:extLst>
                    <a:ext uri="{A12FA001-AC4F-418D-AE19-62706E023703}">
                      <ahyp:hlinkClr xmlns:ahyp="http://schemas.microsoft.com/office/drawing/2018/hyperlinkcolor" xmlns="" val="tx"/>
                    </a:ext>
                  </a:extLst>
                </a:hlinkClick>
              </a:rPr>
              <a:t>Flaticon</a:t>
            </a:r>
            <a:r>
              <a:rPr lang="en" sz="1000">
                <a:solidFill>
                  <a:srgbClr val="000000"/>
                </a:solidFill>
                <a:latin typeface="Quicksand"/>
                <a:ea typeface="Quicksand"/>
                <a:cs typeface="Quicksand"/>
                <a:sym typeface="Quicksand"/>
              </a:rPr>
              <a:t>,</a:t>
            </a:r>
            <a:r>
              <a:rPr lang="en" sz="1000">
                <a:solidFill>
                  <a:srgbClr val="000000"/>
                </a:solidFill>
                <a:latin typeface="Quicksand Medium"/>
                <a:ea typeface="Quicksand Medium"/>
                <a:cs typeface="Quicksand Medium"/>
                <a:sym typeface="Quicksand Medium"/>
              </a:rPr>
              <a:t> and infographics &amp; images by</a:t>
            </a:r>
            <a:r>
              <a:rPr lang="en" sz="1000">
                <a:solidFill>
                  <a:srgbClr val="000000"/>
                </a:solidFill>
                <a:latin typeface="Quicksand"/>
                <a:ea typeface="Quicksand"/>
                <a:cs typeface="Quicksand"/>
                <a:sym typeface="Quicksand"/>
              </a:rPr>
              <a:t> </a:t>
            </a:r>
            <a:r>
              <a:rPr lang="en" sz="1000" b="1" u="sng">
                <a:solidFill>
                  <a:srgbClr val="000000"/>
                </a:solidFill>
                <a:latin typeface="Quicksand"/>
                <a:ea typeface="Quicksand"/>
                <a:cs typeface="Quicksand"/>
                <a:sym typeface="Quicksand"/>
                <a:hlinkClick r:id="rId4">
                  <a:extLst>
                    <a:ext uri="{A12FA001-AC4F-418D-AE19-62706E023703}">
                      <ahyp:hlinkClr xmlns:ahyp="http://schemas.microsoft.com/office/drawing/2018/hyperlinkcolor" xmlns="" val="tx"/>
                    </a:ext>
                  </a:extLst>
                </a:hlinkClick>
              </a:rPr>
              <a:t>Freepik</a:t>
            </a:r>
            <a:r>
              <a:rPr lang="en" sz="1000" u="sng">
                <a:solidFill>
                  <a:srgbClr val="000000"/>
                </a:solidFill>
                <a:latin typeface="Quicksand"/>
                <a:ea typeface="Quicksand"/>
                <a:cs typeface="Quicksand"/>
                <a:sym typeface="Quicksand"/>
              </a:rPr>
              <a:t> </a:t>
            </a:r>
            <a:endParaRPr sz="1000" b="1" u="sng">
              <a:solidFill>
                <a:srgbClr val="000000"/>
              </a:solidFill>
              <a:latin typeface="Quicksand"/>
              <a:ea typeface="Quicksand"/>
              <a:cs typeface="Quicksand"/>
              <a:sym typeface="Quicksand"/>
            </a:endParaRPr>
          </a:p>
        </p:txBody>
      </p:sp>
    </p:spTree>
    <p:extLst>
      <p:ext uri="{BB962C8B-B14F-4D97-AF65-F5344CB8AC3E}">
        <p14:creationId xmlns:p14="http://schemas.microsoft.com/office/powerpoint/2010/main" val="26028604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95"/>
        <p:cNvGrpSpPr/>
        <p:nvPr/>
      </p:nvGrpSpPr>
      <p:grpSpPr>
        <a:xfrm>
          <a:off x="0" y="0"/>
          <a:ext cx="0" cy="0"/>
          <a:chOff x="0" y="0"/>
          <a:chExt cx="0" cy="0"/>
        </a:xfrm>
      </p:grpSpPr>
      <p:sp>
        <p:nvSpPr>
          <p:cNvPr id="696" name="Google Shape;696;p32"/>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697" name="Google Shape;697;p32"/>
          <p:cNvGrpSpPr/>
          <p:nvPr/>
        </p:nvGrpSpPr>
        <p:grpSpPr>
          <a:xfrm>
            <a:off x="-278223" y="-260993"/>
            <a:ext cx="9574818" cy="5616316"/>
            <a:chOff x="-278223" y="-260993"/>
            <a:chExt cx="9574818" cy="5616316"/>
          </a:xfrm>
        </p:grpSpPr>
        <p:grpSp>
          <p:nvGrpSpPr>
            <p:cNvPr id="698" name="Google Shape;698;p32"/>
            <p:cNvGrpSpPr/>
            <p:nvPr/>
          </p:nvGrpSpPr>
          <p:grpSpPr>
            <a:xfrm>
              <a:off x="-278223" y="4348671"/>
              <a:ext cx="1122735" cy="1006652"/>
              <a:chOff x="-1293411" y="7086827"/>
              <a:chExt cx="998253" cy="895041"/>
            </a:xfrm>
          </p:grpSpPr>
          <p:grpSp>
            <p:nvGrpSpPr>
              <p:cNvPr id="699" name="Google Shape;699;p32"/>
              <p:cNvGrpSpPr/>
              <p:nvPr/>
            </p:nvGrpSpPr>
            <p:grpSpPr>
              <a:xfrm>
                <a:off x="-1293411" y="7086827"/>
                <a:ext cx="998253" cy="895041"/>
                <a:chOff x="-1293411" y="7086827"/>
                <a:chExt cx="998253" cy="895041"/>
              </a:xfrm>
            </p:grpSpPr>
            <p:sp>
              <p:nvSpPr>
                <p:cNvPr id="700" name="Google Shape;700;p32"/>
                <p:cNvSpPr/>
                <p:nvPr/>
              </p:nvSpPr>
              <p:spPr>
                <a:xfrm>
                  <a:off x="-1293411" y="7086827"/>
                  <a:ext cx="998253" cy="895041"/>
                </a:xfrm>
                <a:custGeom>
                  <a:avLst/>
                  <a:gdLst/>
                  <a:ahLst/>
                  <a:cxnLst/>
                  <a:rect l="l" t="t" r="r" b="b"/>
                  <a:pathLst>
                    <a:path w="28793" h="25816" extrusionOk="0">
                      <a:moveTo>
                        <a:pt x="10956" y="1248"/>
                      </a:moveTo>
                      <a:cubicBezTo>
                        <a:pt x="11045" y="1248"/>
                        <a:pt x="11102" y="1352"/>
                        <a:pt x="11045" y="1427"/>
                      </a:cubicBezTo>
                      <a:cubicBezTo>
                        <a:pt x="11022" y="1456"/>
                        <a:pt x="10988" y="1470"/>
                        <a:pt x="10955" y="1470"/>
                      </a:cubicBezTo>
                      <a:cubicBezTo>
                        <a:pt x="10908" y="1470"/>
                        <a:pt x="10862" y="1442"/>
                        <a:pt x="10848" y="1389"/>
                      </a:cubicBezTo>
                      <a:cubicBezTo>
                        <a:pt x="10834" y="1328"/>
                        <a:pt x="10867" y="1267"/>
                        <a:pt x="10928" y="1248"/>
                      </a:cubicBezTo>
                      <a:close/>
                      <a:moveTo>
                        <a:pt x="8536" y="1910"/>
                      </a:moveTo>
                      <a:cubicBezTo>
                        <a:pt x="8554" y="1910"/>
                        <a:pt x="8572" y="1915"/>
                        <a:pt x="8590" y="1924"/>
                      </a:cubicBezTo>
                      <a:cubicBezTo>
                        <a:pt x="8642" y="1952"/>
                        <a:pt x="8661" y="2023"/>
                        <a:pt x="8633" y="2074"/>
                      </a:cubicBezTo>
                      <a:lnTo>
                        <a:pt x="8633" y="2074"/>
                      </a:lnTo>
                      <a:lnTo>
                        <a:pt x="8633" y="2074"/>
                      </a:lnTo>
                      <a:cubicBezTo>
                        <a:pt x="8610" y="2121"/>
                        <a:pt x="8572" y="2140"/>
                        <a:pt x="8535" y="2140"/>
                      </a:cubicBezTo>
                      <a:cubicBezTo>
                        <a:pt x="8455" y="2140"/>
                        <a:pt x="8375" y="2056"/>
                        <a:pt x="8436" y="1966"/>
                      </a:cubicBezTo>
                      <a:lnTo>
                        <a:pt x="8436" y="1966"/>
                      </a:lnTo>
                      <a:lnTo>
                        <a:pt x="8633" y="2074"/>
                      </a:lnTo>
                      <a:lnTo>
                        <a:pt x="8440" y="1966"/>
                      </a:lnTo>
                      <a:cubicBezTo>
                        <a:pt x="8454" y="1938"/>
                        <a:pt x="8478" y="1920"/>
                        <a:pt x="8506" y="1915"/>
                      </a:cubicBezTo>
                      <a:cubicBezTo>
                        <a:pt x="8516" y="1912"/>
                        <a:pt x="8526" y="1910"/>
                        <a:pt x="8536" y="1910"/>
                      </a:cubicBezTo>
                      <a:close/>
                      <a:moveTo>
                        <a:pt x="10952" y="1"/>
                      </a:moveTo>
                      <a:cubicBezTo>
                        <a:pt x="10919" y="1"/>
                        <a:pt x="10886" y="2"/>
                        <a:pt x="10853" y="4"/>
                      </a:cubicBezTo>
                      <a:cubicBezTo>
                        <a:pt x="10210" y="51"/>
                        <a:pt x="9689" y="549"/>
                        <a:pt x="9609" y="1197"/>
                      </a:cubicBezTo>
                      <a:cubicBezTo>
                        <a:pt x="9346" y="852"/>
                        <a:pt x="8944" y="664"/>
                        <a:pt x="8533" y="664"/>
                      </a:cubicBezTo>
                      <a:cubicBezTo>
                        <a:pt x="8329" y="664"/>
                        <a:pt x="8122" y="710"/>
                        <a:pt x="7929" y="807"/>
                      </a:cubicBezTo>
                      <a:cubicBezTo>
                        <a:pt x="7351" y="1093"/>
                        <a:pt x="7056" y="1751"/>
                        <a:pt x="7225" y="2380"/>
                      </a:cubicBezTo>
                      <a:cubicBezTo>
                        <a:pt x="7253" y="2473"/>
                        <a:pt x="7286" y="2563"/>
                        <a:pt x="7333" y="2652"/>
                      </a:cubicBezTo>
                      <a:cubicBezTo>
                        <a:pt x="7290" y="2685"/>
                        <a:pt x="7248" y="2722"/>
                        <a:pt x="7215" y="2764"/>
                      </a:cubicBezTo>
                      <a:cubicBezTo>
                        <a:pt x="6976" y="3051"/>
                        <a:pt x="6966" y="3464"/>
                        <a:pt x="7196" y="3760"/>
                      </a:cubicBezTo>
                      <a:lnTo>
                        <a:pt x="8116" y="4942"/>
                      </a:lnTo>
                      <a:lnTo>
                        <a:pt x="8539" y="6487"/>
                      </a:lnTo>
                      <a:cubicBezTo>
                        <a:pt x="8187" y="6679"/>
                        <a:pt x="7844" y="6895"/>
                        <a:pt x="7520" y="7130"/>
                      </a:cubicBezTo>
                      <a:cubicBezTo>
                        <a:pt x="7511" y="7101"/>
                        <a:pt x="7502" y="7078"/>
                        <a:pt x="7492" y="7050"/>
                      </a:cubicBezTo>
                      <a:cubicBezTo>
                        <a:pt x="6938" y="5524"/>
                        <a:pt x="5798" y="4482"/>
                        <a:pt x="5333" y="4102"/>
                      </a:cubicBezTo>
                      <a:cubicBezTo>
                        <a:pt x="5166" y="3958"/>
                        <a:pt x="4968" y="3892"/>
                        <a:pt x="4774" y="3892"/>
                      </a:cubicBezTo>
                      <a:cubicBezTo>
                        <a:pt x="4375" y="3892"/>
                        <a:pt x="3993" y="4170"/>
                        <a:pt x="3920" y="4618"/>
                      </a:cubicBezTo>
                      <a:cubicBezTo>
                        <a:pt x="3775" y="5369"/>
                        <a:pt x="3751" y="6144"/>
                        <a:pt x="3840" y="6904"/>
                      </a:cubicBezTo>
                      <a:cubicBezTo>
                        <a:pt x="3642" y="6886"/>
                        <a:pt x="3443" y="6877"/>
                        <a:pt x="3245" y="6877"/>
                      </a:cubicBezTo>
                      <a:cubicBezTo>
                        <a:pt x="2734" y="6877"/>
                        <a:pt x="2226" y="6938"/>
                        <a:pt x="1733" y="7059"/>
                      </a:cubicBezTo>
                      <a:cubicBezTo>
                        <a:pt x="1151" y="7195"/>
                        <a:pt x="850" y="7838"/>
                        <a:pt x="1118" y="8374"/>
                      </a:cubicBezTo>
                      <a:cubicBezTo>
                        <a:pt x="1418" y="8979"/>
                        <a:pt x="1808" y="9533"/>
                        <a:pt x="2282" y="10016"/>
                      </a:cubicBezTo>
                      <a:cubicBezTo>
                        <a:pt x="1583" y="10458"/>
                        <a:pt x="963" y="11002"/>
                        <a:pt x="442" y="11640"/>
                      </a:cubicBezTo>
                      <a:cubicBezTo>
                        <a:pt x="1" y="12152"/>
                        <a:pt x="292" y="12950"/>
                        <a:pt x="958" y="13058"/>
                      </a:cubicBezTo>
                      <a:cubicBezTo>
                        <a:pt x="1432" y="13148"/>
                        <a:pt x="1913" y="13194"/>
                        <a:pt x="2394" y="13194"/>
                      </a:cubicBezTo>
                      <a:cubicBezTo>
                        <a:pt x="2761" y="13194"/>
                        <a:pt x="3129" y="13167"/>
                        <a:pt x="3493" y="13114"/>
                      </a:cubicBezTo>
                      <a:lnTo>
                        <a:pt x="3493" y="13114"/>
                      </a:lnTo>
                      <a:cubicBezTo>
                        <a:pt x="2766" y="16179"/>
                        <a:pt x="3479" y="19409"/>
                        <a:pt x="5427" y="21887"/>
                      </a:cubicBezTo>
                      <a:cubicBezTo>
                        <a:pt x="7380" y="24361"/>
                        <a:pt x="10355" y="25806"/>
                        <a:pt x="13505" y="25816"/>
                      </a:cubicBezTo>
                      <a:cubicBezTo>
                        <a:pt x="14430" y="25816"/>
                        <a:pt x="15345" y="25694"/>
                        <a:pt x="16237" y="25450"/>
                      </a:cubicBezTo>
                      <a:cubicBezTo>
                        <a:pt x="18950" y="24713"/>
                        <a:pt x="21245" y="22896"/>
                        <a:pt x="22578" y="20422"/>
                      </a:cubicBezTo>
                      <a:cubicBezTo>
                        <a:pt x="22756" y="20568"/>
                        <a:pt x="22939" y="20704"/>
                        <a:pt x="23127" y="20836"/>
                      </a:cubicBezTo>
                      <a:cubicBezTo>
                        <a:pt x="24681" y="21873"/>
                        <a:pt x="26450" y="22065"/>
                        <a:pt x="27140" y="22103"/>
                      </a:cubicBezTo>
                      <a:cubicBezTo>
                        <a:pt x="27166" y="22105"/>
                        <a:pt x="27191" y="22106"/>
                        <a:pt x="27216" y="22106"/>
                      </a:cubicBezTo>
                      <a:cubicBezTo>
                        <a:pt x="27865" y="22106"/>
                        <a:pt x="28302" y="21413"/>
                        <a:pt x="27999" y="20817"/>
                      </a:cubicBezTo>
                      <a:cubicBezTo>
                        <a:pt x="27596" y="19972"/>
                        <a:pt x="27056" y="19197"/>
                        <a:pt x="26408" y="18522"/>
                      </a:cubicBezTo>
                      <a:cubicBezTo>
                        <a:pt x="27384" y="17982"/>
                        <a:pt x="28084" y="17240"/>
                        <a:pt x="28389" y="16874"/>
                      </a:cubicBezTo>
                      <a:cubicBezTo>
                        <a:pt x="28793" y="16405"/>
                        <a:pt x="28647" y="15682"/>
                        <a:pt x="28098" y="15400"/>
                      </a:cubicBezTo>
                      <a:cubicBezTo>
                        <a:pt x="27361" y="15020"/>
                        <a:pt x="26568" y="14762"/>
                        <a:pt x="25746" y="14644"/>
                      </a:cubicBezTo>
                      <a:cubicBezTo>
                        <a:pt x="26131" y="13720"/>
                        <a:pt x="26352" y="12734"/>
                        <a:pt x="26408" y="11734"/>
                      </a:cubicBezTo>
                      <a:cubicBezTo>
                        <a:pt x="26456" y="11189"/>
                        <a:pt x="26015" y="10771"/>
                        <a:pt x="25523" y="10771"/>
                      </a:cubicBezTo>
                      <a:cubicBezTo>
                        <a:pt x="25389" y="10771"/>
                        <a:pt x="25250" y="10802"/>
                        <a:pt x="25117" y="10871"/>
                      </a:cubicBezTo>
                      <a:cubicBezTo>
                        <a:pt x="24446" y="11194"/>
                        <a:pt x="23812" y="11598"/>
                        <a:pt x="23240" y="12077"/>
                      </a:cubicBezTo>
                      <a:cubicBezTo>
                        <a:pt x="22982" y="11335"/>
                        <a:pt x="22639" y="10631"/>
                        <a:pt x="22217" y="9969"/>
                      </a:cubicBezTo>
                      <a:cubicBezTo>
                        <a:pt x="22268" y="9932"/>
                        <a:pt x="22320" y="9890"/>
                        <a:pt x="22367" y="9843"/>
                      </a:cubicBezTo>
                      <a:cubicBezTo>
                        <a:pt x="22733" y="9491"/>
                        <a:pt x="22855" y="8974"/>
                        <a:pt x="22700" y="8463"/>
                      </a:cubicBezTo>
                      <a:cubicBezTo>
                        <a:pt x="22630" y="8237"/>
                        <a:pt x="22437" y="7829"/>
                        <a:pt x="21926" y="7463"/>
                      </a:cubicBezTo>
                      <a:cubicBezTo>
                        <a:pt x="22601" y="6994"/>
                        <a:pt x="22747" y="6426"/>
                        <a:pt x="22775" y="6196"/>
                      </a:cubicBezTo>
                      <a:cubicBezTo>
                        <a:pt x="22860" y="5604"/>
                        <a:pt x="22536" y="5027"/>
                        <a:pt x="21982" y="4797"/>
                      </a:cubicBezTo>
                      <a:cubicBezTo>
                        <a:pt x="21866" y="4748"/>
                        <a:pt x="21645" y="4675"/>
                        <a:pt x="21346" y="4675"/>
                      </a:cubicBezTo>
                      <a:cubicBezTo>
                        <a:pt x="21101" y="4675"/>
                        <a:pt x="20802" y="4724"/>
                        <a:pt x="20466" y="4877"/>
                      </a:cubicBezTo>
                      <a:cubicBezTo>
                        <a:pt x="20395" y="4060"/>
                        <a:pt x="19978" y="3652"/>
                        <a:pt x="19795" y="3511"/>
                      </a:cubicBezTo>
                      <a:cubicBezTo>
                        <a:pt x="19558" y="3324"/>
                        <a:pt x="19270" y="3230"/>
                        <a:pt x="18983" y="3230"/>
                      </a:cubicBezTo>
                      <a:cubicBezTo>
                        <a:pt x="18701" y="3230"/>
                        <a:pt x="18419" y="3320"/>
                        <a:pt x="18185" y="3501"/>
                      </a:cubicBezTo>
                      <a:cubicBezTo>
                        <a:pt x="18002" y="3637"/>
                        <a:pt x="17574" y="4036"/>
                        <a:pt x="17495" y="4858"/>
                      </a:cubicBezTo>
                      <a:cubicBezTo>
                        <a:pt x="17164" y="4703"/>
                        <a:pt x="16854" y="4638"/>
                        <a:pt x="16576" y="4638"/>
                      </a:cubicBezTo>
                      <a:cubicBezTo>
                        <a:pt x="16281" y="4638"/>
                        <a:pt x="16022" y="4711"/>
                        <a:pt x="15814" y="4830"/>
                      </a:cubicBezTo>
                      <a:cubicBezTo>
                        <a:pt x="15598" y="4956"/>
                        <a:pt x="15420" y="5139"/>
                        <a:pt x="15303" y="5360"/>
                      </a:cubicBezTo>
                      <a:cubicBezTo>
                        <a:pt x="14725" y="5257"/>
                        <a:pt x="14141" y="5204"/>
                        <a:pt x="13555" y="5204"/>
                      </a:cubicBezTo>
                      <a:cubicBezTo>
                        <a:pt x="13446" y="5204"/>
                        <a:pt x="13337" y="5206"/>
                        <a:pt x="13228" y="5210"/>
                      </a:cubicBezTo>
                      <a:lnTo>
                        <a:pt x="12806" y="3661"/>
                      </a:lnTo>
                      <a:lnTo>
                        <a:pt x="12998" y="2178"/>
                      </a:lnTo>
                      <a:cubicBezTo>
                        <a:pt x="13045" y="1807"/>
                        <a:pt x="12824" y="1450"/>
                        <a:pt x="12468" y="1328"/>
                      </a:cubicBezTo>
                      <a:cubicBezTo>
                        <a:pt x="12416" y="1309"/>
                        <a:pt x="12364" y="1300"/>
                        <a:pt x="12308" y="1295"/>
                      </a:cubicBezTo>
                      <a:cubicBezTo>
                        <a:pt x="12303" y="1192"/>
                        <a:pt x="12289" y="1093"/>
                        <a:pt x="12261" y="1000"/>
                      </a:cubicBezTo>
                      <a:cubicBezTo>
                        <a:pt x="12101" y="407"/>
                        <a:pt x="11560" y="1"/>
                        <a:pt x="10952"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1" name="Google Shape;701;p32"/>
                <p:cNvSpPr/>
                <p:nvPr/>
              </p:nvSpPr>
              <p:spPr>
                <a:xfrm>
                  <a:off x="-1269572" y="7245249"/>
                  <a:ext cx="215162" cy="271709"/>
                </a:xfrm>
                <a:custGeom>
                  <a:avLst/>
                  <a:gdLst/>
                  <a:ahLst/>
                  <a:cxnLst/>
                  <a:rect l="l" t="t" r="r" b="b"/>
                  <a:pathLst>
                    <a:path w="6206" h="7837" extrusionOk="0">
                      <a:moveTo>
                        <a:pt x="3837" y="1"/>
                      </a:moveTo>
                      <a:cubicBezTo>
                        <a:pt x="3777" y="1"/>
                        <a:pt x="3727" y="46"/>
                        <a:pt x="3709" y="130"/>
                      </a:cubicBezTo>
                      <a:cubicBezTo>
                        <a:pt x="3610" y="637"/>
                        <a:pt x="3436" y="1937"/>
                        <a:pt x="3873" y="3247"/>
                      </a:cubicBezTo>
                      <a:cubicBezTo>
                        <a:pt x="3353" y="3046"/>
                        <a:pt x="2817" y="2981"/>
                        <a:pt x="2338" y="2981"/>
                      </a:cubicBezTo>
                      <a:cubicBezTo>
                        <a:pt x="1752" y="2981"/>
                        <a:pt x="1253" y="3079"/>
                        <a:pt x="977" y="3148"/>
                      </a:cubicBezTo>
                      <a:cubicBezTo>
                        <a:pt x="850" y="3172"/>
                        <a:pt x="789" y="3313"/>
                        <a:pt x="850" y="3425"/>
                      </a:cubicBezTo>
                      <a:cubicBezTo>
                        <a:pt x="1071" y="3876"/>
                        <a:pt x="1672" y="4927"/>
                        <a:pt x="2709" y="5533"/>
                      </a:cubicBezTo>
                      <a:cubicBezTo>
                        <a:pt x="1357" y="6040"/>
                        <a:pt x="423" y="7058"/>
                        <a:pt x="85" y="7481"/>
                      </a:cubicBezTo>
                      <a:cubicBezTo>
                        <a:pt x="1" y="7584"/>
                        <a:pt x="38" y="7692"/>
                        <a:pt x="170" y="7715"/>
                      </a:cubicBezTo>
                      <a:cubicBezTo>
                        <a:pt x="434" y="7766"/>
                        <a:pt x="905" y="7837"/>
                        <a:pt x="1479" y="7837"/>
                      </a:cubicBezTo>
                      <a:cubicBezTo>
                        <a:pt x="2076" y="7837"/>
                        <a:pt x="2785" y="7760"/>
                        <a:pt x="3488" y="7504"/>
                      </a:cubicBezTo>
                      <a:cubicBezTo>
                        <a:pt x="4201" y="7232"/>
                        <a:pt x="4854" y="6833"/>
                        <a:pt x="5412" y="6321"/>
                      </a:cubicBezTo>
                      <a:cubicBezTo>
                        <a:pt x="5567" y="6185"/>
                        <a:pt x="5713" y="6044"/>
                        <a:pt x="5863" y="5904"/>
                      </a:cubicBezTo>
                      <a:cubicBezTo>
                        <a:pt x="6112" y="5678"/>
                        <a:pt x="6168" y="5383"/>
                        <a:pt x="6187" y="5063"/>
                      </a:cubicBezTo>
                      <a:cubicBezTo>
                        <a:pt x="6206" y="4744"/>
                        <a:pt x="6206" y="4425"/>
                        <a:pt x="6178" y="4111"/>
                      </a:cubicBezTo>
                      <a:cubicBezTo>
                        <a:pt x="6140" y="3618"/>
                        <a:pt x="6041" y="3134"/>
                        <a:pt x="5872" y="2674"/>
                      </a:cubicBezTo>
                      <a:cubicBezTo>
                        <a:pt x="5384" y="1318"/>
                        <a:pt x="4361" y="384"/>
                        <a:pt x="3943" y="46"/>
                      </a:cubicBezTo>
                      <a:cubicBezTo>
                        <a:pt x="3908" y="15"/>
                        <a:pt x="3871" y="1"/>
                        <a:pt x="3837"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2" name="Google Shape;702;p32"/>
                <p:cNvSpPr/>
                <p:nvPr/>
              </p:nvSpPr>
              <p:spPr>
                <a:xfrm>
                  <a:off x="-1250747" y="7257660"/>
                  <a:ext cx="188050" cy="255795"/>
                </a:xfrm>
                <a:custGeom>
                  <a:avLst/>
                  <a:gdLst/>
                  <a:ahLst/>
                  <a:cxnLst/>
                  <a:rect l="l" t="t" r="r" b="b"/>
                  <a:pathLst>
                    <a:path w="5424" h="7378" extrusionOk="0">
                      <a:moveTo>
                        <a:pt x="3448" y="0"/>
                      </a:moveTo>
                      <a:cubicBezTo>
                        <a:pt x="3350" y="0"/>
                        <a:pt x="3249" y="90"/>
                        <a:pt x="3302" y="213"/>
                      </a:cubicBezTo>
                      <a:lnTo>
                        <a:pt x="3809" y="1603"/>
                      </a:lnTo>
                      <a:lnTo>
                        <a:pt x="3367" y="1241"/>
                      </a:lnTo>
                      <a:cubicBezTo>
                        <a:pt x="3335" y="1214"/>
                        <a:pt x="3302" y="1203"/>
                        <a:pt x="3270" y="1203"/>
                      </a:cubicBezTo>
                      <a:cubicBezTo>
                        <a:pt x="3148" y="1203"/>
                        <a:pt x="3052" y="1372"/>
                        <a:pt x="3175" y="1476"/>
                      </a:cubicBezTo>
                      <a:lnTo>
                        <a:pt x="4011" y="2166"/>
                      </a:lnTo>
                      <a:lnTo>
                        <a:pt x="4433" y="3330"/>
                      </a:lnTo>
                      <a:lnTo>
                        <a:pt x="3560" y="2603"/>
                      </a:lnTo>
                      <a:cubicBezTo>
                        <a:pt x="3528" y="2577"/>
                        <a:pt x="3494" y="2566"/>
                        <a:pt x="3462" y="2566"/>
                      </a:cubicBezTo>
                      <a:cubicBezTo>
                        <a:pt x="3337" y="2566"/>
                        <a:pt x="3240" y="2736"/>
                        <a:pt x="3367" y="2837"/>
                      </a:cubicBezTo>
                      <a:lnTo>
                        <a:pt x="4639" y="3893"/>
                      </a:lnTo>
                      <a:lnTo>
                        <a:pt x="5015" y="4931"/>
                      </a:lnTo>
                      <a:lnTo>
                        <a:pt x="4114" y="4513"/>
                      </a:lnTo>
                      <a:lnTo>
                        <a:pt x="3353" y="3002"/>
                      </a:lnTo>
                      <a:cubicBezTo>
                        <a:pt x="3325" y="2935"/>
                        <a:pt x="3272" y="2907"/>
                        <a:pt x="3219" y="2907"/>
                      </a:cubicBezTo>
                      <a:cubicBezTo>
                        <a:pt x="3115" y="2907"/>
                        <a:pt x="3010" y="3012"/>
                        <a:pt x="3081" y="3133"/>
                      </a:cubicBezTo>
                      <a:lnTo>
                        <a:pt x="3668" y="4306"/>
                      </a:lnTo>
                      <a:lnTo>
                        <a:pt x="2565" y="3790"/>
                      </a:lnTo>
                      <a:lnTo>
                        <a:pt x="2072" y="2809"/>
                      </a:lnTo>
                      <a:cubicBezTo>
                        <a:pt x="2044" y="2743"/>
                        <a:pt x="1992" y="2716"/>
                        <a:pt x="1941" y="2716"/>
                      </a:cubicBezTo>
                      <a:cubicBezTo>
                        <a:pt x="1837" y="2716"/>
                        <a:pt x="1733" y="2823"/>
                        <a:pt x="1804" y="2945"/>
                      </a:cubicBezTo>
                      <a:lnTo>
                        <a:pt x="2124" y="3584"/>
                      </a:lnTo>
                      <a:lnTo>
                        <a:pt x="805" y="2964"/>
                      </a:lnTo>
                      <a:cubicBezTo>
                        <a:pt x="778" y="2950"/>
                        <a:pt x="753" y="2944"/>
                        <a:pt x="730" y="2944"/>
                      </a:cubicBezTo>
                      <a:cubicBezTo>
                        <a:pt x="585" y="2944"/>
                        <a:pt x="508" y="3172"/>
                        <a:pt x="678" y="3241"/>
                      </a:cubicBezTo>
                      <a:lnTo>
                        <a:pt x="1997" y="3856"/>
                      </a:lnTo>
                      <a:lnTo>
                        <a:pt x="1302" y="4020"/>
                      </a:lnTo>
                      <a:cubicBezTo>
                        <a:pt x="1126" y="4069"/>
                        <a:pt x="1173" y="4315"/>
                        <a:pt x="1338" y="4315"/>
                      </a:cubicBezTo>
                      <a:cubicBezTo>
                        <a:pt x="1349" y="4315"/>
                        <a:pt x="1360" y="4314"/>
                        <a:pt x="1373" y="4311"/>
                      </a:cubicBezTo>
                      <a:lnTo>
                        <a:pt x="2443" y="4062"/>
                      </a:lnTo>
                      <a:lnTo>
                        <a:pt x="3546" y="4574"/>
                      </a:lnTo>
                      <a:lnTo>
                        <a:pt x="2288" y="4870"/>
                      </a:lnTo>
                      <a:cubicBezTo>
                        <a:pt x="2112" y="4918"/>
                        <a:pt x="2159" y="5164"/>
                        <a:pt x="2320" y="5164"/>
                      </a:cubicBezTo>
                      <a:cubicBezTo>
                        <a:pt x="2330" y="5164"/>
                        <a:pt x="2342" y="5163"/>
                        <a:pt x="2354" y="5161"/>
                      </a:cubicBezTo>
                      <a:lnTo>
                        <a:pt x="3987" y="4781"/>
                      </a:lnTo>
                      <a:lnTo>
                        <a:pt x="4884" y="5198"/>
                      </a:lnTo>
                      <a:lnTo>
                        <a:pt x="3851" y="5579"/>
                      </a:lnTo>
                      <a:lnTo>
                        <a:pt x="2227" y="5278"/>
                      </a:lnTo>
                      <a:cubicBezTo>
                        <a:pt x="2214" y="5274"/>
                        <a:pt x="2203" y="5272"/>
                        <a:pt x="2191" y="5272"/>
                      </a:cubicBezTo>
                      <a:cubicBezTo>
                        <a:pt x="2054" y="5272"/>
                        <a:pt x="2010" y="5565"/>
                        <a:pt x="2171" y="5574"/>
                      </a:cubicBezTo>
                      <a:lnTo>
                        <a:pt x="3292" y="5780"/>
                      </a:lnTo>
                      <a:lnTo>
                        <a:pt x="2128" y="6203"/>
                      </a:lnTo>
                      <a:lnTo>
                        <a:pt x="1058" y="6006"/>
                      </a:lnTo>
                      <a:cubicBezTo>
                        <a:pt x="1046" y="6001"/>
                        <a:pt x="1034" y="5999"/>
                        <a:pt x="1023" y="5999"/>
                      </a:cubicBezTo>
                      <a:cubicBezTo>
                        <a:pt x="886" y="5999"/>
                        <a:pt x="846" y="6292"/>
                        <a:pt x="1006" y="6297"/>
                      </a:cubicBezTo>
                      <a:lnTo>
                        <a:pt x="1565" y="6400"/>
                      </a:lnTo>
                      <a:lnTo>
                        <a:pt x="176" y="6907"/>
                      </a:lnTo>
                      <a:cubicBezTo>
                        <a:pt x="1" y="6965"/>
                        <a:pt x="63" y="7205"/>
                        <a:pt x="214" y="7205"/>
                      </a:cubicBezTo>
                      <a:cubicBezTo>
                        <a:pt x="233" y="7205"/>
                        <a:pt x="253" y="7202"/>
                        <a:pt x="274" y="7193"/>
                      </a:cubicBezTo>
                      <a:lnTo>
                        <a:pt x="1668" y="6686"/>
                      </a:lnTo>
                      <a:lnTo>
                        <a:pt x="1668" y="6686"/>
                      </a:lnTo>
                      <a:lnTo>
                        <a:pt x="1302" y="7127"/>
                      </a:lnTo>
                      <a:cubicBezTo>
                        <a:pt x="1209" y="7242"/>
                        <a:pt x="1312" y="7377"/>
                        <a:pt x="1424" y="7377"/>
                      </a:cubicBezTo>
                      <a:cubicBezTo>
                        <a:pt x="1464" y="7377"/>
                        <a:pt x="1504" y="7360"/>
                        <a:pt x="1537" y="7320"/>
                      </a:cubicBezTo>
                      <a:lnTo>
                        <a:pt x="2232" y="6489"/>
                      </a:lnTo>
                      <a:lnTo>
                        <a:pt x="3391" y="6067"/>
                      </a:lnTo>
                      <a:lnTo>
                        <a:pt x="2654" y="6954"/>
                      </a:lnTo>
                      <a:cubicBezTo>
                        <a:pt x="2561" y="7071"/>
                        <a:pt x="2663" y="7206"/>
                        <a:pt x="2774" y="7206"/>
                      </a:cubicBezTo>
                      <a:cubicBezTo>
                        <a:pt x="2814" y="7206"/>
                        <a:pt x="2855" y="7189"/>
                        <a:pt x="2889" y="7146"/>
                      </a:cubicBezTo>
                      <a:lnTo>
                        <a:pt x="3954" y="5865"/>
                      </a:lnTo>
                      <a:lnTo>
                        <a:pt x="5297" y="5377"/>
                      </a:lnTo>
                      <a:cubicBezTo>
                        <a:pt x="5376" y="5325"/>
                        <a:pt x="5423" y="5226"/>
                        <a:pt x="5414" y="5133"/>
                      </a:cubicBezTo>
                      <a:lnTo>
                        <a:pt x="5409" y="5128"/>
                      </a:lnTo>
                      <a:lnTo>
                        <a:pt x="4921" y="3790"/>
                      </a:lnTo>
                      <a:lnTo>
                        <a:pt x="5222" y="2147"/>
                      </a:lnTo>
                      <a:cubicBezTo>
                        <a:pt x="5227" y="2047"/>
                        <a:pt x="5149" y="1990"/>
                        <a:pt x="5070" y="1990"/>
                      </a:cubicBezTo>
                      <a:cubicBezTo>
                        <a:pt x="5012" y="1990"/>
                        <a:pt x="4954" y="2021"/>
                        <a:pt x="4931" y="2091"/>
                      </a:cubicBezTo>
                      <a:lnTo>
                        <a:pt x="4719" y="3227"/>
                      </a:lnTo>
                      <a:lnTo>
                        <a:pt x="4297" y="2063"/>
                      </a:lnTo>
                      <a:lnTo>
                        <a:pt x="4494" y="997"/>
                      </a:lnTo>
                      <a:cubicBezTo>
                        <a:pt x="4499" y="898"/>
                        <a:pt x="4421" y="840"/>
                        <a:pt x="4343" y="840"/>
                      </a:cubicBezTo>
                      <a:cubicBezTo>
                        <a:pt x="4285" y="840"/>
                        <a:pt x="4227" y="871"/>
                        <a:pt x="4203" y="941"/>
                      </a:cubicBezTo>
                      <a:lnTo>
                        <a:pt x="4090" y="1504"/>
                      </a:lnTo>
                      <a:lnTo>
                        <a:pt x="3588" y="110"/>
                      </a:lnTo>
                      <a:cubicBezTo>
                        <a:pt x="3565" y="33"/>
                        <a:pt x="3507" y="0"/>
                        <a:pt x="344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3" name="Google Shape;703;p32"/>
                <p:cNvSpPr/>
                <p:nvPr/>
              </p:nvSpPr>
              <p:spPr>
                <a:xfrm>
                  <a:off x="-565461" y="7483731"/>
                  <a:ext cx="232081" cy="342124"/>
                </a:xfrm>
                <a:custGeom>
                  <a:avLst/>
                  <a:gdLst/>
                  <a:ahLst/>
                  <a:cxnLst/>
                  <a:rect l="l" t="t" r="r" b="b"/>
                  <a:pathLst>
                    <a:path w="6694" h="9868" extrusionOk="0">
                      <a:moveTo>
                        <a:pt x="4294" y="1"/>
                      </a:moveTo>
                      <a:cubicBezTo>
                        <a:pt x="4264" y="1"/>
                        <a:pt x="4231" y="8"/>
                        <a:pt x="4197" y="24"/>
                      </a:cubicBezTo>
                      <a:cubicBezTo>
                        <a:pt x="3619" y="297"/>
                        <a:pt x="2169" y="1090"/>
                        <a:pt x="1212" y="2517"/>
                      </a:cubicBezTo>
                      <a:cubicBezTo>
                        <a:pt x="719" y="3254"/>
                        <a:pt x="400" y="4099"/>
                        <a:pt x="216" y="4962"/>
                      </a:cubicBezTo>
                      <a:cubicBezTo>
                        <a:pt x="165" y="5197"/>
                        <a:pt x="123" y="5432"/>
                        <a:pt x="80" y="5666"/>
                      </a:cubicBezTo>
                      <a:cubicBezTo>
                        <a:pt x="1" y="6051"/>
                        <a:pt x="151" y="6370"/>
                        <a:pt x="357" y="6685"/>
                      </a:cubicBezTo>
                      <a:cubicBezTo>
                        <a:pt x="554" y="6995"/>
                        <a:pt x="780" y="7295"/>
                        <a:pt x="1024" y="7577"/>
                      </a:cubicBezTo>
                      <a:cubicBezTo>
                        <a:pt x="1395" y="8013"/>
                        <a:pt x="1826" y="8398"/>
                        <a:pt x="2300" y="8722"/>
                      </a:cubicBezTo>
                      <a:cubicBezTo>
                        <a:pt x="3704" y="9661"/>
                        <a:pt x="5314" y="9834"/>
                        <a:pt x="5943" y="9867"/>
                      </a:cubicBezTo>
                      <a:cubicBezTo>
                        <a:pt x="5949" y="9868"/>
                        <a:pt x="5954" y="9868"/>
                        <a:pt x="5960" y="9868"/>
                      </a:cubicBezTo>
                      <a:cubicBezTo>
                        <a:pt x="6099" y="9868"/>
                        <a:pt x="6166" y="9759"/>
                        <a:pt x="6102" y="9628"/>
                      </a:cubicBezTo>
                      <a:cubicBezTo>
                        <a:pt x="5840" y="9079"/>
                        <a:pt x="5107" y="7732"/>
                        <a:pt x="3793" y="6798"/>
                      </a:cubicBezTo>
                      <a:cubicBezTo>
                        <a:pt x="5187" y="6422"/>
                        <a:pt x="6206" y="5357"/>
                        <a:pt x="6595" y="4892"/>
                      </a:cubicBezTo>
                      <a:cubicBezTo>
                        <a:pt x="6694" y="4784"/>
                        <a:pt x="6661" y="4606"/>
                        <a:pt x="6525" y="4540"/>
                      </a:cubicBezTo>
                      <a:cubicBezTo>
                        <a:pt x="6060" y="4297"/>
                        <a:pt x="4973" y="3814"/>
                        <a:pt x="3756" y="3814"/>
                      </a:cubicBezTo>
                      <a:cubicBezTo>
                        <a:pt x="3610" y="3814"/>
                        <a:pt x="3463" y="3821"/>
                        <a:pt x="3314" y="3836"/>
                      </a:cubicBezTo>
                      <a:cubicBezTo>
                        <a:pt x="4234" y="2423"/>
                        <a:pt x="4413" y="818"/>
                        <a:pt x="4441" y="189"/>
                      </a:cubicBezTo>
                      <a:cubicBezTo>
                        <a:pt x="4448" y="72"/>
                        <a:pt x="4386" y="1"/>
                        <a:pt x="4294"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4" name="Google Shape;704;p32"/>
                <p:cNvSpPr/>
                <p:nvPr/>
              </p:nvSpPr>
              <p:spPr>
                <a:xfrm>
                  <a:off x="-557973" y="7503388"/>
                  <a:ext cx="210031" cy="313070"/>
                </a:xfrm>
                <a:custGeom>
                  <a:avLst/>
                  <a:gdLst/>
                  <a:ahLst/>
                  <a:cxnLst/>
                  <a:rect l="l" t="t" r="r" b="b"/>
                  <a:pathLst>
                    <a:path w="6058" h="9030" extrusionOk="0">
                      <a:moveTo>
                        <a:pt x="3630" y="0"/>
                      </a:moveTo>
                      <a:cubicBezTo>
                        <a:pt x="3585" y="0"/>
                        <a:pt x="3540" y="21"/>
                        <a:pt x="3507" y="72"/>
                      </a:cubicBezTo>
                      <a:lnTo>
                        <a:pt x="2493" y="1588"/>
                      </a:lnTo>
                      <a:lnTo>
                        <a:pt x="2535" y="828"/>
                      </a:lnTo>
                      <a:cubicBezTo>
                        <a:pt x="2540" y="744"/>
                        <a:pt x="2479" y="673"/>
                        <a:pt x="2394" y="668"/>
                      </a:cubicBezTo>
                      <a:cubicBezTo>
                        <a:pt x="2389" y="668"/>
                        <a:pt x="2384" y="668"/>
                        <a:pt x="2378" y="668"/>
                      </a:cubicBezTo>
                      <a:cubicBezTo>
                        <a:pt x="2301" y="668"/>
                        <a:pt x="2239" y="730"/>
                        <a:pt x="2235" y="809"/>
                      </a:cubicBezTo>
                      <a:lnTo>
                        <a:pt x="2155" y="2086"/>
                      </a:lnTo>
                      <a:lnTo>
                        <a:pt x="1296" y="3372"/>
                      </a:lnTo>
                      <a:lnTo>
                        <a:pt x="1380" y="1926"/>
                      </a:lnTo>
                      <a:cubicBezTo>
                        <a:pt x="1395" y="1817"/>
                        <a:pt x="1314" y="1759"/>
                        <a:pt x="1232" y="1759"/>
                      </a:cubicBezTo>
                      <a:cubicBezTo>
                        <a:pt x="1156" y="1759"/>
                        <a:pt x="1080" y="1808"/>
                        <a:pt x="1080" y="1912"/>
                      </a:cubicBezTo>
                      <a:lnTo>
                        <a:pt x="963" y="3865"/>
                      </a:lnTo>
                      <a:lnTo>
                        <a:pt x="33" y="5254"/>
                      </a:lnTo>
                      <a:cubicBezTo>
                        <a:pt x="0" y="5353"/>
                        <a:pt x="19" y="5456"/>
                        <a:pt x="85" y="5531"/>
                      </a:cubicBezTo>
                      <a:lnTo>
                        <a:pt x="1479" y="6465"/>
                      </a:lnTo>
                      <a:lnTo>
                        <a:pt x="2333" y="8225"/>
                      </a:lnTo>
                      <a:cubicBezTo>
                        <a:pt x="2363" y="8282"/>
                        <a:pt x="2411" y="8305"/>
                        <a:pt x="2458" y="8305"/>
                      </a:cubicBezTo>
                      <a:cubicBezTo>
                        <a:pt x="2555" y="8305"/>
                        <a:pt x="2651" y="8210"/>
                        <a:pt x="2601" y="8094"/>
                      </a:cubicBezTo>
                      <a:lnTo>
                        <a:pt x="1972" y="6794"/>
                      </a:lnTo>
                      <a:lnTo>
                        <a:pt x="3258" y="7653"/>
                      </a:lnTo>
                      <a:lnTo>
                        <a:pt x="3817" y="8803"/>
                      </a:lnTo>
                      <a:cubicBezTo>
                        <a:pt x="3846" y="8860"/>
                        <a:pt x="3895" y="8883"/>
                        <a:pt x="3944" y="8883"/>
                      </a:cubicBezTo>
                      <a:cubicBezTo>
                        <a:pt x="4041" y="8883"/>
                        <a:pt x="4139" y="8790"/>
                        <a:pt x="4089" y="8671"/>
                      </a:cubicBezTo>
                      <a:lnTo>
                        <a:pt x="3755" y="7986"/>
                      </a:lnTo>
                      <a:lnTo>
                        <a:pt x="5272" y="9005"/>
                      </a:lnTo>
                      <a:cubicBezTo>
                        <a:pt x="5299" y="9022"/>
                        <a:pt x="5327" y="9030"/>
                        <a:pt x="5353" y="9030"/>
                      </a:cubicBezTo>
                      <a:cubicBezTo>
                        <a:pt x="5482" y="9030"/>
                        <a:pt x="5573" y="8845"/>
                        <a:pt x="5441" y="8751"/>
                      </a:cubicBezTo>
                      <a:lnTo>
                        <a:pt x="3920" y="7737"/>
                      </a:lnTo>
                      <a:lnTo>
                        <a:pt x="3920" y="7737"/>
                      </a:lnTo>
                      <a:lnTo>
                        <a:pt x="4685" y="7780"/>
                      </a:lnTo>
                      <a:lnTo>
                        <a:pt x="4694" y="7780"/>
                      </a:lnTo>
                      <a:cubicBezTo>
                        <a:pt x="4882" y="7775"/>
                        <a:pt x="4891" y="7498"/>
                        <a:pt x="4704" y="7479"/>
                      </a:cubicBezTo>
                      <a:lnTo>
                        <a:pt x="3427" y="7404"/>
                      </a:lnTo>
                      <a:lnTo>
                        <a:pt x="2141" y="6545"/>
                      </a:lnTo>
                      <a:lnTo>
                        <a:pt x="3563" y="6630"/>
                      </a:lnTo>
                      <a:lnTo>
                        <a:pt x="3572" y="6630"/>
                      </a:lnTo>
                      <a:cubicBezTo>
                        <a:pt x="3765" y="6625"/>
                        <a:pt x="3774" y="6343"/>
                        <a:pt x="3582" y="6329"/>
                      </a:cubicBezTo>
                      <a:lnTo>
                        <a:pt x="1648" y="6212"/>
                      </a:lnTo>
                      <a:lnTo>
                        <a:pt x="517" y="5456"/>
                      </a:lnTo>
                      <a:lnTo>
                        <a:pt x="1723" y="5217"/>
                      </a:lnTo>
                      <a:lnTo>
                        <a:pt x="3497" y="6118"/>
                      </a:lnTo>
                      <a:cubicBezTo>
                        <a:pt x="3526" y="6136"/>
                        <a:pt x="3554" y="6143"/>
                        <a:pt x="3580" y="6143"/>
                      </a:cubicBezTo>
                      <a:cubicBezTo>
                        <a:pt x="3719" y="6143"/>
                        <a:pt x="3800" y="5922"/>
                        <a:pt x="3633" y="5850"/>
                      </a:cubicBezTo>
                      <a:lnTo>
                        <a:pt x="2202" y="5123"/>
                      </a:lnTo>
                      <a:lnTo>
                        <a:pt x="3680" y="4827"/>
                      </a:lnTo>
                      <a:lnTo>
                        <a:pt x="4830" y="5414"/>
                      </a:lnTo>
                      <a:cubicBezTo>
                        <a:pt x="4858" y="5430"/>
                        <a:pt x="4886" y="5438"/>
                        <a:pt x="4911" y="5438"/>
                      </a:cubicBezTo>
                      <a:cubicBezTo>
                        <a:pt x="5051" y="5438"/>
                        <a:pt x="5133" y="5218"/>
                        <a:pt x="4966" y="5146"/>
                      </a:cubicBezTo>
                      <a:lnTo>
                        <a:pt x="4154" y="4733"/>
                      </a:lnTo>
                      <a:lnTo>
                        <a:pt x="5901" y="4391"/>
                      </a:lnTo>
                      <a:cubicBezTo>
                        <a:pt x="6057" y="4378"/>
                        <a:pt x="6012" y="4089"/>
                        <a:pt x="5877" y="4089"/>
                      </a:cubicBezTo>
                      <a:cubicBezTo>
                        <a:pt x="5867" y="4089"/>
                        <a:pt x="5856" y="4091"/>
                        <a:pt x="5844" y="4095"/>
                      </a:cubicBezTo>
                      <a:lnTo>
                        <a:pt x="5840" y="4095"/>
                      </a:lnTo>
                      <a:lnTo>
                        <a:pt x="4098" y="4442"/>
                      </a:lnTo>
                      <a:lnTo>
                        <a:pt x="4098" y="4442"/>
                      </a:lnTo>
                      <a:lnTo>
                        <a:pt x="4690" y="3748"/>
                      </a:lnTo>
                      <a:cubicBezTo>
                        <a:pt x="4777" y="3635"/>
                        <a:pt x="4679" y="3505"/>
                        <a:pt x="4569" y="3505"/>
                      </a:cubicBezTo>
                      <a:cubicBezTo>
                        <a:pt x="4531" y="3505"/>
                        <a:pt x="4493" y="3520"/>
                        <a:pt x="4460" y="3555"/>
                      </a:cubicBezTo>
                      <a:lnTo>
                        <a:pt x="3619" y="4536"/>
                      </a:lnTo>
                      <a:lnTo>
                        <a:pt x="2141" y="4827"/>
                      </a:lnTo>
                      <a:lnTo>
                        <a:pt x="3173" y="3626"/>
                      </a:lnTo>
                      <a:cubicBezTo>
                        <a:pt x="3265" y="3513"/>
                        <a:pt x="3166" y="3379"/>
                        <a:pt x="3055" y="3379"/>
                      </a:cubicBezTo>
                      <a:cubicBezTo>
                        <a:pt x="3019" y="3379"/>
                        <a:pt x="2981" y="3393"/>
                        <a:pt x="2948" y="3428"/>
                      </a:cubicBezTo>
                      <a:lnTo>
                        <a:pt x="1667" y="4926"/>
                      </a:lnTo>
                      <a:lnTo>
                        <a:pt x="460" y="5165"/>
                      </a:lnTo>
                      <a:lnTo>
                        <a:pt x="1216" y="4034"/>
                      </a:lnTo>
                      <a:lnTo>
                        <a:pt x="2962" y="3189"/>
                      </a:lnTo>
                      <a:cubicBezTo>
                        <a:pt x="3127" y="3117"/>
                        <a:pt x="3047" y="2896"/>
                        <a:pt x="2906" y="2896"/>
                      </a:cubicBezTo>
                      <a:cubicBezTo>
                        <a:pt x="2883" y="2896"/>
                        <a:pt x="2857" y="2903"/>
                        <a:pt x="2831" y="2917"/>
                      </a:cubicBezTo>
                      <a:lnTo>
                        <a:pt x="1545" y="3541"/>
                      </a:lnTo>
                      <a:lnTo>
                        <a:pt x="2408" y="2250"/>
                      </a:lnTo>
                      <a:lnTo>
                        <a:pt x="3558" y="1696"/>
                      </a:lnTo>
                      <a:cubicBezTo>
                        <a:pt x="3723" y="1624"/>
                        <a:pt x="3644" y="1404"/>
                        <a:pt x="3502" y="1404"/>
                      </a:cubicBezTo>
                      <a:cubicBezTo>
                        <a:pt x="3479" y="1404"/>
                        <a:pt x="3453" y="1410"/>
                        <a:pt x="3427" y="1424"/>
                      </a:cubicBezTo>
                      <a:lnTo>
                        <a:pt x="2742" y="1757"/>
                      </a:lnTo>
                      <a:lnTo>
                        <a:pt x="2742" y="1757"/>
                      </a:lnTo>
                      <a:lnTo>
                        <a:pt x="3760" y="241"/>
                      </a:lnTo>
                      <a:cubicBezTo>
                        <a:pt x="3840" y="122"/>
                        <a:pt x="3737" y="0"/>
                        <a:pt x="363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5" name="Google Shape;705;p32"/>
                <p:cNvSpPr/>
                <p:nvPr/>
              </p:nvSpPr>
              <p:spPr>
                <a:xfrm>
                  <a:off x="-981098" y="7180315"/>
                  <a:ext cx="42228" cy="59216"/>
                </a:xfrm>
                <a:custGeom>
                  <a:avLst/>
                  <a:gdLst/>
                  <a:ahLst/>
                  <a:cxnLst/>
                  <a:rect l="l" t="t" r="r" b="b"/>
                  <a:pathLst>
                    <a:path w="1218" h="1708" extrusionOk="0">
                      <a:moveTo>
                        <a:pt x="215" y="0"/>
                      </a:moveTo>
                      <a:cubicBezTo>
                        <a:pt x="108" y="0"/>
                        <a:pt x="1" y="116"/>
                        <a:pt x="81" y="238"/>
                      </a:cubicBezTo>
                      <a:lnTo>
                        <a:pt x="898" y="1632"/>
                      </a:lnTo>
                      <a:cubicBezTo>
                        <a:pt x="926" y="1679"/>
                        <a:pt x="978" y="1708"/>
                        <a:pt x="1030" y="1708"/>
                      </a:cubicBezTo>
                      <a:cubicBezTo>
                        <a:pt x="1147" y="1708"/>
                        <a:pt x="1217" y="1581"/>
                        <a:pt x="1161" y="1482"/>
                      </a:cubicBezTo>
                      <a:lnTo>
                        <a:pt x="344" y="84"/>
                      </a:lnTo>
                      <a:cubicBezTo>
                        <a:pt x="313" y="25"/>
                        <a:pt x="264" y="0"/>
                        <a:pt x="2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6" name="Google Shape;706;p32"/>
                <p:cNvSpPr/>
                <p:nvPr/>
              </p:nvSpPr>
              <p:spPr>
                <a:xfrm>
                  <a:off x="-911762" y="7161907"/>
                  <a:ext cx="12897" cy="66393"/>
                </a:xfrm>
                <a:custGeom>
                  <a:avLst/>
                  <a:gdLst/>
                  <a:ahLst/>
                  <a:cxnLst/>
                  <a:rect l="l" t="t" r="r" b="b"/>
                  <a:pathLst>
                    <a:path w="372" h="1915" extrusionOk="0">
                      <a:moveTo>
                        <a:pt x="161" y="1"/>
                      </a:moveTo>
                      <a:cubicBezTo>
                        <a:pt x="81" y="1"/>
                        <a:pt x="1" y="56"/>
                        <a:pt x="11" y="164"/>
                      </a:cubicBezTo>
                      <a:lnTo>
                        <a:pt x="72" y="1769"/>
                      </a:lnTo>
                      <a:cubicBezTo>
                        <a:pt x="72" y="1849"/>
                        <a:pt x="137" y="1915"/>
                        <a:pt x="222" y="1915"/>
                      </a:cubicBezTo>
                      <a:lnTo>
                        <a:pt x="226" y="1915"/>
                      </a:lnTo>
                      <a:cubicBezTo>
                        <a:pt x="306" y="1910"/>
                        <a:pt x="372" y="1840"/>
                        <a:pt x="372" y="1760"/>
                      </a:cubicBezTo>
                      <a:lnTo>
                        <a:pt x="311" y="155"/>
                      </a:lnTo>
                      <a:cubicBezTo>
                        <a:pt x="313" y="51"/>
                        <a:pt x="237" y="1"/>
                        <a:pt x="161"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7" name="Google Shape;707;p32"/>
                <p:cNvSpPr/>
                <p:nvPr/>
              </p:nvSpPr>
              <p:spPr>
                <a:xfrm>
                  <a:off x="-1149967" y="7154938"/>
                  <a:ext cx="687090" cy="799560"/>
                </a:xfrm>
                <a:custGeom>
                  <a:avLst/>
                  <a:gdLst/>
                  <a:ahLst/>
                  <a:cxnLst/>
                  <a:rect l="l" t="t" r="r" b="b"/>
                  <a:pathLst>
                    <a:path w="19818" h="23062" extrusionOk="0">
                      <a:moveTo>
                        <a:pt x="8287" y="1"/>
                      </a:moveTo>
                      <a:cubicBezTo>
                        <a:pt x="8271" y="1"/>
                        <a:pt x="8254" y="7"/>
                        <a:pt x="8243" y="22"/>
                      </a:cubicBezTo>
                      <a:lnTo>
                        <a:pt x="7088" y="1965"/>
                      </a:lnTo>
                      <a:lnTo>
                        <a:pt x="6121" y="562"/>
                      </a:lnTo>
                      <a:cubicBezTo>
                        <a:pt x="6110" y="548"/>
                        <a:pt x="6094" y="541"/>
                        <a:pt x="6077" y="541"/>
                      </a:cubicBezTo>
                      <a:cubicBezTo>
                        <a:pt x="6051" y="541"/>
                        <a:pt x="6024" y="558"/>
                        <a:pt x="6018" y="590"/>
                      </a:cubicBezTo>
                      <a:lnTo>
                        <a:pt x="5901" y="2294"/>
                      </a:lnTo>
                      <a:lnTo>
                        <a:pt x="3924" y="1205"/>
                      </a:lnTo>
                      <a:cubicBezTo>
                        <a:pt x="3917" y="1203"/>
                        <a:pt x="3911" y="1201"/>
                        <a:pt x="3904" y="1201"/>
                      </a:cubicBezTo>
                      <a:cubicBezTo>
                        <a:pt x="3862" y="1201"/>
                        <a:pt x="3830" y="1249"/>
                        <a:pt x="3854" y="1290"/>
                      </a:cubicBezTo>
                      <a:lnTo>
                        <a:pt x="4863" y="2590"/>
                      </a:lnTo>
                      <a:lnTo>
                        <a:pt x="5483" y="4847"/>
                      </a:lnTo>
                      <a:cubicBezTo>
                        <a:pt x="2127" y="6448"/>
                        <a:pt x="0" y="9846"/>
                        <a:pt x="29" y="13564"/>
                      </a:cubicBezTo>
                      <a:cubicBezTo>
                        <a:pt x="57" y="17281"/>
                        <a:pt x="2239" y="20647"/>
                        <a:pt x="5619" y="22191"/>
                      </a:cubicBezTo>
                      <a:cubicBezTo>
                        <a:pt x="6894" y="22776"/>
                        <a:pt x="8253" y="23061"/>
                        <a:pt x="9604" y="23061"/>
                      </a:cubicBezTo>
                      <a:cubicBezTo>
                        <a:pt x="11831" y="23061"/>
                        <a:pt x="14035" y="22284"/>
                        <a:pt x="15800" y="20788"/>
                      </a:cubicBezTo>
                      <a:cubicBezTo>
                        <a:pt x="18635" y="18380"/>
                        <a:pt x="19818" y="14550"/>
                        <a:pt x="18837" y="10964"/>
                      </a:cubicBezTo>
                      <a:lnTo>
                        <a:pt x="18832" y="10964"/>
                      </a:lnTo>
                      <a:cubicBezTo>
                        <a:pt x="17687" y="6771"/>
                        <a:pt x="13881" y="3913"/>
                        <a:pt x="9605" y="3913"/>
                      </a:cubicBezTo>
                      <a:cubicBezTo>
                        <a:pt x="9323" y="3913"/>
                        <a:pt x="9040" y="3926"/>
                        <a:pt x="8754" y="3951"/>
                      </a:cubicBezTo>
                      <a:lnTo>
                        <a:pt x="8135" y="1689"/>
                      </a:lnTo>
                      <a:lnTo>
                        <a:pt x="8346" y="60"/>
                      </a:lnTo>
                      <a:cubicBezTo>
                        <a:pt x="8346" y="23"/>
                        <a:pt x="8317" y="1"/>
                        <a:pt x="8287"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8" name="Google Shape;708;p32"/>
                <p:cNvSpPr/>
                <p:nvPr/>
              </p:nvSpPr>
              <p:spPr>
                <a:xfrm>
                  <a:off x="-838854" y="7422923"/>
                  <a:ext cx="106160" cy="90801"/>
                </a:xfrm>
                <a:custGeom>
                  <a:avLst/>
                  <a:gdLst/>
                  <a:ahLst/>
                  <a:cxnLst/>
                  <a:rect l="l" t="t" r="r" b="b"/>
                  <a:pathLst>
                    <a:path w="3062" h="2619" extrusionOk="0">
                      <a:moveTo>
                        <a:pt x="1752" y="305"/>
                      </a:moveTo>
                      <a:cubicBezTo>
                        <a:pt x="2306" y="305"/>
                        <a:pt x="2756" y="755"/>
                        <a:pt x="2756" y="1314"/>
                      </a:cubicBezTo>
                      <a:cubicBezTo>
                        <a:pt x="2756" y="1920"/>
                        <a:pt x="2261" y="2322"/>
                        <a:pt x="1744" y="2322"/>
                      </a:cubicBezTo>
                      <a:cubicBezTo>
                        <a:pt x="1496" y="2322"/>
                        <a:pt x="1244" y="2229"/>
                        <a:pt x="1038" y="2023"/>
                      </a:cubicBezTo>
                      <a:cubicBezTo>
                        <a:pt x="405" y="1389"/>
                        <a:pt x="851" y="305"/>
                        <a:pt x="1752" y="305"/>
                      </a:cubicBezTo>
                      <a:close/>
                      <a:moveTo>
                        <a:pt x="1741" y="0"/>
                      </a:moveTo>
                      <a:cubicBezTo>
                        <a:pt x="1419" y="0"/>
                        <a:pt x="1092" y="119"/>
                        <a:pt x="827" y="384"/>
                      </a:cubicBezTo>
                      <a:cubicBezTo>
                        <a:pt x="1" y="1210"/>
                        <a:pt x="583" y="2619"/>
                        <a:pt x="1752" y="2619"/>
                      </a:cubicBezTo>
                      <a:cubicBezTo>
                        <a:pt x="2475" y="2619"/>
                        <a:pt x="3057" y="2032"/>
                        <a:pt x="3061" y="1314"/>
                      </a:cubicBezTo>
                      <a:cubicBezTo>
                        <a:pt x="3061" y="523"/>
                        <a:pt x="2414" y="0"/>
                        <a:pt x="17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09" name="Google Shape;709;p32"/>
                <p:cNvSpPr/>
                <p:nvPr/>
              </p:nvSpPr>
              <p:spPr>
                <a:xfrm>
                  <a:off x="-726217" y="7486990"/>
                  <a:ext cx="72287" cy="62059"/>
                </a:xfrm>
                <a:custGeom>
                  <a:avLst/>
                  <a:gdLst/>
                  <a:ahLst/>
                  <a:cxnLst/>
                  <a:rect l="l" t="t" r="r" b="b"/>
                  <a:pathLst>
                    <a:path w="2085" h="1790" extrusionOk="0">
                      <a:moveTo>
                        <a:pt x="1192" y="306"/>
                      </a:moveTo>
                      <a:cubicBezTo>
                        <a:pt x="1521" y="306"/>
                        <a:pt x="1784" y="569"/>
                        <a:pt x="1784" y="897"/>
                      </a:cubicBezTo>
                      <a:cubicBezTo>
                        <a:pt x="1784" y="1253"/>
                        <a:pt x="1491" y="1489"/>
                        <a:pt x="1187" y="1489"/>
                      </a:cubicBezTo>
                      <a:cubicBezTo>
                        <a:pt x="1042" y="1489"/>
                        <a:pt x="894" y="1435"/>
                        <a:pt x="775" y="1315"/>
                      </a:cubicBezTo>
                      <a:cubicBezTo>
                        <a:pt x="404" y="940"/>
                        <a:pt x="667" y="306"/>
                        <a:pt x="1192" y="306"/>
                      </a:cubicBezTo>
                      <a:close/>
                      <a:moveTo>
                        <a:pt x="1184" y="0"/>
                      </a:moveTo>
                      <a:cubicBezTo>
                        <a:pt x="965" y="0"/>
                        <a:pt x="741" y="82"/>
                        <a:pt x="559" y="264"/>
                      </a:cubicBezTo>
                      <a:cubicBezTo>
                        <a:pt x="0" y="827"/>
                        <a:pt x="399" y="1789"/>
                        <a:pt x="1192" y="1789"/>
                      </a:cubicBezTo>
                      <a:cubicBezTo>
                        <a:pt x="1685" y="1789"/>
                        <a:pt x="2084" y="1390"/>
                        <a:pt x="2084" y="897"/>
                      </a:cubicBezTo>
                      <a:cubicBezTo>
                        <a:pt x="2084" y="357"/>
                        <a:pt x="1643" y="0"/>
                        <a:pt x="118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0" name="Google Shape;710;p32"/>
                <p:cNvSpPr/>
                <p:nvPr/>
              </p:nvSpPr>
              <p:spPr>
                <a:xfrm>
                  <a:off x="-1057230" y="7430342"/>
                  <a:ext cx="72460" cy="62059"/>
                </a:xfrm>
                <a:custGeom>
                  <a:avLst/>
                  <a:gdLst/>
                  <a:ahLst/>
                  <a:cxnLst/>
                  <a:rect l="l" t="t" r="r" b="b"/>
                  <a:pathLst>
                    <a:path w="2090" h="1790" extrusionOk="0">
                      <a:moveTo>
                        <a:pt x="1193" y="302"/>
                      </a:moveTo>
                      <a:cubicBezTo>
                        <a:pt x="1522" y="302"/>
                        <a:pt x="1789" y="569"/>
                        <a:pt x="1789" y="898"/>
                      </a:cubicBezTo>
                      <a:cubicBezTo>
                        <a:pt x="1789" y="1254"/>
                        <a:pt x="1499" y="1489"/>
                        <a:pt x="1195" y="1489"/>
                      </a:cubicBezTo>
                      <a:cubicBezTo>
                        <a:pt x="1050" y="1489"/>
                        <a:pt x="901" y="1435"/>
                        <a:pt x="780" y="1316"/>
                      </a:cubicBezTo>
                      <a:cubicBezTo>
                        <a:pt x="409" y="945"/>
                        <a:pt x="667" y="306"/>
                        <a:pt x="1193" y="302"/>
                      </a:cubicBezTo>
                      <a:close/>
                      <a:moveTo>
                        <a:pt x="1189" y="0"/>
                      </a:moveTo>
                      <a:cubicBezTo>
                        <a:pt x="970" y="0"/>
                        <a:pt x="746" y="82"/>
                        <a:pt x="564" y="264"/>
                      </a:cubicBezTo>
                      <a:cubicBezTo>
                        <a:pt x="1" y="828"/>
                        <a:pt x="400" y="1790"/>
                        <a:pt x="1193" y="1790"/>
                      </a:cubicBezTo>
                      <a:cubicBezTo>
                        <a:pt x="1686" y="1790"/>
                        <a:pt x="2085" y="1386"/>
                        <a:pt x="2090" y="893"/>
                      </a:cubicBezTo>
                      <a:cubicBezTo>
                        <a:pt x="2086" y="357"/>
                        <a:pt x="1647" y="0"/>
                        <a:pt x="118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1" name="Google Shape;711;p32"/>
                <p:cNvSpPr/>
                <p:nvPr/>
              </p:nvSpPr>
              <p:spPr>
                <a:xfrm>
                  <a:off x="-767161" y="7222368"/>
                  <a:ext cx="245810" cy="240610"/>
                </a:xfrm>
                <a:custGeom>
                  <a:avLst/>
                  <a:gdLst/>
                  <a:ahLst/>
                  <a:cxnLst/>
                  <a:rect l="l" t="t" r="r" b="b"/>
                  <a:pathLst>
                    <a:path w="7090" h="6940" extrusionOk="0">
                      <a:moveTo>
                        <a:pt x="3566" y="1"/>
                      </a:moveTo>
                      <a:cubicBezTo>
                        <a:pt x="3000" y="1"/>
                        <a:pt x="2431" y="854"/>
                        <a:pt x="3110" y="2569"/>
                      </a:cubicBezTo>
                      <a:cubicBezTo>
                        <a:pt x="3068" y="2593"/>
                        <a:pt x="3030" y="2611"/>
                        <a:pt x="2993" y="2640"/>
                      </a:cubicBezTo>
                      <a:cubicBezTo>
                        <a:pt x="2295" y="1731"/>
                        <a:pt x="1636" y="1406"/>
                        <a:pt x="1167" y="1406"/>
                      </a:cubicBezTo>
                      <a:cubicBezTo>
                        <a:pt x="120" y="1406"/>
                        <a:pt x="19" y="3023"/>
                        <a:pt x="2547" y="3395"/>
                      </a:cubicBezTo>
                      <a:cubicBezTo>
                        <a:pt x="2547" y="3424"/>
                        <a:pt x="2542" y="3447"/>
                        <a:pt x="2542" y="3470"/>
                      </a:cubicBezTo>
                      <a:cubicBezTo>
                        <a:pt x="2542" y="3499"/>
                        <a:pt x="2542" y="3513"/>
                        <a:pt x="2547" y="3531"/>
                      </a:cubicBezTo>
                      <a:cubicBezTo>
                        <a:pt x="1" y="3867"/>
                        <a:pt x="88" y="5501"/>
                        <a:pt x="1148" y="5501"/>
                      </a:cubicBezTo>
                      <a:cubicBezTo>
                        <a:pt x="1616" y="5501"/>
                        <a:pt x="2274" y="5182"/>
                        <a:pt x="2979" y="4292"/>
                      </a:cubicBezTo>
                      <a:cubicBezTo>
                        <a:pt x="3016" y="4320"/>
                        <a:pt x="3054" y="4343"/>
                        <a:pt x="3096" y="4362"/>
                      </a:cubicBezTo>
                      <a:cubicBezTo>
                        <a:pt x="2386" y="6077"/>
                        <a:pt x="2951" y="6940"/>
                        <a:pt x="3520" y="6940"/>
                      </a:cubicBezTo>
                      <a:cubicBezTo>
                        <a:pt x="4087" y="6940"/>
                        <a:pt x="4658" y="6085"/>
                        <a:pt x="3979" y="4367"/>
                      </a:cubicBezTo>
                      <a:cubicBezTo>
                        <a:pt x="4016" y="4348"/>
                        <a:pt x="4058" y="4325"/>
                        <a:pt x="4096" y="4301"/>
                      </a:cubicBezTo>
                      <a:cubicBezTo>
                        <a:pt x="4794" y="5211"/>
                        <a:pt x="5453" y="5537"/>
                        <a:pt x="5922" y="5537"/>
                      </a:cubicBezTo>
                      <a:cubicBezTo>
                        <a:pt x="6968" y="5537"/>
                        <a:pt x="7068" y="3918"/>
                        <a:pt x="4537" y="3546"/>
                      </a:cubicBezTo>
                      <a:cubicBezTo>
                        <a:pt x="4537" y="3517"/>
                        <a:pt x="4542" y="3494"/>
                        <a:pt x="4542" y="3466"/>
                      </a:cubicBezTo>
                      <a:cubicBezTo>
                        <a:pt x="4542" y="3442"/>
                        <a:pt x="4542" y="3428"/>
                        <a:pt x="4542" y="3409"/>
                      </a:cubicBezTo>
                      <a:cubicBezTo>
                        <a:pt x="7089" y="3074"/>
                        <a:pt x="6998" y="1439"/>
                        <a:pt x="5936" y="1439"/>
                      </a:cubicBezTo>
                      <a:cubicBezTo>
                        <a:pt x="5467" y="1439"/>
                        <a:pt x="4809" y="1757"/>
                        <a:pt x="4105" y="2644"/>
                      </a:cubicBezTo>
                      <a:cubicBezTo>
                        <a:pt x="4068" y="2621"/>
                        <a:pt x="4030" y="2597"/>
                        <a:pt x="3988" y="2579"/>
                      </a:cubicBezTo>
                      <a:cubicBezTo>
                        <a:pt x="4699" y="863"/>
                        <a:pt x="4134" y="1"/>
                        <a:pt x="3566"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2" name="Google Shape;712;p32"/>
                <p:cNvSpPr/>
                <p:nvPr/>
              </p:nvSpPr>
              <p:spPr>
                <a:xfrm>
                  <a:off x="-696125" y="7303908"/>
                  <a:ext cx="90350" cy="77349"/>
                </a:xfrm>
                <a:custGeom>
                  <a:avLst/>
                  <a:gdLst/>
                  <a:ahLst/>
                  <a:cxnLst/>
                  <a:rect l="l" t="t" r="r" b="b"/>
                  <a:pathLst>
                    <a:path w="2606" h="2231" extrusionOk="0">
                      <a:moveTo>
                        <a:pt x="1493" y="302"/>
                      </a:moveTo>
                      <a:cubicBezTo>
                        <a:pt x="1944" y="302"/>
                        <a:pt x="2305" y="668"/>
                        <a:pt x="2305" y="1118"/>
                      </a:cubicBezTo>
                      <a:cubicBezTo>
                        <a:pt x="2305" y="1607"/>
                        <a:pt x="1904" y="1933"/>
                        <a:pt x="1486" y="1933"/>
                      </a:cubicBezTo>
                      <a:cubicBezTo>
                        <a:pt x="1285" y="1933"/>
                        <a:pt x="1081" y="1858"/>
                        <a:pt x="916" y="1691"/>
                      </a:cubicBezTo>
                      <a:cubicBezTo>
                        <a:pt x="404" y="1179"/>
                        <a:pt x="766" y="302"/>
                        <a:pt x="1493" y="302"/>
                      </a:cubicBezTo>
                      <a:close/>
                      <a:moveTo>
                        <a:pt x="1486" y="0"/>
                      </a:moveTo>
                      <a:cubicBezTo>
                        <a:pt x="1212" y="0"/>
                        <a:pt x="932" y="102"/>
                        <a:pt x="705" y="330"/>
                      </a:cubicBezTo>
                      <a:cubicBezTo>
                        <a:pt x="0" y="1029"/>
                        <a:pt x="498" y="2231"/>
                        <a:pt x="1493" y="2231"/>
                      </a:cubicBezTo>
                      <a:cubicBezTo>
                        <a:pt x="2108" y="2231"/>
                        <a:pt x="2605" y="1733"/>
                        <a:pt x="2605" y="1118"/>
                      </a:cubicBezTo>
                      <a:cubicBezTo>
                        <a:pt x="2605" y="445"/>
                        <a:pt x="2058" y="0"/>
                        <a:pt x="148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13" name="Google Shape;713;p32"/>
              <p:cNvGrpSpPr/>
              <p:nvPr/>
            </p:nvGrpSpPr>
            <p:grpSpPr>
              <a:xfrm>
                <a:off x="-1012473" y="7110216"/>
                <a:ext cx="129904" cy="66357"/>
                <a:chOff x="-3965085" y="6111129"/>
                <a:chExt cx="129904" cy="66357"/>
              </a:xfrm>
            </p:grpSpPr>
            <p:sp>
              <p:nvSpPr>
                <p:cNvPr id="714" name="Google Shape;714;p32"/>
                <p:cNvSpPr/>
                <p:nvPr/>
              </p:nvSpPr>
              <p:spPr>
                <a:xfrm>
                  <a:off x="-3965085" y="6134079"/>
                  <a:ext cx="45764" cy="43407"/>
                </a:xfrm>
                <a:custGeom>
                  <a:avLst/>
                  <a:gdLst/>
                  <a:ahLst/>
                  <a:cxnLst/>
                  <a:rect l="l" t="t" r="r" b="b"/>
                  <a:pathLst>
                    <a:path w="1320" h="1252" extrusionOk="0">
                      <a:moveTo>
                        <a:pt x="649" y="308"/>
                      </a:moveTo>
                      <a:cubicBezTo>
                        <a:pt x="1043" y="308"/>
                        <a:pt x="1079" y="885"/>
                        <a:pt x="691" y="941"/>
                      </a:cubicBezTo>
                      <a:cubicBezTo>
                        <a:pt x="674" y="944"/>
                        <a:pt x="657" y="945"/>
                        <a:pt x="641" y="945"/>
                      </a:cubicBezTo>
                      <a:cubicBezTo>
                        <a:pt x="287" y="945"/>
                        <a:pt x="191" y="420"/>
                        <a:pt x="559" y="317"/>
                      </a:cubicBezTo>
                      <a:cubicBezTo>
                        <a:pt x="587" y="308"/>
                        <a:pt x="616" y="308"/>
                        <a:pt x="644" y="308"/>
                      </a:cubicBezTo>
                      <a:cubicBezTo>
                        <a:pt x="645" y="308"/>
                        <a:pt x="647" y="308"/>
                        <a:pt x="649" y="308"/>
                      </a:cubicBezTo>
                      <a:close/>
                      <a:moveTo>
                        <a:pt x="649" y="1"/>
                      </a:moveTo>
                      <a:cubicBezTo>
                        <a:pt x="619" y="1"/>
                        <a:pt x="589" y="3"/>
                        <a:pt x="559" y="7"/>
                      </a:cubicBezTo>
                      <a:cubicBezTo>
                        <a:pt x="235" y="49"/>
                        <a:pt x="1" y="340"/>
                        <a:pt x="20" y="669"/>
                      </a:cubicBezTo>
                      <a:cubicBezTo>
                        <a:pt x="43" y="993"/>
                        <a:pt x="315" y="1251"/>
                        <a:pt x="644" y="1251"/>
                      </a:cubicBezTo>
                      <a:cubicBezTo>
                        <a:pt x="700" y="1246"/>
                        <a:pt x="756" y="1242"/>
                        <a:pt x="808" y="1228"/>
                      </a:cubicBezTo>
                      <a:cubicBezTo>
                        <a:pt x="1127" y="1138"/>
                        <a:pt x="1320" y="824"/>
                        <a:pt x="1254" y="500"/>
                      </a:cubicBezTo>
                      <a:cubicBezTo>
                        <a:pt x="1194" y="206"/>
                        <a:pt x="941" y="1"/>
                        <a:pt x="64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5" name="Google Shape;715;p32"/>
                <p:cNvSpPr/>
                <p:nvPr/>
              </p:nvSpPr>
              <p:spPr>
                <a:xfrm>
                  <a:off x="-3881119" y="6111129"/>
                  <a:ext cx="45938" cy="43407"/>
                </a:xfrm>
                <a:custGeom>
                  <a:avLst/>
                  <a:gdLst/>
                  <a:ahLst/>
                  <a:cxnLst/>
                  <a:rect l="l" t="t" r="r" b="b"/>
                  <a:pathLst>
                    <a:path w="1325" h="1252" extrusionOk="0">
                      <a:moveTo>
                        <a:pt x="649" y="308"/>
                      </a:moveTo>
                      <a:cubicBezTo>
                        <a:pt x="1043" y="308"/>
                        <a:pt x="1079" y="885"/>
                        <a:pt x="691" y="941"/>
                      </a:cubicBezTo>
                      <a:cubicBezTo>
                        <a:pt x="674" y="944"/>
                        <a:pt x="657" y="945"/>
                        <a:pt x="641" y="945"/>
                      </a:cubicBezTo>
                      <a:cubicBezTo>
                        <a:pt x="287" y="945"/>
                        <a:pt x="191" y="420"/>
                        <a:pt x="559" y="317"/>
                      </a:cubicBezTo>
                      <a:cubicBezTo>
                        <a:pt x="587" y="308"/>
                        <a:pt x="616" y="308"/>
                        <a:pt x="644" y="308"/>
                      </a:cubicBezTo>
                      <a:cubicBezTo>
                        <a:pt x="645" y="308"/>
                        <a:pt x="647" y="308"/>
                        <a:pt x="649" y="308"/>
                      </a:cubicBezTo>
                      <a:close/>
                      <a:moveTo>
                        <a:pt x="649" y="1"/>
                      </a:moveTo>
                      <a:cubicBezTo>
                        <a:pt x="619" y="1"/>
                        <a:pt x="589" y="3"/>
                        <a:pt x="559" y="7"/>
                      </a:cubicBezTo>
                      <a:cubicBezTo>
                        <a:pt x="235" y="50"/>
                        <a:pt x="1" y="341"/>
                        <a:pt x="24" y="669"/>
                      </a:cubicBezTo>
                      <a:cubicBezTo>
                        <a:pt x="43" y="993"/>
                        <a:pt x="315" y="1251"/>
                        <a:pt x="644" y="1251"/>
                      </a:cubicBezTo>
                      <a:cubicBezTo>
                        <a:pt x="700" y="1247"/>
                        <a:pt x="756" y="1242"/>
                        <a:pt x="813" y="1228"/>
                      </a:cubicBezTo>
                      <a:cubicBezTo>
                        <a:pt x="1127" y="1139"/>
                        <a:pt x="1324" y="824"/>
                        <a:pt x="1259" y="500"/>
                      </a:cubicBezTo>
                      <a:cubicBezTo>
                        <a:pt x="1199" y="206"/>
                        <a:pt x="942" y="1"/>
                        <a:pt x="64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nvGrpSpPr>
            <p:cNvPr id="716" name="Google Shape;716;p32"/>
            <p:cNvGrpSpPr/>
            <p:nvPr/>
          </p:nvGrpSpPr>
          <p:grpSpPr>
            <a:xfrm rot="2041577">
              <a:off x="8478479" y="4240834"/>
              <a:ext cx="626036" cy="878080"/>
              <a:chOff x="-4088920" y="10609466"/>
              <a:chExt cx="689864" cy="967605"/>
            </a:xfrm>
          </p:grpSpPr>
          <p:sp>
            <p:nvSpPr>
              <p:cNvPr id="717" name="Google Shape;717;p32"/>
              <p:cNvSpPr/>
              <p:nvPr/>
            </p:nvSpPr>
            <p:spPr>
              <a:xfrm>
                <a:off x="-4088920" y="10609466"/>
                <a:ext cx="689864" cy="967605"/>
              </a:xfrm>
              <a:custGeom>
                <a:avLst/>
                <a:gdLst/>
                <a:ahLst/>
                <a:cxnLst/>
                <a:rect l="l" t="t" r="r" b="b"/>
                <a:pathLst>
                  <a:path w="19898" h="27909" extrusionOk="0">
                    <a:moveTo>
                      <a:pt x="15048" y="1"/>
                    </a:moveTo>
                    <a:cubicBezTo>
                      <a:pt x="14409" y="1"/>
                      <a:pt x="13685" y="113"/>
                      <a:pt x="13026" y="483"/>
                    </a:cubicBezTo>
                    <a:cubicBezTo>
                      <a:pt x="12543" y="760"/>
                      <a:pt x="12120" y="1145"/>
                      <a:pt x="11796" y="1600"/>
                    </a:cubicBezTo>
                    <a:cubicBezTo>
                      <a:pt x="11654" y="1520"/>
                      <a:pt x="11494" y="1478"/>
                      <a:pt x="11329" y="1478"/>
                    </a:cubicBezTo>
                    <a:cubicBezTo>
                      <a:pt x="11321" y="1478"/>
                      <a:pt x="11312" y="1478"/>
                      <a:pt x="11303" y="1478"/>
                    </a:cubicBezTo>
                    <a:lnTo>
                      <a:pt x="11294" y="1478"/>
                    </a:lnTo>
                    <a:cubicBezTo>
                      <a:pt x="10801" y="1506"/>
                      <a:pt x="10421" y="1929"/>
                      <a:pt x="10444" y="2421"/>
                    </a:cubicBezTo>
                    <a:lnTo>
                      <a:pt x="10501" y="3609"/>
                    </a:lnTo>
                    <a:cubicBezTo>
                      <a:pt x="10409" y="3605"/>
                      <a:pt x="10318" y="3603"/>
                      <a:pt x="10228" y="3603"/>
                    </a:cubicBezTo>
                    <a:cubicBezTo>
                      <a:pt x="9133" y="3603"/>
                      <a:pt x="8189" y="3920"/>
                      <a:pt x="7417" y="4562"/>
                    </a:cubicBezTo>
                    <a:cubicBezTo>
                      <a:pt x="6417" y="5388"/>
                      <a:pt x="5713" y="6758"/>
                      <a:pt x="5314" y="8631"/>
                    </a:cubicBezTo>
                    <a:lnTo>
                      <a:pt x="5309" y="8650"/>
                    </a:lnTo>
                    <a:cubicBezTo>
                      <a:pt x="5159" y="9382"/>
                      <a:pt x="4756" y="10030"/>
                      <a:pt x="4164" y="10485"/>
                    </a:cubicBezTo>
                    <a:cubicBezTo>
                      <a:pt x="2315" y="11879"/>
                      <a:pt x="1019" y="13963"/>
                      <a:pt x="512" y="16362"/>
                    </a:cubicBezTo>
                    <a:cubicBezTo>
                      <a:pt x="1" y="18770"/>
                      <a:pt x="343" y="21215"/>
                      <a:pt x="1479" y="23248"/>
                    </a:cubicBezTo>
                    <a:cubicBezTo>
                      <a:pt x="2634" y="25308"/>
                      <a:pt x="4465" y="26698"/>
                      <a:pt x="6633" y="27158"/>
                    </a:cubicBezTo>
                    <a:lnTo>
                      <a:pt x="9393" y="27744"/>
                    </a:lnTo>
                    <a:cubicBezTo>
                      <a:pt x="9449" y="27759"/>
                      <a:pt x="9520" y="27773"/>
                      <a:pt x="9585" y="27782"/>
                    </a:cubicBezTo>
                    <a:cubicBezTo>
                      <a:pt x="10031" y="27867"/>
                      <a:pt x="10482" y="27909"/>
                      <a:pt x="10937" y="27909"/>
                    </a:cubicBezTo>
                    <a:cubicBezTo>
                      <a:pt x="12632" y="27909"/>
                      <a:pt x="14307" y="27327"/>
                      <a:pt x="15767" y="26210"/>
                    </a:cubicBezTo>
                    <a:cubicBezTo>
                      <a:pt x="17593" y="24816"/>
                      <a:pt x="18874" y="22741"/>
                      <a:pt x="19377" y="20366"/>
                    </a:cubicBezTo>
                    <a:cubicBezTo>
                      <a:pt x="19898" y="17972"/>
                      <a:pt x="19560" y="15536"/>
                      <a:pt x="18438" y="13513"/>
                    </a:cubicBezTo>
                    <a:cubicBezTo>
                      <a:pt x="18081" y="12860"/>
                      <a:pt x="17973" y="12100"/>
                      <a:pt x="18133" y="11372"/>
                    </a:cubicBezTo>
                    <a:lnTo>
                      <a:pt x="18133" y="11363"/>
                    </a:lnTo>
                    <a:lnTo>
                      <a:pt x="18133" y="11354"/>
                    </a:lnTo>
                    <a:cubicBezTo>
                      <a:pt x="18532" y="9481"/>
                      <a:pt x="18438" y="7941"/>
                      <a:pt x="17865" y="6782"/>
                    </a:cubicBezTo>
                    <a:cubicBezTo>
                      <a:pt x="17344" y="5731"/>
                      <a:pt x="16434" y="4984"/>
                      <a:pt x="15162" y="4562"/>
                    </a:cubicBezTo>
                    <a:cubicBezTo>
                      <a:pt x="15040" y="4520"/>
                      <a:pt x="14918" y="4482"/>
                      <a:pt x="14791" y="4449"/>
                    </a:cubicBezTo>
                    <a:cubicBezTo>
                      <a:pt x="14913" y="4398"/>
                      <a:pt x="15030" y="4336"/>
                      <a:pt x="15148" y="4271"/>
                    </a:cubicBezTo>
                    <a:cubicBezTo>
                      <a:pt x="16804" y="3346"/>
                      <a:pt x="17297" y="1220"/>
                      <a:pt x="17321" y="1131"/>
                    </a:cubicBezTo>
                    <a:cubicBezTo>
                      <a:pt x="17401" y="765"/>
                      <a:pt x="17194" y="398"/>
                      <a:pt x="16842" y="276"/>
                    </a:cubicBezTo>
                    <a:cubicBezTo>
                      <a:pt x="16788" y="259"/>
                      <a:pt x="16016" y="1"/>
                      <a:pt x="15048"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8" name="Google Shape;718;p32"/>
              <p:cNvSpPr/>
              <p:nvPr/>
            </p:nvSpPr>
            <p:spPr>
              <a:xfrm>
                <a:off x="-3853454" y="10764814"/>
                <a:ext cx="428833" cy="786836"/>
              </a:xfrm>
              <a:custGeom>
                <a:avLst/>
                <a:gdLst/>
                <a:ahLst/>
                <a:cxnLst/>
                <a:rect l="l" t="t" r="r" b="b"/>
                <a:pathLst>
                  <a:path w="12369" h="22695" extrusionOk="0">
                    <a:moveTo>
                      <a:pt x="4662" y="1"/>
                    </a:moveTo>
                    <a:lnTo>
                      <a:pt x="6999" y="1146"/>
                    </a:lnTo>
                    <a:cubicBezTo>
                      <a:pt x="7961" y="2085"/>
                      <a:pt x="8388" y="3639"/>
                      <a:pt x="7858" y="6136"/>
                    </a:cubicBezTo>
                    <a:lnTo>
                      <a:pt x="7858" y="6150"/>
                    </a:lnTo>
                    <a:cubicBezTo>
                      <a:pt x="7656" y="7056"/>
                      <a:pt x="7792" y="7999"/>
                      <a:pt x="8234" y="8807"/>
                    </a:cubicBezTo>
                    <a:cubicBezTo>
                      <a:pt x="9229" y="10595"/>
                      <a:pt x="9599" y="12853"/>
                      <a:pt x="9111" y="15153"/>
                    </a:cubicBezTo>
                    <a:cubicBezTo>
                      <a:pt x="8323" y="18870"/>
                      <a:pt x="5525" y="21569"/>
                      <a:pt x="2357" y="22038"/>
                    </a:cubicBezTo>
                    <a:lnTo>
                      <a:pt x="1" y="21963"/>
                    </a:lnTo>
                    <a:lnTo>
                      <a:pt x="2765" y="22550"/>
                    </a:lnTo>
                    <a:cubicBezTo>
                      <a:pt x="2822" y="22564"/>
                      <a:pt x="2878" y="22573"/>
                      <a:pt x="2930" y="22583"/>
                    </a:cubicBezTo>
                    <a:cubicBezTo>
                      <a:pt x="3335" y="22658"/>
                      <a:pt x="3741" y="22695"/>
                      <a:pt x="4143" y="22695"/>
                    </a:cubicBezTo>
                    <a:cubicBezTo>
                      <a:pt x="7706" y="22695"/>
                      <a:pt x="11012" y="19835"/>
                      <a:pt x="11881" y="15739"/>
                    </a:cubicBezTo>
                    <a:cubicBezTo>
                      <a:pt x="12369" y="13439"/>
                      <a:pt x="11998" y="11182"/>
                      <a:pt x="11003" y="9393"/>
                    </a:cubicBezTo>
                    <a:cubicBezTo>
                      <a:pt x="10557" y="8586"/>
                      <a:pt x="10426" y="7642"/>
                      <a:pt x="10623" y="6737"/>
                    </a:cubicBezTo>
                    <a:lnTo>
                      <a:pt x="10627" y="6723"/>
                    </a:lnTo>
                    <a:cubicBezTo>
                      <a:pt x="11402" y="3071"/>
                      <a:pt x="10130" y="1442"/>
                      <a:pt x="8140" y="780"/>
                    </a:cubicBezTo>
                    <a:cubicBezTo>
                      <a:pt x="7966" y="719"/>
                      <a:pt x="7783" y="668"/>
                      <a:pt x="7595" y="625"/>
                    </a:cubicBezTo>
                    <a:lnTo>
                      <a:pt x="7389" y="578"/>
                    </a:lnTo>
                    <a:lnTo>
                      <a:pt x="4662" y="1"/>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19" name="Google Shape;719;p32"/>
              <p:cNvSpPr/>
              <p:nvPr/>
            </p:nvSpPr>
            <p:spPr>
              <a:xfrm>
                <a:off x="-4080114" y="10760030"/>
                <a:ext cx="559504" cy="771338"/>
              </a:xfrm>
              <a:custGeom>
                <a:avLst/>
                <a:gdLst/>
                <a:ahLst/>
                <a:cxnLst/>
                <a:rect l="l" t="t" r="r" b="b"/>
                <a:pathLst>
                  <a:path w="16138" h="22248" extrusionOk="0">
                    <a:moveTo>
                      <a:pt x="9959" y="0"/>
                    </a:moveTo>
                    <a:cubicBezTo>
                      <a:pt x="8092" y="0"/>
                      <a:pt x="6493" y="1099"/>
                      <a:pt x="5783" y="4448"/>
                    </a:cubicBezTo>
                    <a:lnTo>
                      <a:pt x="5778" y="4462"/>
                    </a:lnTo>
                    <a:cubicBezTo>
                      <a:pt x="5595" y="5368"/>
                      <a:pt x="5088" y="6175"/>
                      <a:pt x="4356" y="6734"/>
                    </a:cubicBezTo>
                    <a:cubicBezTo>
                      <a:pt x="2723" y="7968"/>
                      <a:pt x="1469" y="9879"/>
                      <a:pt x="981" y="12174"/>
                    </a:cubicBezTo>
                    <a:cubicBezTo>
                      <a:pt x="0" y="16797"/>
                      <a:pt x="2488" y="21242"/>
                      <a:pt x="6539" y="22101"/>
                    </a:cubicBezTo>
                    <a:cubicBezTo>
                      <a:pt x="7001" y="22200"/>
                      <a:pt x="7463" y="22247"/>
                      <a:pt x="7922" y="22247"/>
                    </a:cubicBezTo>
                    <a:cubicBezTo>
                      <a:pt x="11480" y="22247"/>
                      <a:pt x="14780" y="19382"/>
                      <a:pt x="15649" y="15291"/>
                    </a:cubicBezTo>
                    <a:cubicBezTo>
                      <a:pt x="16137" y="12986"/>
                      <a:pt x="15767" y="10733"/>
                      <a:pt x="14776" y="8940"/>
                    </a:cubicBezTo>
                    <a:cubicBezTo>
                      <a:pt x="14330" y="8128"/>
                      <a:pt x="14199" y="7189"/>
                      <a:pt x="14396" y="6288"/>
                    </a:cubicBezTo>
                    <a:lnTo>
                      <a:pt x="14401" y="6269"/>
                    </a:lnTo>
                    <a:cubicBezTo>
                      <a:pt x="15175" y="2622"/>
                      <a:pt x="13903" y="989"/>
                      <a:pt x="11913" y="327"/>
                    </a:cubicBezTo>
                    <a:cubicBezTo>
                      <a:pt x="11444" y="172"/>
                      <a:pt x="10960" y="73"/>
                      <a:pt x="10472" y="26"/>
                    </a:cubicBezTo>
                    <a:cubicBezTo>
                      <a:pt x="10299" y="9"/>
                      <a:pt x="10128" y="0"/>
                      <a:pt x="9959"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0" name="Google Shape;720;p32"/>
              <p:cNvSpPr/>
              <p:nvPr/>
            </p:nvSpPr>
            <p:spPr>
              <a:xfrm>
                <a:off x="-3727816" y="10760758"/>
                <a:ext cx="60742" cy="75477"/>
              </a:xfrm>
              <a:custGeom>
                <a:avLst/>
                <a:gdLst/>
                <a:ahLst/>
                <a:cxnLst/>
                <a:rect l="l" t="t" r="r" b="b"/>
                <a:pathLst>
                  <a:path w="1752" h="2177" extrusionOk="0">
                    <a:moveTo>
                      <a:pt x="310" y="1"/>
                    </a:moveTo>
                    <a:cubicBezTo>
                      <a:pt x="254" y="146"/>
                      <a:pt x="211" y="296"/>
                      <a:pt x="183" y="447"/>
                    </a:cubicBezTo>
                    <a:cubicBezTo>
                      <a:pt x="0" y="1310"/>
                      <a:pt x="183" y="2080"/>
                      <a:pt x="601" y="2169"/>
                    </a:cubicBezTo>
                    <a:cubicBezTo>
                      <a:pt x="626" y="2174"/>
                      <a:pt x="652" y="2177"/>
                      <a:pt x="678" y="2177"/>
                    </a:cubicBezTo>
                    <a:cubicBezTo>
                      <a:pt x="1077" y="2177"/>
                      <a:pt x="1513" y="1577"/>
                      <a:pt x="1685" y="766"/>
                    </a:cubicBezTo>
                    <a:cubicBezTo>
                      <a:pt x="1718" y="611"/>
                      <a:pt x="1742" y="461"/>
                      <a:pt x="1751" y="306"/>
                    </a:cubicBezTo>
                    <a:cubicBezTo>
                      <a:pt x="1282" y="151"/>
                      <a:pt x="798" y="52"/>
                      <a:pt x="31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1" name="Google Shape;721;p32"/>
              <p:cNvSpPr/>
              <p:nvPr/>
            </p:nvSpPr>
            <p:spPr>
              <a:xfrm>
                <a:off x="-3865484" y="10895756"/>
                <a:ext cx="187669" cy="490650"/>
              </a:xfrm>
              <a:custGeom>
                <a:avLst/>
                <a:gdLst/>
                <a:ahLst/>
                <a:cxnLst/>
                <a:rect l="l" t="t" r="r" b="b"/>
                <a:pathLst>
                  <a:path w="5413" h="14152" extrusionOk="0">
                    <a:moveTo>
                      <a:pt x="4096" y="0"/>
                    </a:moveTo>
                    <a:cubicBezTo>
                      <a:pt x="3064" y="0"/>
                      <a:pt x="1624" y="2912"/>
                      <a:pt x="826" y="6677"/>
                    </a:cubicBezTo>
                    <a:cubicBezTo>
                      <a:pt x="0" y="10582"/>
                      <a:pt x="169" y="13920"/>
                      <a:pt x="1207" y="14140"/>
                    </a:cubicBezTo>
                    <a:cubicBezTo>
                      <a:pt x="1243" y="14148"/>
                      <a:pt x="1279" y="14152"/>
                      <a:pt x="1317" y="14152"/>
                    </a:cubicBezTo>
                    <a:cubicBezTo>
                      <a:pt x="2348" y="14152"/>
                      <a:pt x="3784" y="11240"/>
                      <a:pt x="4581" y="7475"/>
                    </a:cubicBezTo>
                    <a:cubicBezTo>
                      <a:pt x="5412" y="3574"/>
                      <a:pt x="5239" y="232"/>
                      <a:pt x="4206" y="12"/>
                    </a:cubicBezTo>
                    <a:cubicBezTo>
                      <a:pt x="4170" y="4"/>
                      <a:pt x="4133" y="0"/>
                      <a:pt x="4096"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2" name="Google Shape;722;p32"/>
              <p:cNvSpPr/>
              <p:nvPr/>
            </p:nvSpPr>
            <p:spPr>
              <a:xfrm>
                <a:off x="-3815527" y="11104007"/>
                <a:ext cx="78944" cy="72252"/>
              </a:xfrm>
              <a:custGeom>
                <a:avLst/>
                <a:gdLst/>
                <a:ahLst/>
                <a:cxnLst/>
                <a:rect l="l" t="t" r="r" b="b"/>
                <a:pathLst>
                  <a:path w="2277" h="2084" extrusionOk="0">
                    <a:moveTo>
                      <a:pt x="1141" y="0"/>
                    </a:moveTo>
                    <a:cubicBezTo>
                      <a:pt x="658" y="0"/>
                      <a:pt x="224" y="334"/>
                      <a:pt x="118" y="825"/>
                    </a:cubicBezTo>
                    <a:cubicBezTo>
                      <a:pt x="0" y="1388"/>
                      <a:pt x="362" y="1942"/>
                      <a:pt x="925" y="2059"/>
                    </a:cubicBezTo>
                    <a:cubicBezTo>
                      <a:pt x="998" y="2075"/>
                      <a:pt x="1072" y="2083"/>
                      <a:pt x="1144" y="2083"/>
                    </a:cubicBezTo>
                    <a:cubicBezTo>
                      <a:pt x="1621" y="2083"/>
                      <a:pt x="2053" y="1746"/>
                      <a:pt x="2159" y="1257"/>
                    </a:cubicBezTo>
                    <a:cubicBezTo>
                      <a:pt x="2277" y="694"/>
                      <a:pt x="1920" y="144"/>
                      <a:pt x="1357" y="22"/>
                    </a:cubicBezTo>
                    <a:cubicBezTo>
                      <a:pt x="1284" y="7"/>
                      <a:pt x="1212" y="0"/>
                      <a:pt x="11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3" name="Google Shape;723;p32"/>
              <p:cNvSpPr/>
              <p:nvPr/>
            </p:nvSpPr>
            <p:spPr>
              <a:xfrm>
                <a:off x="-3844163" y="11003851"/>
                <a:ext cx="78944" cy="72287"/>
              </a:xfrm>
              <a:custGeom>
                <a:avLst/>
                <a:gdLst/>
                <a:ahLst/>
                <a:cxnLst/>
                <a:rect l="l" t="t" r="r" b="b"/>
                <a:pathLst>
                  <a:path w="2277" h="2085" extrusionOk="0">
                    <a:moveTo>
                      <a:pt x="1136" y="1"/>
                    </a:moveTo>
                    <a:cubicBezTo>
                      <a:pt x="656" y="1"/>
                      <a:pt x="224" y="338"/>
                      <a:pt x="118" y="827"/>
                    </a:cubicBezTo>
                    <a:cubicBezTo>
                      <a:pt x="0" y="1391"/>
                      <a:pt x="357" y="1944"/>
                      <a:pt x="920" y="2062"/>
                    </a:cubicBezTo>
                    <a:cubicBezTo>
                      <a:pt x="993" y="2077"/>
                      <a:pt x="1065" y="2084"/>
                      <a:pt x="1136" y="2084"/>
                    </a:cubicBezTo>
                    <a:cubicBezTo>
                      <a:pt x="1619" y="2084"/>
                      <a:pt x="2053" y="1750"/>
                      <a:pt x="2159" y="1259"/>
                    </a:cubicBezTo>
                    <a:cubicBezTo>
                      <a:pt x="2277" y="696"/>
                      <a:pt x="1915" y="142"/>
                      <a:pt x="1357" y="25"/>
                    </a:cubicBezTo>
                    <a:cubicBezTo>
                      <a:pt x="1283" y="9"/>
                      <a:pt x="1209" y="1"/>
                      <a:pt x="113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4" name="Google Shape;724;p32"/>
              <p:cNvSpPr/>
              <p:nvPr/>
            </p:nvSpPr>
            <p:spPr>
              <a:xfrm>
                <a:off x="-3740019" y="11025900"/>
                <a:ext cx="78944" cy="72356"/>
              </a:xfrm>
              <a:custGeom>
                <a:avLst/>
                <a:gdLst/>
                <a:ahLst/>
                <a:cxnLst/>
                <a:rect l="l" t="t" r="r" b="b"/>
                <a:pathLst>
                  <a:path w="2277" h="2087" extrusionOk="0">
                    <a:moveTo>
                      <a:pt x="1139" y="0"/>
                    </a:moveTo>
                    <a:cubicBezTo>
                      <a:pt x="656" y="0"/>
                      <a:pt x="224" y="338"/>
                      <a:pt x="118" y="830"/>
                    </a:cubicBezTo>
                    <a:cubicBezTo>
                      <a:pt x="0" y="1393"/>
                      <a:pt x="357" y="1942"/>
                      <a:pt x="920" y="2064"/>
                    </a:cubicBezTo>
                    <a:cubicBezTo>
                      <a:pt x="993" y="2079"/>
                      <a:pt x="1065" y="2086"/>
                      <a:pt x="1136" y="2086"/>
                    </a:cubicBezTo>
                    <a:cubicBezTo>
                      <a:pt x="1619" y="2086"/>
                      <a:pt x="2052" y="1752"/>
                      <a:pt x="2155" y="1261"/>
                    </a:cubicBezTo>
                    <a:cubicBezTo>
                      <a:pt x="2277" y="698"/>
                      <a:pt x="1915" y="144"/>
                      <a:pt x="1352" y="22"/>
                    </a:cubicBezTo>
                    <a:cubicBezTo>
                      <a:pt x="1280" y="7"/>
                      <a:pt x="1209" y="0"/>
                      <a:pt x="113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5" name="Google Shape;725;p32"/>
              <p:cNvSpPr/>
              <p:nvPr/>
            </p:nvSpPr>
            <p:spPr>
              <a:xfrm>
                <a:off x="-3849224" y="11284074"/>
                <a:ext cx="78978" cy="72322"/>
              </a:xfrm>
              <a:custGeom>
                <a:avLst/>
                <a:gdLst/>
                <a:ahLst/>
                <a:cxnLst/>
                <a:rect l="l" t="t" r="r" b="b"/>
                <a:pathLst>
                  <a:path w="2278" h="2086" extrusionOk="0">
                    <a:moveTo>
                      <a:pt x="1132" y="1"/>
                    </a:moveTo>
                    <a:cubicBezTo>
                      <a:pt x="652" y="1"/>
                      <a:pt x="224" y="338"/>
                      <a:pt x="118" y="827"/>
                    </a:cubicBezTo>
                    <a:cubicBezTo>
                      <a:pt x="1" y="1390"/>
                      <a:pt x="357" y="1944"/>
                      <a:pt x="921" y="2061"/>
                    </a:cubicBezTo>
                    <a:cubicBezTo>
                      <a:pt x="995" y="2077"/>
                      <a:pt x="1068" y="2085"/>
                      <a:pt x="1141" y="2085"/>
                    </a:cubicBezTo>
                    <a:cubicBezTo>
                      <a:pt x="1622" y="2085"/>
                      <a:pt x="2054" y="1748"/>
                      <a:pt x="2160" y="1259"/>
                    </a:cubicBezTo>
                    <a:cubicBezTo>
                      <a:pt x="2277" y="696"/>
                      <a:pt x="1916" y="142"/>
                      <a:pt x="1353" y="24"/>
                    </a:cubicBezTo>
                    <a:cubicBezTo>
                      <a:pt x="1279" y="8"/>
                      <a:pt x="1205" y="1"/>
                      <a:pt x="113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6" name="Google Shape;726;p32"/>
              <p:cNvSpPr/>
              <p:nvPr/>
            </p:nvSpPr>
            <p:spPr>
              <a:xfrm>
                <a:off x="-3772885" y="10923976"/>
                <a:ext cx="79117" cy="72252"/>
              </a:xfrm>
              <a:custGeom>
                <a:avLst/>
                <a:gdLst/>
                <a:ahLst/>
                <a:cxnLst/>
                <a:rect l="l" t="t" r="r" b="b"/>
                <a:pathLst>
                  <a:path w="2282" h="2084" extrusionOk="0">
                    <a:moveTo>
                      <a:pt x="1136" y="0"/>
                    </a:moveTo>
                    <a:cubicBezTo>
                      <a:pt x="655" y="0"/>
                      <a:pt x="224" y="337"/>
                      <a:pt x="122" y="827"/>
                    </a:cubicBezTo>
                    <a:cubicBezTo>
                      <a:pt x="0" y="1390"/>
                      <a:pt x="362" y="1944"/>
                      <a:pt x="925" y="2061"/>
                    </a:cubicBezTo>
                    <a:cubicBezTo>
                      <a:pt x="997" y="2076"/>
                      <a:pt x="1069" y="2083"/>
                      <a:pt x="1140" y="2083"/>
                    </a:cubicBezTo>
                    <a:cubicBezTo>
                      <a:pt x="1623" y="2083"/>
                      <a:pt x="2057" y="1749"/>
                      <a:pt x="2159" y="1258"/>
                    </a:cubicBezTo>
                    <a:cubicBezTo>
                      <a:pt x="2281" y="695"/>
                      <a:pt x="1920" y="141"/>
                      <a:pt x="1357" y="24"/>
                    </a:cubicBezTo>
                    <a:cubicBezTo>
                      <a:pt x="1283" y="8"/>
                      <a:pt x="1209" y="0"/>
                      <a:pt x="113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7" name="Google Shape;727;p32"/>
              <p:cNvSpPr/>
              <p:nvPr/>
            </p:nvSpPr>
            <p:spPr>
              <a:xfrm>
                <a:off x="-3882402" y="11183883"/>
                <a:ext cx="78944" cy="72356"/>
              </a:xfrm>
              <a:custGeom>
                <a:avLst/>
                <a:gdLst/>
                <a:ahLst/>
                <a:cxnLst/>
                <a:rect l="l" t="t" r="r" b="b"/>
                <a:pathLst>
                  <a:path w="2277" h="2087" extrusionOk="0">
                    <a:moveTo>
                      <a:pt x="1141" y="1"/>
                    </a:moveTo>
                    <a:cubicBezTo>
                      <a:pt x="658" y="1"/>
                      <a:pt x="224" y="335"/>
                      <a:pt x="118" y="826"/>
                    </a:cubicBezTo>
                    <a:cubicBezTo>
                      <a:pt x="0" y="1389"/>
                      <a:pt x="362" y="1943"/>
                      <a:pt x="925" y="2065"/>
                    </a:cubicBezTo>
                    <a:cubicBezTo>
                      <a:pt x="996" y="2080"/>
                      <a:pt x="1067" y="2087"/>
                      <a:pt x="1137" y="2087"/>
                    </a:cubicBezTo>
                    <a:cubicBezTo>
                      <a:pt x="1617" y="2087"/>
                      <a:pt x="2053" y="1749"/>
                      <a:pt x="2159" y="1257"/>
                    </a:cubicBezTo>
                    <a:cubicBezTo>
                      <a:pt x="2277" y="699"/>
                      <a:pt x="1920" y="145"/>
                      <a:pt x="1357" y="23"/>
                    </a:cubicBezTo>
                    <a:cubicBezTo>
                      <a:pt x="1284" y="8"/>
                      <a:pt x="1212" y="1"/>
                      <a:pt x="1141"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8" name="Google Shape;728;p32"/>
              <p:cNvSpPr/>
              <p:nvPr/>
            </p:nvSpPr>
            <p:spPr>
              <a:xfrm>
                <a:off x="-3778258" y="11206036"/>
                <a:ext cx="78944" cy="72252"/>
              </a:xfrm>
              <a:custGeom>
                <a:avLst/>
                <a:gdLst/>
                <a:ahLst/>
                <a:cxnLst/>
                <a:rect l="l" t="t" r="r" b="b"/>
                <a:pathLst>
                  <a:path w="2277" h="2084" extrusionOk="0">
                    <a:moveTo>
                      <a:pt x="1141" y="0"/>
                    </a:moveTo>
                    <a:cubicBezTo>
                      <a:pt x="658" y="0"/>
                      <a:pt x="224" y="334"/>
                      <a:pt x="118" y="825"/>
                    </a:cubicBezTo>
                    <a:cubicBezTo>
                      <a:pt x="0" y="1388"/>
                      <a:pt x="357" y="1942"/>
                      <a:pt x="920" y="2059"/>
                    </a:cubicBezTo>
                    <a:cubicBezTo>
                      <a:pt x="994" y="2075"/>
                      <a:pt x="1068" y="2083"/>
                      <a:pt x="1140" y="2083"/>
                    </a:cubicBezTo>
                    <a:cubicBezTo>
                      <a:pt x="1621" y="2083"/>
                      <a:pt x="2053" y="1746"/>
                      <a:pt x="2159" y="1257"/>
                    </a:cubicBezTo>
                    <a:cubicBezTo>
                      <a:pt x="2277" y="694"/>
                      <a:pt x="1915" y="140"/>
                      <a:pt x="1357" y="22"/>
                    </a:cubicBezTo>
                    <a:cubicBezTo>
                      <a:pt x="1284" y="7"/>
                      <a:pt x="1212" y="0"/>
                      <a:pt x="114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29" name="Google Shape;729;p32"/>
              <p:cNvSpPr/>
              <p:nvPr/>
            </p:nvSpPr>
            <p:spPr>
              <a:xfrm>
                <a:off x="-3687462" y="10634947"/>
                <a:ext cx="174321" cy="114099"/>
              </a:xfrm>
              <a:custGeom>
                <a:avLst/>
                <a:gdLst/>
                <a:ahLst/>
                <a:cxnLst/>
                <a:rect l="l" t="t" r="r" b="b"/>
                <a:pathLst>
                  <a:path w="5028" h="3291" extrusionOk="0">
                    <a:moveTo>
                      <a:pt x="3471" y="1"/>
                    </a:moveTo>
                    <a:cubicBezTo>
                      <a:pt x="2939" y="1"/>
                      <a:pt x="2344" y="93"/>
                      <a:pt x="1812" y="391"/>
                    </a:cubicBezTo>
                    <a:cubicBezTo>
                      <a:pt x="423" y="1165"/>
                      <a:pt x="0" y="3052"/>
                      <a:pt x="0" y="3052"/>
                    </a:cubicBezTo>
                    <a:cubicBezTo>
                      <a:pt x="0" y="3052"/>
                      <a:pt x="696" y="3290"/>
                      <a:pt x="1555" y="3290"/>
                    </a:cubicBezTo>
                    <a:cubicBezTo>
                      <a:pt x="2088" y="3290"/>
                      <a:pt x="2684" y="3199"/>
                      <a:pt x="3216" y="2902"/>
                    </a:cubicBezTo>
                    <a:cubicBezTo>
                      <a:pt x="4605" y="2123"/>
                      <a:pt x="5027" y="241"/>
                      <a:pt x="5027" y="241"/>
                    </a:cubicBezTo>
                    <a:cubicBezTo>
                      <a:pt x="5027" y="241"/>
                      <a:pt x="4331" y="1"/>
                      <a:pt x="3471"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0" name="Google Shape;730;p32"/>
              <p:cNvSpPr/>
              <p:nvPr/>
            </p:nvSpPr>
            <p:spPr>
              <a:xfrm>
                <a:off x="-3701399" y="10667396"/>
                <a:ext cx="141211" cy="103178"/>
              </a:xfrm>
              <a:custGeom>
                <a:avLst/>
                <a:gdLst/>
                <a:ahLst/>
                <a:cxnLst/>
                <a:rect l="l" t="t" r="r" b="b"/>
                <a:pathLst>
                  <a:path w="4073" h="2976" extrusionOk="0">
                    <a:moveTo>
                      <a:pt x="3889" y="0"/>
                    </a:moveTo>
                    <a:cubicBezTo>
                      <a:pt x="3860" y="0"/>
                      <a:pt x="3832" y="7"/>
                      <a:pt x="3805" y="23"/>
                    </a:cubicBezTo>
                    <a:lnTo>
                      <a:pt x="398" y="1929"/>
                    </a:lnTo>
                    <a:lnTo>
                      <a:pt x="332" y="699"/>
                    </a:lnTo>
                    <a:cubicBezTo>
                      <a:pt x="325" y="597"/>
                      <a:pt x="248" y="548"/>
                      <a:pt x="170" y="548"/>
                    </a:cubicBezTo>
                    <a:cubicBezTo>
                      <a:pt x="86" y="548"/>
                      <a:pt x="1" y="605"/>
                      <a:pt x="3" y="718"/>
                    </a:cubicBezTo>
                    <a:lnTo>
                      <a:pt x="107" y="2816"/>
                    </a:lnTo>
                    <a:cubicBezTo>
                      <a:pt x="111" y="2905"/>
                      <a:pt x="186" y="2971"/>
                      <a:pt x="276" y="2975"/>
                    </a:cubicBezTo>
                    <a:lnTo>
                      <a:pt x="285" y="2975"/>
                    </a:lnTo>
                    <a:cubicBezTo>
                      <a:pt x="374" y="2966"/>
                      <a:pt x="445" y="2891"/>
                      <a:pt x="440" y="2797"/>
                    </a:cubicBezTo>
                    <a:lnTo>
                      <a:pt x="412" y="2276"/>
                    </a:lnTo>
                    <a:cubicBezTo>
                      <a:pt x="435" y="2276"/>
                      <a:pt x="459" y="2271"/>
                      <a:pt x="482" y="2257"/>
                    </a:cubicBezTo>
                    <a:lnTo>
                      <a:pt x="3970" y="309"/>
                    </a:lnTo>
                    <a:cubicBezTo>
                      <a:pt x="4045" y="267"/>
                      <a:pt x="4073" y="164"/>
                      <a:pt x="4031" y="84"/>
                    </a:cubicBezTo>
                    <a:cubicBezTo>
                      <a:pt x="4002" y="30"/>
                      <a:pt x="3947" y="0"/>
                      <a:pt x="388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31" name="Google Shape;731;p32"/>
            <p:cNvGrpSpPr/>
            <p:nvPr/>
          </p:nvGrpSpPr>
          <p:grpSpPr>
            <a:xfrm rot="10800000" flipH="1">
              <a:off x="-54738" y="520108"/>
              <a:ext cx="598457" cy="616311"/>
              <a:chOff x="-4868013" y="-7472689"/>
              <a:chExt cx="439234" cy="452305"/>
            </a:xfrm>
          </p:grpSpPr>
          <p:sp>
            <p:nvSpPr>
              <p:cNvPr id="732" name="Google Shape;732;p32"/>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3" name="Google Shape;733;p32"/>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4" name="Google Shape;734;p32"/>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5" name="Google Shape;735;p32"/>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6" name="Google Shape;736;p32"/>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7" name="Google Shape;737;p32"/>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8" name="Google Shape;738;p32"/>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39" name="Google Shape;739;p32"/>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0" name="Google Shape;740;p32"/>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1" name="Google Shape;741;p32"/>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2" name="Google Shape;742;p32"/>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3" name="Google Shape;743;p32"/>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4" name="Google Shape;744;p32"/>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45" name="Google Shape;745;p32"/>
            <p:cNvGrpSpPr/>
            <p:nvPr/>
          </p:nvGrpSpPr>
          <p:grpSpPr>
            <a:xfrm rot="-1799957">
              <a:off x="167936" y="-152266"/>
              <a:ext cx="559190" cy="463820"/>
              <a:chOff x="672195" y="-1729204"/>
              <a:chExt cx="406852" cy="337408"/>
            </a:xfrm>
          </p:grpSpPr>
          <p:sp>
            <p:nvSpPr>
              <p:cNvPr id="746" name="Google Shape;746;p32"/>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7" name="Google Shape;747;p32"/>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8" name="Google Shape;748;p32"/>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49" name="Google Shape;749;p32"/>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0" name="Google Shape;750;p32"/>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1" name="Google Shape;751;p32"/>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2" name="Google Shape;752;p32"/>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3" name="Google Shape;753;p32"/>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Tree>
    <p:extLst>
      <p:ext uri="{BB962C8B-B14F-4D97-AF65-F5344CB8AC3E}">
        <p14:creationId xmlns:p14="http://schemas.microsoft.com/office/powerpoint/2010/main" val="3121212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54"/>
        <p:cNvGrpSpPr/>
        <p:nvPr/>
      </p:nvGrpSpPr>
      <p:grpSpPr>
        <a:xfrm>
          <a:off x="0" y="0"/>
          <a:ext cx="0" cy="0"/>
          <a:chOff x="0" y="0"/>
          <a:chExt cx="0" cy="0"/>
        </a:xfrm>
      </p:grpSpPr>
      <p:sp>
        <p:nvSpPr>
          <p:cNvPr id="755" name="Google Shape;755;p33"/>
          <p:cNvSpPr/>
          <p:nvPr/>
        </p:nvSpPr>
        <p:spPr>
          <a:xfrm>
            <a:off x="539700" y="539400"/>
            <a:ext cx="8064600" cy="4064700"/>
          </a:xfrm>
          <a:prstGeom prst="rect">
            <a:avLst/>
          </a:prstGeom>
          <a:solidFill>
            <a:srgbClr val="FFFAE6"/>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56" name="Google Shape;756;p33"/>
          <p:cNvSpPr/>
          <p:nvPr/>
        </p:nvSpPr>
        <p:spPr>
          <a:xfrm>
            <a:off x="0" y="0"/>
            <a:ext cx="9144000" cy="5143500"/>
          </a:xfrm>
          <a:prstGeom prst="frame">
            <a:avLst>
              <a:gd name="adj1" fmla="val 2735"/>
            </a:avLst>
          </a:prstGeom>
          <a:solidFill>
            <a:srgbClr val="BFD369">
              <a:alpha val="45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757" name="Google Shape;757;p33"/>
          <p:cNvGrpSpPr/>
          <p:nvPr/>
        </p:nvGrpSpPr>
        <p:grpSpPr>
          <a:xfrm>
            <a:off x="-336651" y="-214323"/>
            <a:ext cx="9786226" cy="5448380"/>
            <a:chOff x="-336651" y="-214323"/>
            <a:chExt cx="9786226" cy="5448380"/>
          </a:xfrm>
        </p:grpSpPr>
        <p:grpSp>
          <p:nvGrpSpPr>
            <p:cNvPr id="758" name="Google Shape;758;p33"/>
            <p:cNvGrpSpPr/>
            <p:nvPr/>
          </p:nvGrpSpPr>
          <p:grpSpPr>
            <a:xfrm rot="-1349936">
              <a:off x="-127385" y="3058114"/>
              <a:ext cx="716147" cy="1236268"/>
              <a:chOff x="13191208" y="6633787"/>
              <a:chExt cx="621841" cy="1073383"/>
            </a:xfrm>
          </p:grpSpPr>
          <p:sp>
            <p:nvSpPr>
              <p:cNvPr id="759" name="Google Shape;759;p33"/>
              <p:cNvSpPr/>
              <p:nvPr/>
            </p:nvSpPr>
            <p:spPr>
              <a:xfrm>
                <a:off x="13191208" y="6633787"/>
                <a:ext cx="621841" cy="1073383"/>
              </a:xfrm>
              <a:custGeom>
                <a:avLst/>
                <a:gdLst/>
                <a:ahLst/>
                <a:cxnLst/>
                <a:rect l="l" t="t" r="r" b="b"/>
                <a:pathLst>
                  <a:path w="17936" h="30960" extrusionOk="0">
                    <a:moveTo>
                      <a:pt x="7923" y="15991"/>
                    </a:moveTo>
                    <a:lnTo>
                      <a:pt x="7923" y="15991"/>
                    </a:lnTo>
                    <a:cubicBezTo>
                      <a:pt x="7965" y="16126"/>
                      <a:pt x="8021" y="16257"/>
                      <a:pt x="8082" y="16387"/>
                    </a:cubicBezTo>
                    <a:lnTo>
                      <a:pt x="8082" y="17026"/>
                    </a:lnTo>
                    <a:cubicBezTo>
                      <a:pt x="8021" y="16835"/>
                      <a:pt x="7956" y="16644"/>
                      <a:pt x="7895" y="16448"/>
                    </a:cubicBezTo>
                    <a:cubicBezTo>
                      <a:pt x="7918" y="16294"/>
                      <a:pt x="7928" y="16140"/>
                      <a:pt x="7923" y="15991"/>
                    </a:cubicBezTo>
                    <a:close/>
                    <a:moveTo>
                      <a:pt x="10003" y="15991"/>
                    </a:moveTo>
                    <a:cubicBezTo>
                      <a:pt x="9998" y="16145"/>
                      <a:pt x="10012" y="16299"/>
                      <a:pt x="10036" y="16448"/>
                    </a:cubicBezTo>
                    <a:cubicBezTo>
                      <a:pt x="9970" y="16644"/>
                      <a:pt x="9905" y="16835"/>
                      <a:pt x="9844" y="17031"/>
                    </a:cubicBezTo>
                    <a:lnTo>
                      <a:pt x="9844" y="16387"/>
                    </a:lnTo>
                    <a:cubicBezTo>
                      <a:pt x="9910" y="16262"/>
                      <a:pt x="9961" y="16126"/>
                      <a:pt x="10003" y="15991"/>
                    </a:cubicBezTo>
                    <a:close/>
                    <a:moveTo>
                      <a:pt x="8963" y="1"/>
                    </a:moveTo>
                    <a:cubicBezTo>
                      <a:pt x="8529" y="1"/>
                      <a:pt x="8161" y="318"/>
                      <a:pt x="8096" y="747"/>
                    </a:cubicBezTo>
                    <a:cubicBezTo>
                      <a:pt x="7951" y="1026"/>
                      <a:pt x="7858" y="1386"/>
                      <a:pt x="7746" y="1810"/>
                    </a:cubicBezTo>
                    <a:cubicBezTo>
                      <a:pt x="7695" y="2010"/>
                      <a:pt x="7643" y="2211"/>
                      <a:pt x="7583" y="2397"/>
                    </a:cubicBezTo>
                    <a:cubicBezTo>
                      <a:pt x="7527" y="2551"/>
                      <a:pt x="7452" y="2701"/>
                      <a:pt x="7368" y="2841"/>
                    </a:cubicBezTo>
                    <a:cubicBezTo>
                      <a:pt x="7172" y="3181"/>
                      <a:pt x="6930" y="3605"/>
                      <a:pt x="6841" y="4212"/>
                    </a:cubicBezTo>
                    <a:cubicBezTo>
                      <a:pt x="6785" y="4636"/>
                      <a:pt x="6841" y="5079"/>
                      <a:pt x="6902" y="5508"/>
                    </a:cubicBezTo>
                    <a:cubicBezTo>
                      <a:pt x="6944" y="5839"/>
                      <a:pt x="6990" y="6179"/>
                      <a:pt x="6972" y="6464"/>
                    </a:cubicBezTo>
                    <a:cubicBezTo>
                      <a:pt x="6958" y="6692"/>
                      <a:pt x="6883" y="6958"/>
                      <a:pt x="6804" y="7238"/>
                    </a:cubicBezTo>
                    <a:cubicBezTo>
                      <a:pt x="6692" y="7630"/>
                      <a:pt x="6566" y="8082"/>
                      <a:pt x="6566" y="8576"/>
                    </a:cubicBezTo>
                    <a:cubicBezTo>
                      <a:pt x="6566" y="8670"/>
                      <a:pt x="6571" y="8763"/>
                      <a:pt x="6580" y="8852"/>
                    </a:cubicBezTo>
                    <a:cubicBezTo>
                      <a:pt x="6384" y="8469"/>
                      <a:pt x="6118" y="8152"/>
                      <a:pt x="5881" y="7872"/>
                    </a:cubicBezTo>
                    <a:cubicBezTo>
                      <a:pt x="5699" y="7658"/>
                      <a:pt x="5526" y="7453"/>
                      <a:pt x="5424" y="7266"/>
                    </a:cubicBezTo>
                    <a:lnTo>
                      <a:pt x="5414" y="7247"/>
                    </a:lnTo>
                    <a:cubicBezTo>
                      <a:pt x="5279" y="7005"/>
                      <a:pt x="5176" y="6711"/>
                      <a:pt x="5074" y="6403"/>
                    </a:cubicBezTo>
                    <a:lnTo>
                      <a:pt x="5060" y="6357"/>
                    </a:lnTo>
                    <a:lnTo>
                      <a:pt x="5060" y="6347"/>
                    </a:lnTo>
                    <a:cubicBezTo>
                      <a:pt x="4934" y="5988"/>
                      <a:pt x="4780" y="5578"/>
                      <a:pt x="4538" y="5237"/>
                    </a:cubicBezTo>
                    <a:lnTo>
                      <a:pt x="4533" y="5233"/>
                    </a:lnTo>
                    <a:cubicBezTo>
                      <a:pt x="4169" y="4729"/>
                      <a:pt x="3740" y="4449"/>
                      <a:pt x="3395" y="4226"/>
                    </a:cubicBezTo>
                    <a:cubicBezTo>
                      <a:pt x="3250" y="4137"/>
                      <a:pt x="3115" y="4039"/>
                      <a:pt x="2989" y="3927"/>
                    </a:cubicBezTo>
                    <a:cubicBezTo>
                      <a:pt x="2882" y="3824"/>
                      <a:pt x="2770" y="3717"/>
                      <a:pt x="2663" y="3605"/>
                    </a:cubicBezTo>
                    <a:cubicBezTo>
                      <a:pt x="2304" y="3251"/>
                      <a:pt x="1987" y="2929"/>
                      <a:pt x="1679" y="2738"/>
                    </a:cubicBezTo>
                    <a:cubicBezTo>
                      <a:pt x="1504" y="2515"/>
                      <a:pt x="1243" y="2396"/>
                      <a:pt x="978" y="2396"/>
                    </a:cubicBezTo>
                    <a:cubicBezTo>
                      <a:pt x="827" y="2396"/>
                      <a:pt x="675" y="2435"/>
                      <a:pt x="536" y="2514"/>
                    </a:cubicBezTo>
                    <a:cubicBezTo>
                      <a:pt x="159" y="2738"/>
                      <a:pt x="0" y="3209"/>
                      <a:pt x="168" y="3615"/>
                    </a:cubicBezTo>
                    <a:cubicBezTo>
                      <a:pt x="187" y="3871"/>
                      <a:pt x="271" y="4146"/>
                      <a:pt x="369" y="4473"/>
                    </a:cubicBezTo>
                    <a:cubicBezTo>
                      <a:pt x="429" y="4683"/>
                      <a:pt x="494" y="4902"/>
                      <a:pt x="536" y="5102"/>
                    </a:cubicBezTo>
                    <a:cubicBezTo>
                      <a:pt x="555" y="5242"/>
                      <a:pt x="555" y="5382"/>
                      <a:pt x="541" y="5517"/>
                    </a:cubicBezTo>
                    <a:cubicBezTo>
                      <a:pt x="522" y="5853"/>
                      <a:pt x="499" y="6310"/>
                      <a:pt x="690" y="6846"/>
                    </a:cubicBezTo>
                    <a:cubicBezTo>
                      <a:pt x="812" y="7201"/>
                      <a:pt x="1040" y="7527"/>
                      <a:pt x="1255" y="7844"/>
                    </a:cubicBezTo>
                    <a:lnTo>
                      <a:pt x="1301" y="7910"/>
                    </a:lnTo>
                    <a:cubicBezTo>
                      <a:pt x="1474" y="8166"/>
                      <a:pt x="1651" y="8432"/>
                      <a:pt x="1754" y="8674"/>
                    </a:cubicBezTo>
                    <a:cubicBezTo>
                      <a:pt x="1828" y="8866"/>
                      <a:pt x="1861" y="9113"/>
                      <a:pt x="1898" y="9374"/>
                    </a:cubicBezTo>
                    <a:cubicBezTo>
                      <a:pt x="1949" y="9738"/>
                      <a:pt x="2010" y="10148"/>
                      <a:pt x="2192" y="10568"/>
                    </a:cubicBezTo>
                    <a:lnTo>
                      <a:pt x="2197" y="10582"/>
                    </a:lnTo>
                    <a:cubicBezTo>
                      <a:pt x="2383" y="10992"/>
                      <a:pt x="2654" y="11332"/>
                      <a:pt x="2896" y="11631"/>
                    </a:cubicBezTo>
                    <a:cubicBezTo>
                      <a:pt x="3078" y="11855"/>
                      <a:pt x="3246" y="12069"/>
                      <a:pt x="3344" y="12270"/>
                    </a:cubicBezTo>
                    <a:cubicBezTo>
                      <a:pt x="3460" y="12503"/>
                      <a:pt x="3526" y="12797"/>
                      <a:pt x="3600" y="13109"/>
                    </a:cubicBezTo>
                    <a:cubicBezTo>
                      <a:pt x="3689" y="13492"/>
                      <a:pt x="3782" y="13888"/>
                      <a:pt x="3983" y="14247"/>
                    </a:cubicBezTo>
                    <a:cubicBezTo>
                      <a:pt x="4258" y="14755"/>
                      <a:pt x="4621" y="15063"/>
                      <a:pt x="4911" y="15315"/>
                    </a:cubicBezTo>
                    <a:cubicBezTo>
                      <a:pt x="5037" y="15413"/>
                      <a:pt x="5153" y="15525"/>
                      <a:pt x="5260" y="15651"/>
                    </a:cubicBezTo>
                    <a:cubicBezTo>
                      <a:pt x="5382" y="15809"/>
                      <a:pt x="5498" y="15991"/>
                      <a:pt x="5615" y="16168"/>
                    </a:cubicBezTo>
                    <a:cubicBezTo>
                      <a:pt x="5825" y="16481"/>
                      <a:pt x="6011" y="16761"/>
                      <a:pt x="6216" y="16966"/>
                    </a:cubicBezTo>
                    <a:cubicBezTo>
                      <a:pt x="6370" y="17437"/>
                      <a:pt x="6524" y="17912"/>
                      <a:pt x="6669" y="18383"/>
                    </a:cubicBezTo>
                    <a:cubicBezTo>
                      <a:pt x="4309" y="19185"/>
                      <a:pt x="2724" y="21163"/>
                      <a:pt x="2724" y="23401"/>
                    </a:cubicBezTo>
                    <a:cubicBezTo>
                      <a:pt x="2724" y="25714"/>
                      <a:pt x="4398" y="27743"/>
                      <a:pt x="6911" y="28493"/>
                    </a:cubicBezTo>
                    <a:cubicBezTo>
                      <a:pt x="7312" y="28839"/>
                      <a:pt x="7643" y="29254"/>
                      <a:pt x="7890" y="29720"/>
                    </a:cubicBezTo>
                    <a:cubicBezTo>
                      <a:pt x="7998" y="29930"/>
                      <a:pt x="8091" y="30144"/>
                      <a:pt x="8161" y="30368"/>
                    </a:cubicBezTo>
                    <a:cubicBezTo>
                      <a:pt x="8287" y="30762"/>
                      <a:pt x="8628" y="30959"/>
                      <a:pt x="8970" y="30959"/>
                    </a:cubicBezTo>
                    <a:cubicBezTo>
                      <a:pt x="9312" y="30959"/>
                      <a:pt x="9653" y="30762"/>
                      <a:pt x="9779" y="30368"/>
                    </a:cubicBezTo>
                    <a:cubicBezTo>
                      <a:pt x="9854" y="30144"/>
                      <a:pt x="9942" y="29925"/>
                      <a:pt x="10054" y="29720"/>
                    </a:cubicBezTo>
                    <a:cubicBezTo>
                      <a:pt x="10301" y="29254"/>
                      <a:pt x="10633" y="28839"/>
                      <a:pt x="11034" y="28493"/>
                    </a:cubicBezTo>
                    <a:cubicBezTo>
                      <a:pt x="13547" y="27743"/>
                      <a:pt x="15221" y="25709"/>
                      <a:pt x="15221" y="23401"/>
                    </a:cubicBezTo>
                    <a:cubicBezTo>
                      <a:pt x="15221" y="21163"/>
                      <a:pt x="13631" y="19185"/>
                      <a:pt x="11276" y="18383"/>
                    </a:cubicBezTo>
                    <a:cubicBezTo>
                      <a:pt x="11421" y="17908"/>
                      <a:pt x="11570" y="17437"/>
                      <a:pt x="11724" y="16966"/>
                    </a:cubicBezTo>
                    <a:cubicBezTo>
                      <a:pt x="11934" y="16761"/>
                      <a:pt x="12120" y="16476"/>
                      <a:pt x="12325" y="16164"/>
                    </a:cubicBezTo>
                    <a:cubicBezTo>
                      <a:pt x="12442" y="15991"/>
                      <a:pt x="12563" y="15809"/>
                      <a:pt x="12680" y="15651"/>
                    </a:cubicBezTo>
                    <a:cubicBezTo>
                      <a:pt x="12787" y="15525"/>
                      <a:pt x="12904" y="15413"/>
                      <a:pt x="13034" y="15310"/>
                    </a:cubicBezTo>
                    <a:cubicBezTo>
                      <a:pt x="13323" y="15063"/>
                      <a:pt x="13687" y="14755"/>
                      <a:pt x="13962" y="14247"/>
                    </a:cubicBezTo>
                    <a:cubicBezTo>
                      <a:pt x="14163" y="13888"/>
                      <a:pt x="14256" y="13492"/>
                      <a:pt x="14345" y="13109"/>
                    </a:cubicBezTo>
                    <a:cubicBezTo>
                      <a:pt x="14419" y="12797"/>
                      <a:pt x="14484" y="12503"/>
                      <a:pt x="14601" y="12265"/>
                    </a:cubicBezTo>
                    <a:cubicBezTo>
                      <a:pt x="14699" y="12069"/>
                      <a:pt x="14867" y="11859"/>
                      <a:pt x="15049" y="11631"/>
                    </a:cubicBezTo>
                    <a:cubicBezTo>
                      <a:pt x="15291" y="11328"/>
                      <a:pt x="15562" y="10987"/>
                      <a:pt x="15748" y="10582"/>
                    </a:cubicBezTo>
                    <a:lnTo>
                      <a:pt x="15753" y="10568"/>
                    </a:lnTo>
                    <a:cubicBezTo>
                      <a:pt x="15935" y="10148"/>
                      <a:pt x="15991" y="9733"/>
                      <a:pt x="16047" y="9369"/>
                    </a:cubicBezTo>
                    <a:cubicBezTo>
                      <a:pt x="16084" y="9113"/>
                      <a:pt x="16117" y="8866"/>
                      <a:pt x="16191" y="8670"/>
                    </a:cubicBezTo>
                    <a:cubicBezTo>
                      <a:pt x="16294" y="8432"/>
                      <a:pt x="16471" y="8166"/>
                      <a:pt x="16648" y="7905"/>
                    </a:cubicBezTo>
                    <a:lnTo>
                      <a:pt x="16690" y="7840"/>
                    </a:lnTo>
                    <a:cubicBezTo>
                      <a:pt x="16909" y="7527"/>
                      <a:pt x="17133" y="7201"/>
                      <a:pt x="17254" y="6846"/>
                    </a:cubicBezTo>
                    <a:cubicBezTo>
                      <a:pt x="17446" y="6310"/>
                      <a:pt x="17422" y="5853"/>
                      <a:pt x="17404" y="5517"/>
                    </a:cubicBezTo>
                    <a:cubicBezTo>
                      <a:pt x="17390" y="5377"/>
                      <a:pt x="17390" y="5237"/>
                      <a:pt x="17408" y="5098"/>
                    </a:cubicBezTo>
                    <a:cubicBezTo>
                      <a:pt x="17450" y="4902"/>
                      <a:pt x="17516" y="4683"/>
                      <a:pt x="17576" y="4473"/>
                    </a:cubicBezTo>
                    <a:cubicBezTo>
                      <a:pt x="17674" y="4146"/>
                      <a:pt x="17758" y="3871"/>
                      <a:pt x="17777" y="3615"/>
                    </a:cubicBezTo>
                    <a:cubicBezTo>
                      <a:pt x="17935" y="3223"/>
                      <a:pt x="17795" y="2775"/>
                      <a:pt x="17441" y="2547"/>
                    </a:cubicBezTo>
                    <a:cubicBezTo>
                      <a:pt x="17290" y="2447"/>
                      <a:pt x="17120" y="2398"/>
                      <a:pt x="16951" y="2398"/>
                    </a:cubicBezTo>
                    <a:cubicBezTo>
                      <a:pt x="16688" y="2398"/>
                      <a:pt x="16430" y="2516"/>
                      <a:pt x="16256" y="2738"/>
                    </a:cubicBezTo>
                    <a:cubicBezTo>
                      <a:pt x="15949" y="2929"/>
                      <a:pt x="15627" y="3251"/>
                      <a:pt x="15273" y="3605"/>
                    </a:cubicBezTo>
                    <a:cubicBezTo>
                      <a:pt x="15161" y="3717"/>
                      <a:pt x="15053" y="3824"/>
                      <a:pt x="14951" y="3927"/>
                    </a:cubicBezTo>
                    <a:cubicBezTo>
                      <a:pt x="14820" y="4039"/>
                      <a:pt x="14680" y="4137"/>
                      <a:pt x="14536" y="4226"/>
                    </a:cubicBezTo>
                    <a:cubicBezTo>
                      <a:pt x="14191" y="4449"/>
                      <a:pt x="13762" y="4729"/>
                      <a:pt x="13398" y="5233"/>
                    </a:cubicBezTo>
                    <a:lnTo>
                      <a:pt x="13393" y="5237"/>
                    </a:lnTo>
                    <a:cubicBezTo>
                      <a:pt x="13151" y="5583"/>
                      <a:pt x="12997" y="5993"/>
                      <a:pt x="12871" y="6347"/>
                    </a:cubicBezTo>
                    <a:lnTo>
                      <a:pt x="12871" y="6352"/>
                    </a:lnTo>
                    <a:lnTo>
                      <a:pt x="12857" y="6403"/>
                    </a:lnTo>
                    <a:cubicBezTo>
                      <a:pt x="12754" y="6716"/>
                      <a:pt x="12652" y="7005"/>
                      <a:pt x="12517" y="7247"/>
                    </a:cubicBezTo>
                    <a:lnTo>
                      <a:pt x="12507" y="7266"/>
                    </a:lnTo>
                    <a:cubicBezTo>
                      <a:pt x="12405" y="7453"/>
                      <a:pt x="12232" y="7658"/>
                      <a:pt x="12050" y="7872"/>
                    </a:cubicBezTo>
                    <a:cubicBezTo>
                      <a:pt x="11812" y="8152"/>
                      <a:pt x="11547" y="8469"/>
                      <a:pt x="11351" y="8852"/>
                    </a:cubicBezTo>
                    <a:cubicBezTo>
                      <a:pt x="11360" y="8763"/>
                      <a:pt x="11365" y="8670"/>
                      <a:pt x="11365" y="8576"/>
                    </a:cubicBezTo>
                    <a:cubicBezTo>
                      <a:pt x="11365" y="8077"/>
                      <a:pt x="11239" y="7630"/>
                      <a:pt x="11127" y="7238"/>
                    </a:cubicBezTo>
                    <a:cubicBezTo>
                      <a:pt x="11048" y="6958"/>
                      <a:pt x="10973" y="6692"/>
                      <a:pt x="10959" y="6464"/>
                    </a:cubicBezTo>
                    <a:cubicBezTo>
                      <a:pt x="10940" y="6175"/>
                      <a:pt x="10987" y="5839"/>
                      <a:pt x="11029" y="5508"/>
                    </a:cubicBezTo>
                    <a:cubicBezTo>
                      <a:pt x="11090" y="5079"/>
                      <a:pt x="11145" y="4636"/>
                      <a:pt x="11090" y="4212"/>
                    </a:cubicBezTo>
                    <a:cubicBezTo>
                      <a:pt x="11001" y="3605"/>
                      <a:pt x="10763" y="3181"/>
                      <a:pt x="10563" y="2841"/>
                    </a:cubicBezTo>
                    <a:cubicBezTo>
                      <a:pt x="10479" y="2701"/>
                      <a:pt x="10404" y="2551"/>
                      <a:pt x="10348" y="2397"/>
                    </a:cubicBezTo>
                    <a:cubicBezTo>
                      <a:pt x="10287" y="2216"/>
                      <a:pt x="10236" y="2010"/>
                      <a:pt x="10185" y="1815"/>
                    </a:cubicBezTo>
                    <a:cubicBezTo>
                      <a:pt x="10078" y="1386"/>
                      <a:pt x="9984" y="1026"/>
                      <a:pt x="9835" y="747"/>
                    </a:cubicBezTo>
                    <a:cubicBezTo>
                      <a:pt x="9770" y="318"/>
                      <a:pt x="9401" y="1"/>
                      <a:pt x="8963"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0" name="Google Shape;760;p33"/>
              <p:cNvSpPr/>
              <p:nvPr/>
            </p:nvSpPr>
            <p:spPr>
              <a:xfrm>
                <a:off x="13444355" y="6664503"/>
                <a:ext cx="115486" cy="533571"/>
              </a:xfrm>
              <a:custGeom>
                <a:avLst/>
                <a:gdLst/>
                <a:ahLst/>
                <a:cxnLst/>
                <a:rect l="l" t="t" r="r" b="b"/>
                <a:pathLst>
                  <a:path w="3331" h="15390" extrusionOk="0">
                    <a:moveTo>
                      <a:pt x="1666" y="1"/>
                    </a:moveTo>
                    <a:cubicBezTo>
                      <a:pt x="1358" y="1"/>
                      <a:pt x="1223" y="947"/>
                      <a:pt x="985" y="1726"/>
                    </a:cubicBezTo>
                    <a:cubicBezTo>
                      <a:pt x="826" y="2248"/>
                      <a:pt x="379" y="2659"/>
                      <a:pt x="267" y="3428"/>
                    </a:cubicBezTo>
                    <a:cubicBezTo>
                      <a:pt x="183" y="4053"/>
                      <a:pt x="449" y="4878"/>
                      <a:pt x="402" y="5625"/>
                    </a:cubicBezTo>
                    <a:cubicBezTo>
                      <a:pt x="360" y="6296"/>
                      <a:pt x="1" y="6958"/>
                      <a:pt x="1" y="7695"/>
                    </a:cubicBezTo>
                    <a:cubicBezTo>
                      <a:pt x="1" y="8427"/>
                      <a:pt x="360" y="9094"/>
                      <a:pt x="402" y="9761"/>
                    </a:cubicBezTo>
                    <a:cubicBezTo>
                      <a:pt x="449" y="10512"/>
                      <a:pt x="183" y="11332"/>
                      <a:pt x="267" y="11957"/>
                    </a:cubicBezTo>
                    <a:cubicBezTo>
                      <a:pt x="379" y="12727"/>
                      <a:pt x="826" y="13142"/>
                      <a:pt x="985" y="13659"/>
                    </a:cubicBezTo>
                    <a:cubicBezTo>
                      <a:pt x="1223" y="14438"/>
                      <a:pt x="1358" y="15390"/>
                      <a:pt x="1666" y="15390"/>
                    </a:cubicBezTo>
                    <a:cubicBezTo>
                      <a:pt x="1969" y="15390"/>
                      <a:pt x="2109" y="14438"/>
                      <a:pt x="2347" y="13659"/>
                    </a:cubicBezTo>
                    <a:cubicBezTo>
                      <a:pt x="2505" y="13137"/>
                      <a:pt x="2953" y="12727"/>
                      <a:pt x="3060" y="11957"/>
                    </a:cubicBezTo>
                    <a:cubicBezTo>
                      <a:pt x="3149" y="11332"/>
                      <a:pt x="2883" y="10507"/>
                      <a:pt x="2929" y="9761"/>
                    </a:cubicBezTo>
                    <a:cubicBezTo>
                      <a:pt x="2967" y="9094"/>
                      <a:pt x="3331" y="8423"/>
                      <a:pt x="3331" y="7695"/>
                    </a:cubicBezTo>
                    <a:cubicBezTo>
                      <a:pt x="3331" y="6958"/>
                      <a:pt x="2967" y="6291"/>
                      <a:pt x="2929" y="5625"/>
                    </a:cubicBezTo>
                    <a:cubicBezTo>
                      <a:pt x="2883" y="4874"/>
                      <a:pt x="3149" y="4053"/>
                      <a:pt x="3060" y="3428"/>
                    </a:cubicBezTo>
                    <a:cubicBezTo>
                      <a:pt x="2953" y="2659"/>
                      <a:pt x="2505" y="2244"/>
                      <a:pt x="2347" y="1726"/>
                    </a:cubicBezTo>
                    <a:cubicBezTo>
                      <a:pt x="2109" y="947"/>
                      <a:pt x="1969" y="1"/>
                      <a:pt x="1666"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1" name="Google Shape;761;p33"/>
              <p:cNvSpPr/>
              <p:nvPr/>
            </p:nvSpPr>
            <p:spPr>
              <a:xfrm>
                <a:off x="13496600" y="6659164"/>
                <a:ext cx="10678" cy="632034"/>
              </a:xfrm>
              <a:custGeom>
                <a:avLst/>
                <a:gdLst/>
                <a:ahLst/>
                <a:cxnLst/>
                <a:rect l="l" t="t" r="r" b="b"/>
                <a:pathLst>
                  <a:path w="308" h="18230" extrusionOk="0">
                    <a:moveTo>
                      <a:pt x="154" y="1"/>
                    </a:moveTo>
                    <a:cubicBezTo>
                      <a:pt x="77" y="1"/>
                      <a:pt x="0" y="52"/>
                      <a:pt x="0" y="155"/>
                    </a:cubicBezTo>
                    <a:lnTo>
                      <a:pt x="0" y="18076"/>
                    </a:lnTo>
                    <a:cubicBezTo>
                      <a:pt x="0" y="18160"/>
                      <a:pt x="70" y="18230"/>
                      <a:pt x="154" y="18230"/>
                    </a:cubicBezTo>
                    <a:cubicBezTo>
                      <a:pt x="238" y="18230"/>
                      <a:pt x="308" y="18160"/>
                      <a:pt x="308" y="18076"/>
                    </a:cubicBezTo>
                    <a:lnTo>
                      <a:pt x="308" y="155"/>
                    </a:lnTo>
                    <a:cubicBezTo>
                      <a:pt x="308" y="52"/>
                      <a:pt x="231" y="1"/>
                      <a:pt x="1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2" name="Google Shape;762;p33"/>
              <p:cNvSpPr/>
              <p:nvPr/>
            </p:nvSpPr>
            <p:spPr>
              <a:xfrm>
                <a:off x="13555259" y="6746909"/>
                <a:ext cx="233190" cy="462290"/>
              </a:xfrm>
              <a:custGeom>
                <a:avLst/>
                <a:gdLst/>
                <a:ahLst/>
                <a:cxnLst/>
                <a:rect l="l" t="t" r="r" b="b"/>
                <a:pathLst>
                  <a:path w="6726" h="13334" extrusionOk="0">
                    <a:moveTo>
                      <a:pt x="6379" y="1"/>
                    </a:moveTo>
                    <a:cubicBezTo>
                      <a:pt x="6079" y="1"/>
                      <a:pt x="5499" y="663"/>
                      <a:pt x="4953" y="1186"/>
                    </a:cubicBezTo>
                    <a:cubicBezTo>
                      <a:pt x="4552" y="1569"/>
                      <a:pt x="3946" y="1765"/>
                      <a:pt x="3489" y="2394"/>
                    </a:cubicBezTo>
                    <a:cubicBezTo>
                      <a:pt x="3307" y="2655"/>
                      <a:pt x="3177" y="2982"/>
                      <a:pt x="3060" y="3327"/>
                    </a:cubicBezTo>
                    <a:cubicBezTo>
                      <a:pt x="2944" y="3672"/>
                      <a:pt x="2827" y="4031"/>
                      <a:pt x="2645" y="4348"/>
                    </a:cubicBezTo>
                    <a:cubicBezTo>
                      <a:pt x="2337" y="4922"/>
                      <a:pt x="1717" y="5397"/>
                      <a:pt x="1437" y="6050"/>
                    </a:cubicBezTo>
                    <a:cubicBezTo>
                      <a:pt x="1143" y="6698"/>
                      <a:pt x="1246" y="7393"/>
                      <a:pt x="1041" y="7999"/>
                    </a:cubicBezTo>
                    <a:cubicBezTo>
                      <a:pt x="808" y="8671"/>
                      <a:pt x="281" y="9338"/>
                      <a:pt x="146" y="9921"/>
                    </a:cubicBezTo>
                    <a:cubicBezTo>
                      <a:pt x="1" y="10644"/>
                      <a:pt x="299" y="11119"/>
                      <a:pt x="285" y="11623"/>
                    </a:cubicBezTo>
                    <a:cubicBezTo>
                      <a:pt x="267" y="12378"/>
                      <a:pt x="118" y="13260"/>
                      <a:pt x="416" y="13330"/>
                    </a:cubicBezTo>
                    <a:cubicBezTo>
                      <a:pt x="428" y="13332"/>
                      <a:pt x="440" y="13334"/>
                      <a:pt x="453" y="13334"/>
                    </a:cubicBezTo>
                    <a:cubicBezTo>
                      <a:pt x="747" y="13334"/>
                      <a:pt x="1139" y="12558"/>
                      <a:pt x="1591" y="11954"/>
                    </a:cubicBezTo>
                    <a:cubicBezTo>
                      <a:pt x="1908" y="11534"/>
                      <a:pt x="2468" y="11282"/>
                      <a:pt x="2818" y="10634"/>
                    </a:cubicBezTo>
                    <a:cubicBezTo>
                      <a:pt x="3116" y="10112"/>
                      <a:pt x="3125" y="9324"/>
                      <a:pt x="3438" y="8690"/>
                    </a:cubicBezTo>
                    <a:cubicBezTo>
                      <a:pt x="3718" y="8121"/>
                      <a:pt x="4291" y="7645"/>
                      <a:pt x="4571" y="7020"/>
                    </a:cubicBezTo>
                    <a:cubicBezTo>
                      <a:pt x="4841" y="6395"/>
                      <a:pt x="4776" y="5719"/>
                      <a:pt x="5005" y="5136"/>
                    </a:cubicBezTo>
                    <a:cubicBezTo>
                      <a:pt x="5140" y="4814"/>
                      <a:pt x="5350" y="4497"/>
                      <a:pt x="5555" y="4199"/>
                    </a:cubicBezTo>
                    <a:cubicBezTo>
                      <a:pt x="5760" y="3900"/>
                      <a:pt x="5961" y="3616"/>
                      <a:pt x="6059" y="3336"/>
                    </a:cubicBezTo>
                    <a:cubicBezTo>
                      <a:pt x="6301" y="2665"/>
                      <a:pt x="6077" y="2170"/>
                      <a:pt x="6185" y="1685"/>
                    </a:cubicBezTo>
                    <a:cubicBezTo>
                      <a:pt x="6338" y="958"/>
                      <a:pt x="6725" y="142"/>
                      <a:pt x="6450" y="16"/>
                    </a:cubicBezTo>
                    <a:cubicBezTo>
                      <a:pt x="6429" y="5"/>
                      <a:pt x="6405" y="1"/>
                      <a:pt x="6379"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3" name="Google Shape;763;p33"/>
              <p:cNvSpPr/>
              <p:nvPr/>
            </p:nvSpPr>
            <p:spPr>
              <a:xfrm>
                <a:off x="13538618" y="6742194"/>
                <a:ext cx="247301" cy="551114"/>
              </a:xfrm>
              <a:custGeom>
                <a:avLst/>
                <a:gdLst/>
                <a:ahLst/>
                <a:cxnLst/>
                <a:rect l="l" t="t" r="r" b="b"/>
                <a:pathLst>
                  <a:path w="7133" h="15896" extrusionOk="0">
                    <a:moveTo>
                      <a:pt x="6925" y="0"/>
                    </a:moveTo>
                    <a:cubicBezTo>
                      <a:pt x="6881" y="0"/>
                      <a:pt x="6837" y="20"/>
                      <a:pt x="6804" y="68"/>
                    </a:cubicBezTo>
                    <a:cubicBezTo>
                      <a:pt x="6086" y="1145"/>
                      <a:pt x="5405" y="2339"/>
                      <a:pt x="4650" y="3831"/>
                    </a:cubicBezTo>
                    <a:cubicBezTo>
                      <a:pt x="4076" y="4955"/>
                      <a:pt x="3512" y="6191"/>
                      <a:pt x="2869" y="7720"/>
                    </a:cubicBezTo>
                    <a:cubicBezTo>
                      <a:pt x="1782" y="10327"/>
                      <a:pt x="835" y="12990"/>
                      <a:pt x="33" y="15699"/>
                    </a:cubicBezTo>
                    <a:cubicBezTo>
                      <a:pt x="1" y="15797"/>
                      <a:pt x="75" y="15895"/>
                      <a:pt x="178" y="15895"/>
                    </a:cubicBezTo>
                    <a:cubicBezTo>
                      <a:pt x="243" y="15895"/>
                      <a:pt x="304" y="15849"/>
                      <a:pt x="322" y="15783"/>
                    </a:cubicBezTo>
                    <a:cubicBezTo>
                      <a:pt x="1124" y="13088"/>
                      <a:pt x="2071" y="10434"/>
                      <a:pt x="3148" y="7837"/>
                    </a:cubicBezTo>
                    <a:cubicBezTo>
                      <a:pt x="3787" y="6317"/>
                      <a:pt x="4352" y="5086"/>
                      <a:pt x="4920" y="3966"/>
                    </a:cubicBezTo>
                    <a:cubicBezTo>
                      <a:pt x="5671" y="2488"/>
                      <a:pt x="6347" y="1304"/>
                      <a:pt x="7056" y="236"/>
                    </a:cubicBezTo>
                    <a:cubicBezTo>
                      <a:pt x="7132" y="117"/>
                      <a:pt x="7030" y="0"/>
                      <a:pt x="692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4" name="Google Shape;764;p33"/>
              <p:cNvSpPr/>
              <p:nvPr/>
            </p:nvSpPr>
            <p:spPr>
              <a:xfrm>
                <a:off x="13215614" y="6746909"/>
                <a:ext cx="233156" cy="462290"/>
              </a:xfrm>
              <a:custGeom>
                <a:avLst/>
                <a:gdLst/>
                <a:ahLst/>
                <a:cxnLst/>
                <a:rect l="l" t="t" r="r" b="b"/>
                <a:pathLst>
                  <a:path w="6725" h="13334" extrusionOk="0">
                    <a:moveTo>
                      <a:pt x="342" y="1"/>
                    </a:moveTo>
                    <a:cubicBezTo>
                      <a:pt x="316" y="1"/>
                      <a:pt x="292" y="5"/>
                      <a:pt x="271" y="16"/>
                    </a:cubicBezTo>
                    <a:cubicBezTo>
                      <a:pt x="0" y="142"/>
                      <a:pt x="383" y="958"/>
                      <a:pt x="537" y="1685"/>
                    </a:cubicBezTo>
                    <a:cubicBezTo>
                      <a:pt x="644" y="2170"/>
                      <a:pt x="420" y="2665"/>
                      <a:pt x="667" y="3336"/>
                    </a:cubicBezTo>
                    <a:cubicBezTo>
                      <a:pt x="760" y="3616"/>
                      <a:pt x="961" y="3900"/>
                      <a:pt x="1166" y="4199"/>
                    </a:cubicBezTo>
                    <a:cubicBezTo>
                      <a:pt x="1376" y="4497"/>
                      <a:pt x="1586" y="4814"/>
                      <a:pt x="1721" y="5136"/>
                    </a:cubicBezTo>
                    <a:cubicBezTo>
                      <a:pt x="1950" y="5719"/>
                      <a:pt x="1884" y="6395"/>
                      <a:pt x="2150" y="7020"/>
                    </a:cubicBezTo>
                    <a:cubicBezTo>
                      <a:pt x="2430" y="7645"/>
                      <a:pt x="3008" y="8121"/>
                      <a:pt x="3283" y="8690"/>
                    </a:cubicBezTo>
                    <a:cubicBezTo>
                      <a:pt x="3596" y="9324"/>
                      <a:pt x="3610" y="10112"/>
                      <a:pt x="3908" y="10634"/>
                    </a:cubicBezTo>
                    <a:cubicBezTo>
                      <a:pt x="4258" y="11282"/>
                      <a:pt x="4813" y="11534"/>
                      <a:pt x="5130" y="11954"/>
                    </a:cubicBezTo>
                    <a:cubicBezTo>
                      <a:pt x="5582" y="12558"/>
                      <a:pt x="5974" y="13334"/>
                      <a:pt x="6268" y="13334"/>
                    </a:cubicBezTo>
                    <a:cubicBezTo>
                      <a:pt x="6281" y="13334"/>
                      <a:pt x="6293" y="13332"/>
                      <a:pt x="6305" y="13330"/>
                    </a:cubicBezTo>
                    <a:cubicBezTo>
                      <a:pt x="6604" y="13260"/>
                      <a:pt x="6459" y="12378"/>
                      <a:pt x="6440" y="11623"/>
                    </a:cubicBezTo>
                    <a:cubicBezTo>
                      <a:pt x="6426" y="11119"/>
                      <a:pt x="6725" y="10644"/>
                      <a:pt x="6576" y="9921"/>
                    </a:cubicBezTo>
                    <a:cubicBezTo>
                      <a:pt x="6440" y="9338"/>
                      <a:pt x="5918" y="8671"/>
                      <a:pt x="5685" y="7999"/>
                    </a:cubicBezTo>
                    <a:cubicBezTo>
                      <a:pt x="5480" y="7393"/>
                      <a:pt x="5578" y="6698"/>
                      <a:pt x="5289" y="6050"/>
                    </a:cubicBezTo>
                    <a:cubicBezTo>
                      <a:pt x="5009" y="5397"/>
                      <a:pt x="4384" y="4922"/>
                      <a:pt x="4076" y="4348"/>
                    </a:cubicBezTo>
                    <a:cubicBezTo>
                      <a:pt x="3894" y="4031"/>
                      <a:pt x="3778" y="3672"/>
                      <a:pt x="3661" y="3327"/>
                    </a:cubicBezTo>
                    <a:cubicBezTo>
                      <a:pt x="3544" y="2982"/>
                      <a:pt x="3414" y="2655"/>
                      <a:pt x="3232" y="2394"/>
                    </a:cubicBezTo>
                    <a:cubicBezTo>
                      <a:pt x="2775" y="1765"/>
                      <a:pt x="2169" y="1569"/>
                      <a:pt x="1772" y="1186"/>
                    </a:cubicBezTo>
                    <a:cubicBezTo>
                      <a:pt x="1223" y="663"/>
                      <a:pt x="642" y="1"/>
                      <a:pt x="342"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5" name="Google Shape;765;p33"/>
              <p:cNvSpPr/>
              <p:nvPr/>
            </p:nvSpPr>
            <p:spPr>
              <a:xfrm>
                <a:off x="13217972" y="6742194"/>
                <a:ext cx="247301" cy="551114"/>
              </a:xfrm>
              <a:custGeom>
                <a:avLst/>
                <a:gdLst/>
                <a:ahLst/>
                <a:cxnLst/>
                <a:rect l="l" t="t" r="r" b="b"/>
                <a:pathLst>
                  <a:path w="7133" h="15896" extrusionOk="0">
                    <a:moveTo>
                      <a:pt x="210" y="0"/>
                    </a:moveTo>
                    <a:cubicBezTo>
                      <a:pt x="103" y="0"/>
                      <a:pt x="1" y="117"/>
                      <a:pt x="77" y="236"/>
                    </a:cubicBezTo>
                    <a:cubicBezTo>
                      <a:pt x="786" y="1304"/>
                      <a:pt x="1462" y="2488"/>
                      <a:pt x="2213" y="3966"/>
                    </a:cubicBezTo>
                    <a:cubicBezTo>
                      <a:pt x="2782" y="5090"/>
                      <a:pt x="3346" y="6321"/>
                      <a:pt x="3985" y="7837"/>
                    </a:cubicBezTo>
                    <a:cubicBezTo>
                      <a:pt x="5067" y="10434"/>
                      <a:pt x="6009" y="13088"/>
                      <a:pt x="6811" y="15783"/>
                    </a:cubicBezTo>
                    <a:cubicBezTo>
                      <a:pt x="6829" y="15848"/>
                      <a:pt x="6889" y="15894"/>
                      <a:pt x="6958" y="15895"/>
                    </a:cubicBezTo>
                    <a:lnTo>
                      <a:pt x="6958" y="15895"/>
                    </a:lnTo>
                    <a:cubicBezTo>
                      <a:pt x="7059" y="15894"/>
                      <a:pt x="7132" y="15797"/>
                      <a:pt x="7104" y="15699"/>
                    </a:cubicBezTo>
                    <a:cubicBezTo>
                      <a:pt x="6298" y="12990"/>
                      <a:pt x="5351" y="10327"/>
                      <a:pt x="4269" y="7720"/>
                    </a:cubicBezTo>
                    <a:cubicBezTo>
                      <a:pt x="3626" y="6196"/>
                      <a:pt x="3057" y="4960"/>
                      <a:pt x="2483" y="3831"/>
                    </a:cubicBezTo>
                    <a:cubicBezTo>
                      <a:pt x="1732" y="2344"/>
                      <a:pt x="1047" y="1145"/>
                      <a:pt x="333" y="68"/>
                    </a:cubicBezTo>
                    <a:cubicBezTo>
                      <a:pt x="299" y="20"/>
                      <a:pt x="254" y="0"/>
                      <a:pt x="210" y="0"/>
                    </a:cubicBezTo>
                    <a:close/>
                    <a:moveTo>
                      <a:pt x="6958" y="15895"/>
                    </a:moveTo>
                    <a:cubicBezTo>
                      <a:pt x="6957" y="15895"/>
                      <a:pt x="6956" y="15895"/>
                      <a:pt x="6955" y="15895"/>
                    </a:cubicBezTo>
                    <a:lnTo>
                      <a:pt x="6960" y="15895"/>
                    </a:lnTo>
                    <a:cubicBezTo>
                      <a:pt x="6959" y="15895"/>
                      <a:pt x="6958" y="15895"/>
                      <a:pt x="6958" y="15895"/>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6" name="Google Shape;766;p33"/>
              <p:cNvSpPr/>
              <p:nvPr/>
            </p:nvSpPr>
            <p:spPr>
              <a:xfrm>
                <a:off x="13310501" y="7283538"/>
                <a:ext cx="382895" cy="398393"/>
              </a:xfrm>
              <a:custGeom>
                <a:avLst/>
                <a:gdLst/>
                <a:ahLst/>
                <a:cxnLst/>
                <a:rect l="l" t="t" r="r" b="b"/>
                <a:pathLst>
                  <a:path w="11044" h="11491" extrusionOk="0">
                    <a:moveTo>
                      <a:pt x="5522" y="0"/>
                    </a:moveTo>
                    <a:cubicBezTo>
                      <a:pt x="2472" y="0"/>
                      <a:pt x="1" y="2090"/>
                      <a:pt x="1" y="4664"/>
                    </a:cubicBezTo>
                    <a:cubicBezTo>
                      <a:pt x="1" y="6734"/>
                      <a:pt x="1600" y="8492"/>
                      <a:pt x="3811" y="9099"/>
                    </a:cubicBezTo>
                    <a:cubicBezTo>
                      <a:pt x="4338" y="9518"/>
                      <a:pt x="4771" y="10045"/>
                      <a:pt x="5084" y="10642"/>
                    </a:cubicBezTo>
                    <a:cubicBezTo>
                      <a:pt x="5214" y="10885"/>
                      <a:pt x="5322" y="11141"/>
                      <a:pt x="5405" y="11407"/>
                    </a:cubicBezTo>
                    <a:cubicBezTo>
                      <a:pt x="5424" y="11463"/>
                      <a:pt x="5473" y="11491"/>
                      <a:pt x="5522" y="11491"/>
                    </a:cubicBezTo>
                    <a:cubicBezTo>
                      <a:pt x="5571" y="11491"/>
                      <a:pt x="5620" y="11463"/>
                      <a:pt x="5639" y="11407"/>
                    </a:cubicBezTo>
                    <a:cubicBezTo>
                      <a:pt x="5723" y="11141"/>
                      <a:pt x="5830" y="10885"/>
                      <a:pt x="5960" y="10642"/>
                    </a:cubicBezTo>
                    <a:cubicBezTo>
                      <a:pt x="6278" y="10045"/>
                      <a:pt x="6711" y="9518"/>
                      <a:pt x="7238" y="9099"/>
                    </a:cubicBezTo>
                    <a:cubicBezTo>
                      <a:pt x="9449" y="8492"/>
                      <a:pt x="11043" y="6734"/>
                      <a:pt x="11043" y="4664"/>
                    </a:cubicBezTo>
                    <a:cubicBezTo>
                      <a:pt x="11043" y="2085"/>
                      <a:pt x="8572" y="0"/>
                      <a:pt x="5522"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7" name="Google Shape;767;p33"/>
              <p:cNvSpPr/>
              <p:nvPr/>
            </p:nvSpPr>
            <p:spPr>
              <a:xfrm>
                <a:off x="13389094" y="7358698"/>
                <a:ext cx="122558" cy="10540"/>
              </a:xfrm>
              <a:custGeom>
                <a:avLst/>
                <a:gdLst/>
                <a:ahLst/>
                <a:cxnLst/>
                <a:rect l="l" t="t" r="r" b="b"/>
                <a:pathLst>
                  <a:path w="3535" h="304" extrusionOk="0">
                    <a:moveTo>
                      <a:pt x="205" y="1"/>
                    </a:moveTo>
                    <a:cubicBezTo>
                      <a:pt x="0" y="1"/>
                      <a:pt x="0" y="304"/>
                      <a:pt x="205" y="304"/>
                    </a:cubicBezTo>
                    <a:lnTo>
                      <a:pt x="3330" y="304"/>
                    </a:lnTo>
                    <a:cubicBezTo>
                      <a:pt x="3535" y="304"/>
                      <a:pt x="3535" y="1"/>
                      <a:pt x="333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8" name="Google Shape;768;p33"/>
              <p:cNvSpPr/>
              <p:nvPr/>
            </p:nvSpPr>
            <p:spPr>
              <a:xfrm>
                <a:off x="13543298" y="7439857"/>
                <a:ext cx="122905" cy="10713"/>
              </a:xfrm>
              <a:custGeom>
                <a:avLst/>
                <a:gdLst/>
                <a:ahLst/>
                <a:cxnLst/>
                <a:rect l="l" t="t" r="r" b="b"/>
                <a:pathLst>
                  <a:path w="3545" h="309" extrusionOk="0">
                    <a:moveTo>
                      <a:pt x="201" y="1"/>
                    </a:moveTo>
                    <a:cubicBezTo>
                      <a:pt x="1" y="1"/>
                      <a:pt x="1" y="309"/>
                      <a:pt x="201" y="309"/>
                    </a:cubicBezTo>
                    <a:lnTo>
                      <a:pt x="3340" y="309"/>
                    </a:lnTo>
                    <a:cubicBezTo>
                      <a:pt x="3545" y="309"/>
                      <a:pt x="3545" y="1"/>
                      <a:pt x="334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69" name="Google Shape;769;p33"/>
              <p:cNvSpPr/>
              <p:nvPr/>
            </p:nvSpPr>
            <p:spPr>
              <a:xfrm>
                <a:off x="13419325" y="7439857"/>
                <a:ext cx="98810" cy="10713"/>
              </a:xfrm>
              <a:custGeom>
                <a:avLst/>
                <a:gdLst/>
                <a:ahLst/>
                <a:cxnLst/>
                <a:rect l="l" t="t" r="r" b="b"/>
                <a:pathLst>
                  <a:path w="2850" h="309" extrusionOk="0">
                    <a:moveTo>
                      <a:pt x="205" y="1"/>
                    </a:moveTo>
                    <a:cubicBezTo>
                      <a:pt x="0" y="1"/>
                      <a:pt x="0" y="309"/>
                      <a:pt x="205" y="309"/>
                    </a:cubicBezTo>
                    <a:lnTo>
                      <a:pt x="2649" y="309"/>
                    </a:lnTo>
                    <a:cubicBezTo>
                      <a:pt x="2849" y="309"/>
                      <a:pt x="2849" y="1"/>
                      <a:pt x="264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0" name="Google Shape;770;p33"/>
              <p:cNvSpPr/>
              <p:nvPr/>
            </p:nvSpPr>
            <p:spPr>
              <a:xfrm>
                <a:off x="13327142" y="7439857"/>
                <a:ext cx="61019" cy="10713"/>
              </a:xfrm>
              <a:custGeom>
                <a:avLst/>
                <a:gdLst/>
                <a:ahLst/>
                <a:cxnLst/>
                <a:rect l="l" t="t" r="r" b="b"/>
                <a:pathLst>
                  <a:path w="1760" h="309" extrusionOk="0">
                    <a:moveTo>
                      <a:pt x="206" y="1"/>
                    </a:moveTo>
                    <a:cubicBezTo>
                      <a:pt x="1" y="1"/>
                      <a:pt x="1" y="309"/>
                      <a:pt x="206" y="309"/>
                    </a:cubicBezTo>
                    <a:lnTo>
                      <a:pt x="1554" y="309"/>
                    </a:lnTo>
                    <a:cubicBezTo>
                      <a:pt x="1759" y="309"/>
                      <a:pt x="1759" y="1"/>
                      <a:pt x="15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1" name="Google Shape;771;p33"/>
              <p:cNvSpPr/>
              <p:nvPr/>
            </p:nvSpPr>
            <p:spPr>
              <a:xfrm>
                <a:off x="13552693" y="7358698"/>
                <a:ext cx="60985" cy="10540"/>
              </a:xfrm>
              <a:custGeom>
                <a:avLst/>
                <a:gdLst/>
                <a:ahLst/>
                <a:cxnLst/>
                <a:rect l="l" t="t" r="r" b="b"/>
                <a:pathLst>
                  <a:path w="1759" h="304" extrusionOk="0">
                    <a:moveTo>
                      <a:pt x="206" y="1"/>
                    </a:moveTo>
                    <a:cubicBezTo>
                      <a:pt x="0" y="1"/>
                      <a:pt x="0" y="304"/>
                      <a:pt x="206" y="304"/>
                    </a:cubicBezTo>
                    <a:lnTo>
                      <a:pt x="1558" y="304"/>
                    </a:lnTo>
                    <a:cubicBezTo>
                      <a:pt x="1758" y="304"/>
                      <a:pt x="1758" y="1"/>
                      <a:pt x="155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2" name="Google Shape;772;p33"/>
              <p:cNvSpPr/>
              <p:nvPr/>
            </p:nvSpPr>
            <p:spPr>
              <a:xfrm>
                <a:off x="13428373" y="7539632"/>
                <a:ext cx="89761" cy="10678"/>
              </a:xfrm>
              <a:custGeom>
                <a:avLst/>
                <a:gdLst/>
                <a:ahLst/>
                <a:cxnLst/>
                <a:rect l="l" t="t" r="r" b="b"/>
                <a:pathLst>
                  <a:path w="2589" h="308"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3" name="Google Shape;773;p33"/>
              <p:cNvSpPr/>
              <p:nvPr/>
            </p:nvSpPr>
            <p:spPr>
              <a:xfrm>
                <a:off x="13510988" y="7494840"/>
                <a:ext cx="89761" cy="10713"/>
              </a:xfrm>
              <a:custGeom>
                <a:avLst/>
                <a:gdLst/>
                <a:ahLst/>
                <a:cxnLst/>
                <a:rect l="l" t="t" r="r" b="b"/>
                <a:pathLst>
                  <a:path w="2589" h="309"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74" name="Google Shape;774;p33"/>
            <p:cNvGrpSpPr/>
            <p:nvPr/>
          </p:nvGrpSpPr>
          <p:grpSpPr>
            <a:xfrm>
              <a:off x="-250564" y="-214323"/>
              <a:ext cx="9700139" cy="5448380"/>
              <a:chOff x="-250564" y="-214323"/>
              <a:chExt cx="9700139" cy="5448380"/>
            </a:xfrm>
          </p:grpSpPr>
          <p:grpSp>
            <p:nvGrpSpPr>
              <p:cNvPr id="775" name="Google Shape;775;p33"/>
              <p:cNvGrpSpPr/>
              <p:nvPr/>
            </p:nvGrpSpPr>
            <p:grpSpPr>
              <a:xfrm>
                <a:off x="8430679" y="4423198"/>
                <a:ext cx="1018896" cy="810859"/>
                <a:chOff x="8430679" y="4423198"/>
                <a:chExt cx="1018896" cy="810859"/>
              </a:xfrm>
            </p:grpSpPr>
            <p:sp>
              <p:nvSpPr>
                <p:cNvPr id="776" name="Google Shape;776;p33"/>
                <p:cNvSpPr/>
                <p:nvPr/>
              </p:nvSpPr>
              <p:spPr>
                <a:xfrm rot="-542867" flipH="1">
                  <a:off x="8481661" y="4475785"/>
                  <a:ext cx="724632" cy="705686"/>
                </a:xfrm>
                <a:custGeom>
                  <a:avLst/>
                  <a:gdLst/>
                  <a:ahLst/>
                  <a:cxnLst/>
                  <a:rect l="l" t="t" r="r" b="b"/>
                  <a:pathLst>
                    <a:path w="13371" h="13022" extrusionOk="0">
                      <a:moveTo>
                        <a:pt x="7667" y="5705"/>
                      </a:moveTo>
                      <a:cubicBezTo>
                        <a:pt x="7872" y="5938"/>
                        <a:pt x="8124" y="6125"/>
                        <a:pt x="8404" y="6256"/>
                      </a:cubicBezTo>
                      <a:cubicBezTo>
                        <a:pt x="8227" y="6708"/>
                        <a:pt x="7896" y="7365"/>
                        <a:pt x="7266" y="8191"/>
                      </a:cubicBezTo>
                      <a:cubicBezTo>
                        <a:pt x="7159" y="8331"/>
                        <a:pt x="7047" y="8466"/>
                        <a:pt x="6926" y="8596"/>
                      </a:cubicBezTo>
                      <a:cubicBezTo>
                        <a:pt x="7038" y="8312"/>
                        <a:pt x="7140" y="8018"/>
                        <a:pt x="7229" y="7724"/>
                      </a:cubicBezTo>
                      <a:cubicBezTo>
                        <a:pt x="7425" y="7062"/>
                        <a:pt x="7569" y="6386"/>
                        <a:pt x="7667" y="5705"/>
                      </a:cubicBezTo>
                      <a:close/>
                      <a:moveTo>
                        <a:pt x="6644" y="0"/>
                      </a:moveTo>
                      <a:cubicBezTo>
                        <a:pt x="6548" y="0"/>
                        <a:pt x="6452" y="3"/>
                        <a:pt x="6357" y="7"/>
                      </a:cubicBezTo>
                      <a:cubicBezTo>
                        <a:pt x="6068" y="25"/>
                        <a:pt x="5779" y="63"/>
                        <a:pt x="5494" y="123"/>
                      </a:cubicBezTo>
                      <a:cubicBezTo>
                        <a:pt x="4986" y="230"/>
                        <a:pt x="4501" y="408"/>
                        <a:pt x="4044" y="655"/>
                      </a:cubicBezTo>
                      <a:cubicBezTo>
                        <a:pt x="3046" y="1205"/>
                        <a:pt x="2552" y="1998"/>
                        <a:pt x="2715" y="2767"/>
                      </a:cubicBezTo>
                      <a:cubicBezTo>
                        <a:pt x="2864" y="3476"/>
                        <a:pt x="3536" y="3966"/>
                        <a:pt x="4515" y="4115"/>
                      </a:cubicBezTo>
                      <a:cubicBezTo>
                        <a:pt x="4533" y="4656"/>
                        <a:pt x="4473" y="5547"/>
                        <a:pt x="4100" y="6820"/>
                      </a:cubicBezTo>
                      <a:cubicBezTo>
                        <a:pt x="3382" y="9296"/>
                        <a:pt x="1554" y="9734"/>
                        <a:pt x="1456" y="9753"/>
                      </a:cubicBezTo>
                      <a:cubicBezTo>
                        <a:pt x="574" y="9926"/>
                        <a:pt x="1" y="10779"/>
                        <a:pt x="173" y="11660"/>
                      </a:cubicBezTo>
                      <a:cubicBezTo>
                        <a:pt x="325" y="12437"/>
                        <a:pt x="1006" y="12978"/>
                        <a:pt x="1768" y="12978"/>
                      </a:cubicBezTo>
                      <a:cubicBezTo>
                        <a:pt x="1871" y="12978"/>
                        <a:pt x="1976" y="12968"/>
                        <a:pt x="2081" y="12947"/>
                      </a:cubicBezTo>
                      <a:cubicBezTo>
                        <a:pt x="2393" y="12882"/>
                        <a:pt x="2691" y="12784"/>
                        <a:pt x="2985" y="12663"/>
                      </a:cubicBezTo>
                      <a:cubicBezTo>
                        <a:pt x="3186" y="12817"/>
                        <a:pt x="3424" y="12919"/>
                        <a:pt x="3675" y="12966"/>
                      </a:cubicBezTo>
                      <a:cubicBezTo>
                        <a:pt x="3927" y="13003"/>
                        <a:pt x="4179" y="13022"/>
                        <a:pt x="4431" y="13022"/>
                      </a:cubicBezTo>
                      <a:cubicBezTo>
                        <a:pt x="5648" y="13022"/>
                        <a:pt x="7970" y="12654"/>
                        <a:pt x="9854" y="10168"/>
                      </a:cubicBezTo>
                      <a:cubicBezTo>
                        <a:pt x="11076" y="8564"/>
                        <a:pt x="11552" y="7291"/>
                        <a:pt x="11734" y="6484"/>
                      </a:cubicBezTo>
                      <a:cubicBezTo>
                        <a:pt x="12312" y="6307"/>
                        <a:pt x="12769" y="6027"/>
                        <a:pt x="13053" y="5668"/>
                      </a:cubicBezTo>
                      <a:lnTo>
                        <a:pt x="13058" y="5659"/>
                      </a:lnTo>
                      <a:cubicBezTo>
                        <a:pt x="13077" y="5631"/>
                        <a:pt x="13100" y="5607"/>
                        <a:pt x="13114" y="5579"/>
                      </a:cubicBezTo>
                      <a:lnTo>
                        <a:pt x="13123" y="5565"/>
                      </a:lnTo>
                      <a:lnTo>
                        <a:pt x="13128" y="5561"/>
                      </a:lnTo>
                      <a:cubicBezTo>
                        <a:pt x="13147" y="5528"/>
                        <a:pt x="13165" y="5500"/>
                        <a:pt x="13179" y="5472"/>
                      </a:cubicBezTo>
                      <a:cubicBezTo>
                        <a:pt x="13189" y="5453"/>
                        <a:pt x="13198" y="5439"/>
                        <a:pt x="13207" y="5421"/>
                      </a:cubicBezTo>
                      <a:lnTo>
                        <a:pt x="13212" y="5416"/>
                      </a:lnTo>
                      <a:cubicBezTo>
                        <a:pt x="13217" y="5402"/>
                        <a:pt x="13226" y="5383"/>
                        <a:pt x="13231" y="5369"/>
                      </a:cubicBezTo>
                      <a:cubicBezTo>
                        <a:pt x="13240" y="5355"/>
                        <a:pt x="13249" y="5332"/>
                        <a:pt x="13259" y="5309"/>
                      </a:cubicBezTo>
                      <a:cubicBezTo>
                        <a:pt x="13268" y="5295"/>
                        <a:pt x="13273" y="5281"/>
                        <a:pt x="13277" y="5267"/>
                      </a:cubicBezTo>
                      <a:lnTo>
                        <a:pt x="13277" y="5262"/>
                      </a:lnTo>
                      <a:cubicBezTo>
                        <a:pt x="13291" y="5225"/>
                        <a:pt x="13301" y="5188"/>
                        <a:pt x="13310" y="5150"/>
                      </a:cubicBezTo>
                      <a:cubicBezTo>
                        <a:pt x="13315" y="5132"/>
                        <a:pt x="13319" y="5113"/>
                        <a:pt x="13324" y="5104"/>
                      </a:cubicBezTo>
                      <a:cubicBezTo>
                        <a:pt x="13329" y="5080"/>
                        <a:pt x="13333" y="5057"/>
                        <a:pt x="13338" y="5034"/>
                      </a:cubicBezTo>
                      <a:cubicBezTo>
                        <a:pt x="13342" y="5010"/>
                        <a:pt x="13342" y="5001"/>
                        <a:pt x="13347" y="4978"/>
                      </a:cubicBezTo>
                      <a:cubicBezTo>
                        <a:pt x="13352" y="4959"/>
                        <a:pt x="13352" y="4936"/>
                        <a:pt x="13356" y="4917"/>
                      </a:cubicBezTo>
                      <a:cubicBezTo>
                        <a:pt x="13356" y="4898"/>
                        <a:pt x="13356" y="4880"/>
                        <a:pt x="13356" y="4861"/>
                      </a:cubicBezTo>
                      <a:cubicBezTo>
                        <a:pt x="13361" y="4843"/>
                        <a:pt x="13356" y="4819"/>
                        <a:pt x="13356" y="4796"/>
                      </a:cubicBezTo>
                      <a:cubicBezTo>
                        <a:pt x="13370" y="4078"/>
                        <a:pt x="12806" y="3462"/>
                        <a:pt x="11860" y="3140"/>
                      </a:cubicBezTo>
                      <a:cubicBezTo>
                        <a:pt x="11384" y="2986"/>
                        <a:pt x="10885" y="2907"/>
                        <a:pt x="10387" y="2907"/>
                      </a:cubicBezTo>
                      <a:cubicBezTo>
                        <a:pt x="10372" y="2907"/>
                        <a:pt x="10358" y="2907"/>
                        <a:pt x="10344" y="2907"/>
                      </a:cubicBezTo>
                      <a:cubicBezTo>
                        <a:pt x="9206" y="2907"/>
                        <a:pt x="8273" y="3238"/>
                        <a:pt x="7756" y="3770"/>
                      </a:cubicBezTo>
                      <a:cubicBezTo>
                        <a:pt x="7751" y="3686"/>
                        <a:pt x="7747" y="3602"/>
                        <a:pt x="7737" y="3527"/>
                      </a:cubicBezTo>
                      <a:cubicBezTo>
                        <a:pt x="8297" y="3229"/>
                        <a:pt x="8716" y="2847"/>
                        <a:pt x="8945" y="2427"/>
                      </a:cubicBezTo>
                      <a:lnTo>
                        <a:pt x="8945" y="2418"/>
                      </a:lnTo>
                      <a:cubicBezTo>
                        <a:pt x="8964" y="2385"/>
                        <a:pt x="8982" y="2352"/>
                        <a:pt x="8996" y="2324"/>
                      </a:cubicBezTo>
                      <a:lnTo>
                        <a:pt x="9010" y="2287"/>
                      </a:lnTo>
                      <a:cubicBezTo>
                        <a:pt x="9020" y="2264"/>
                        <a:pt x="9029" y="2240"/>
                        <a:pt x="9043" y="2217"/>
                      </a:cubicBezTo>
                      <a:cubicBezTo>
                        <a:pt x="9048" y="2198"/>
                        <a:pt x="9052" y="2184"/>
                        <a:pt x="9057" y="2166"/>
                      </a:cubicBezTo>
                      <a:cubicBezTo>
                        <a:pt x="9062" y="2152"/>
                        <a:pt x="9071" y="2124"/>
                        <a:pt x="9080" y="2100"/>
                      </a:cubicBezTo>
                      <a:cubicBezTo>
                        <a:pt x="9085" y="2077"/>
                        <a:pt x="9090" y="2068"/>
                        <a:pt x="9090" y="2054"/>
                      </a:cubicBezTo>
                      <a:cubicBezTo>
                        <a:pt x="9099" y="2026"/>
                        <a:pt x="9104" y="1998"/>
                        <a:pt x="9113" y="1965"/>
                      </a:cubicBezTo>
                      <a:cubicBezTo>
                        <a:pt x="9113" y="1951"/>
                        <a:pt x="9118" y="1937"/>
                        <a:pt x="9122" y="1919"/>
                      </a:cubicBezTo>
                      <a:cubicBezTo>
                        <a:pt x="9127" y="1886"/>
                        <a:pt x="9132" y="1853"/>
                        <a:pt x="9136" y="1816"/>
                      </a:cubicBezTo>
                      <a:cubicBezTo>
                        <a:pt x="9136" y="1802"/>
                        <a:pt x="9136" y="1788"/>
                        <a:pt x="9136" y="1774"/>
                      </a:cubicBezTo>
                      <a:cubicBezTo>
                        <a:pt x="9136" y="1746"/>
                        <a:pt x="9136" y="1723"/>
                        <a:pt x="9141" y="1695"/>
                      </a:cubicBezTo>
                      <a:lnTo>
                        <a:pt x="9141" y="1648"/>
                      </a:lnTo>
                      <a:cubicBezTo>
                        <a:pt x="9141" y="1616"/>
                        <a:pt x="9141" y="1588"/>
                        <a:pt x="9136" y="1560"/>
                      </a:cubicBezTo>
                      <a:cubicBezTo>
                        <a:pt x="9136" y="1546"/>
                        <a:pt x="9136" y="1532"/>
                        <a:pt x="9132" y="1518"/>
                      </a:cubicBezTo>
                      <a:cubicBezTo>
                        <a:pt x="9127" y="1476"/>
                        <a:pt x="9118" y="1434"/>
                        <a:pt x="9113" y="1392"/>
                      </a:cubicBezTo>
                      <a:cubicBezTo>
                        <a:pt x="9104" y="1350"/>
                        <a:pt x="9090" y="1303"/>
                        <a:pt x="9076" y="1256"/>
                      </a:cubicBezTo>
                      <a:cubicBezTo>
                        <a:pt x="9071" y="1242"/>
                        <a:pt x="9066" y="1228"/>
                        <a:pt x="9062" y="1214"/>
                      </a:cubicBezTo>
                      <a:cubicBezTo>
                        <a:pt x="9052" y="1191"/>
                        <a:pt x="9043" y="1163"/>
                        <a:pt x="9024" y="1131"/>
                      </a:cubicBezTo>
                      <a:cubicBezTo>
                        <a:pt x="8744" y="478"/>
                        <a:pt x="7980" y="67"/>
                        <a:pt x="6935" y="2"/>
                      </a:cubicBezTo>
                      <a:lnTo>
                        <a:pt x="6763" y="2"/>
                      </a:lnTo>
                      <a:cubicBezTo>
                        <a:pt x="6723" y="1"/>
                        <a:pt x="6683" y="0"/>
                        <a:pt x="6644" y="0"/>
                      </a:cubicBezTo>
                      <a:close/>
                    </a:path>
                  </a:pathLst>
                </a:custGeom>
                <a:solidFill>
                  <a:schemeClr val="accent5"/>
                </a:solidFill>
                <a:ln w="28575" cap="flat" cmpd="sng">
                  <a:solidFill>
                    <a:schemeClr val="l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7" name="Google Shape;777;p33"/>
                <p:cNvSpPr/>
                <p:nvPr/>
              </p:nvSpPr>
              <p:spPr>
                <a:xfrm rot="-542867" flipH="1">
                  <a:off x="8742857" y="4497627"/>
                  <a:ext cx="416267" cy="624073"/>
                </a:xfrm>
                <a:custGeom>
                  <a:avLst/>
                  <a:gdLst/>
                  <a:ahLst/>
                  <a:cxnLst/>
                  <a:rect l="l" t="t" r="r" b="b"/>
                  <a:pathLst>
                    <a:path w="7681" h="11516" extrusionOk="0">
                      <a:moveTo>
                        <a:pt x="5804" y="1"/>
                      </a:moveTo>
                      <a:cubicBezTo>
                        <a:pt x="5491" y="1"/>
                        <a:pt x="5154" y="35"/>
                        <a:pt x="4808" y="109"/>
                      </a:cubicBezTo>
                      <a:cubicBezTo>
                        <a:pt x="3437" y="403"/>
                        <a:pt x="2444" y="1196"/>
                        <a:pt x="2588" y="1886"/>
                      </a:cubicBezTo>
                      <a:cubicBezTo>
                        <a:pt x="2700" y="2399"/>
                        <a:pt x="3414" y="2707"/>
                        <a:pt x="4337" y="2712"/>
                      </a:cubicBezTo>
                      <a:cubicBezTo>
                        <a:pt x="4416" y="3099"/>
                        <a:pt x="4552" y="4278"/>
                        <a:pt x="3964" y="6298"/>
                      </a:cubicBezTo>
                      <a:cubicBezTo>
                        <a:pt x="3115" y="9212"/>
                        <a:pt x="872" y="9716"/>
                        <a:pt x="770" y="9739"/>
                      </a:cubicBezTo>
                      <a:cubicBezTo>
                        <a:pt x="313" y="9828"/>
                        <a:pt x="0" y="10247"/>
                        <a:pt x="47" y="10709"/>
                      </a:cubicBezTo>
                      <a:cubicBezTo>
                        <a:pt x="93" y="11163"/>
                        <a:pt x="475" y="11516"/>
                        <a:pt x="933" y="11516"/>
                      </a:cubicBezTo>
                      <a:cubicBezTo>
                        <a:pt x="936" y="11516"/>
                        <a:pt x="939" y="11516"/>
                        <a:pt x="942" y="11516"/>
                      </a:cubicBezTo>
                      <a:cubicBezTo>
                        <a:pt x="998" y="11516"/>
                        <a:pt x="1054" y="11511"/>
                        <a:pt x="1110" y="11502"/>
                      </a:cubicBezTo>
                      <a:cubicBezTo>
                        <a:pt x="1250" y="11474"/>
                        <a:pt x="4519" y="10812"/>
                        <a:pt x="5689" y="6801"/>
                      </a:cubicBezTo>
                      <a:cubicBezTo>
                        <a:pt x="6352" y="4526"/>
                        <a:pt x="6235" y="3066"/>
                        <a:pt x="6100" y="2376"/>
                      </a:cubicBezTo>
                      <a:cubicBezTo>
                        <a:pt x="7060" y="1998"/>
                        <a:pt x="7681" y="1378"/>
                        <a:pt x="7564" y="823"/>
                      </a:cubicBezTo>
                      <a:cubicBezTo>
                        <a:pt x="7452" y="310"/>
                        <a:pt x="6735" y="1"/>
                        <a:pt x="580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8" name="Google Shape;778;p33"/>
                <p:cNvSpPr/>
                <p:nvPr/>
              </p:nvSpPr>
              <p:spPr>
                <a:xfrm rot="-542867" flipH="1">
                  <a:off x="8708847" y="4510796"/>
                  <a:ext cx="279317" cy="123449"/>
                </a:xfrm>
                <a:custGeom>
                  <a:avLst/>
                  <a:gdLst/>
                  <a:ahLst/>
                  <a:cxnLst/>
                  <a:rect l="l" t="t" r="r" b="b"/>
                  <a:pathLst>
                    <a:path w="5154" h="2278" extrusionOk="0">
                      <a:moveTo>
                        <a:pt x="3359" y="1"/>
                      </a:moveTo>
                      <a:cubicBezTo>
                        <a:pt x="3046" y="1"/>
                        <a:pt x="2710" y="35"/>
                        <a:pt x="2365" y="109"/>
                      </a:cubicBezTo>
                      <a:cubicBezTo>
                        <a:pt x="994" y="403"/>
                        <a:pt x="1" y="1196"/>
                        <a:pt x="145" y="1886"/>
                      </a:cubicBezTo>
                      <a:cubicBezTo>
                        <a:pt x="183" y="2040"/>
                        <a:pt x="267" y="2180"/>
                        <a:pt x="388" y="2278"/>
                      </a:cubicBezTo>
                      <a:lnTo>
                        <a:pt x="5023" y="1359"/>
                      </a:lnTo>
                      <a:cubicBezTo>
                        <a:pt x="5121" y="1196"/>
                        <a:pt x="5154" y="1005"/>
                        <a:pt x="5121" y="823"/>
                      </a:cubicBezTo>
                      <a:cubicBezTo>
                        <a:pt x="5009" y="310"/>
                        <a:pt x="4289" y="1"/>
                        <a:pt x="3359"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79" name="Google Shape;779;p33"/>
                <p:cNvSpPr/>
                <p:nvPr/>
              </p:nvSpPr>
              <p:spPr>
                <a:xfrm rot="-542867" flipH="1">
                  <a:off x="8807203" y="4636854"/>
                  <a:ext cx="85356" cy="30781"/>
                </a:xfrm>
                <a:custGeom>
                  <a:avLst/>
                  <a:gdLst/>
                  <a:ahLst/>
                  <a:cxnLst/>
                  <a:rect l="l" t="t" r="r" b="b"/>
                  <a:pathLst>
                    <a:path w="1575" h="568" extrusionOk="0">
                      <a:moveTo>
                        <a:pt x="1326" y="0"/>
                      </a:moveTo>
                      <a:cubicBezTo>
                        <a:pt x="1316" y="0"/>
                        <a:pt x="1304" y="1"/>
                        <a:pt x="1292" y="3"/>
                      </a:cubicBezTo>
                      <a:lnTo>
                        <a:pt x="215" y="208"/>
                      </a:lnTo>
                      <a:cubicBezTo>
                        <a:pt x="1" y="250"/>
                        <a:pt x="29" y="567"/>
                        <a:pt x="248" y="567"/>
                      </a:cubicBezTo>
                      <a:cubicBezTo>
                        <a:pt x="262" y="563"/>
                        <a:pt x="271" y="563"/>
                        <a:pt x="285" y="563"/>
                      </a:cubicBezTo>
                      <a:lnTo>
                        <a:pt x="1358" y="358"/>
                      </a:lnTo>
                      <a:cubicBezTo>
                        <a:pt x="1574" y="309"/>
                        <a:pt x="1527" y="0"/>
                        <a:pt x="132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0" name="Google Shape;780;p33"/>
                <p:cNvSpPr/>
                <p:nvPr/>
              </p:nvSpPr>
              <p:spPr>
                <a:xfrm rot="-542867" flipH="1">
                  <a:off x="8534444" y="4681403"/>
                  <a:ext cx="522216" cy="468651"/>
                </a:xfrm>
                <a:custGeom>
                  <a:avLst/>
                  <a:gdLst/>
                  <a:ahLst/>
                  <a:cxnLst/>
                  <a:rect l="l" t="t" r="r" b="b"/>
                  <a:pathLst>
                    <a:path w="9636" h="8648" extrusionOk="0">
                      <a:moveTo>
                        <a:pt x="7341" y="1"/>
                      </a:moveTo>
                      <a:cubicBezTo>
                        <a:pt x="6068" y="1"/>
                        <a:pt x="5042" y="518"/>
                        <a:pt x="5042" y="1153"/>
                      </a:cubicBezTo>
                      <a:cubicBezTo>
                        <a:pt x="5042" y="1600"/>
                        <a:pt x="5550" y="1987"/>
                        <a:pt x="6292" y="2178"/>
                      </a:cubicBezTo>
                      <a:cubicBezTo>
                        <a:pt x="6217" y="2575"/>
                        <a:pt x="5923" y="3577"/>
                        <a:pt x="4846" y="4995"/>
                      </a:cubicBezTo>
                      <a:cubicBezTo>
                        <a:pt x="3583" y="6656"/>
                        <a:pt x="2092" y="6857"/>
                        <a:pt x="1442" y="6857"/>
                      </a:cubicBezTo>
                      <a:cubicBezTo>
                        <a:pt x="1255" y="6857"/>
                        <a:pt x="1137" y="6840"/>
                        <a:pt x="1115" y="6837"/>
                      </a:cubicBezTo>
                      <a:cubicBezTo>
                        <a:pt x="1067" y="6829"/>
                        <a:pt x="1018" y="6825"/>
                        <a:pt x="970" y="6825"/>
                      </a:cubicBezTo>
                      <a:cubicBezTo>
                        <a:pt x="542" y="6825"/>
                        <a:pt x="165" y="7133"/>
                        <a:pt x="85" y="7565"/>
                      </a:cubicBezTo>
                      <a:cubicBezTo>
                        <a:pt x="1" y="8050"/>
                        <a:pt x="318" y="8511"/>
                        <a:pt x="803" y="8605"/>
                      </a:cubicBezTo>
                      <a:cubicBezTo>
                        <a:pt x="983" y="8633"/>
                        <a:pt x="1166" y="8647"/>
                        <a:pt x="1349" y="8647"/>
                      </a:cubicBezTo>
                      <a:cubicBezTo>
                        <a:pt x="1375" y="8647"/>
                        <a:pt x="1402" y="8647"/>
                        <a:pt x="1428" y="8647"/>
                      </a:cubicBezTo>
                      <a:cubicBezTo>
                        <a:pt x="2458" y="8647"/>
                        <a:pt x="4562" y="8334"/>
                        <a:pt x="6273" y="6082"/>
                      </a:cubicBezTo>
                      <a:cubicBezTo>
                        <a:pt x="7733" y="4160"/>
                        <a:pt x="8036" y="2775"/>
                        <a:pt x="8101" y="2239"/>
                      </a:cubicBezTo>
                      <a:cubicBezTo>
                        <a:pt x="8996" y="2081"/>
                        <a:pt x="9635" y="1652"/>
                        <a:pt x="9635" y="1153"/>
                      </a:cubicBezTo>
                      <a:cubicBezTo>
                        <a:pt x="9635" y="518"/>
                        <a:pt x="8609" y="1"/>
                        <a:pt x="734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1" name="Google Shape;781;p33"/>
                <p:cNvSpPr/>
                <p:nvPr/>
              </p:nvSpPr>
              <p:spPr>
                <a:xfrm rot="-542867" flipH="1">
                  <a:off x="8506014" y="4705272"/>
                  <a:ext cx="249240" cy="88008"/>
                </a:xfrm>
                <a:custGeom>
                  <a:avLst/>
                  <a:gdLst/>
                  <a:ahLst/>
                  <a:cxnLst/>
                  <a:rect l="l" t="t" r="r" b="b"/>
                  <a:pathLst>
                    <a:path w="4599" h="1624" extrusionOk="0">
                      <a:moveTo>
                        <a:pt x="2300" y="1"/>
                      </a:moveTo>
                      <a:cubicBezTo>
                        <a:pt x="1032" y="1"/>
                        <a:pt x="1" y="518"/>
                        <a:pt x="1" y="1153"/>
                      </a:cubicBezTo>
                      <a:cubicBezTo>
                        <a:pt x="1" y="1264"/>
                        <a:pt x="34" y="1376"/>
                        <a:pt x="90" y="1474"/>
                      </a:cubicBezTo>
                      <a:lnTo>
                        <a:pt x="4394" y="1624"/>
                      </a:lnTo>
                      <a:cubicBezTo>
                        <a:pt x="4520" y="1498"/>
                        <a:pt x="4590" y="1330"/>
                        <a:pt x="4599" y="1153"/>
                      </a:cubicBezTo>
                      <a:cubicBezTo>
                        <a:pt x="4599" y="518"/>
                        <a:pt x="3568" y="1"/>
                        <a:pt x="2300"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2" name="Google Shape;782;p33"/>
                <p:cNvSpPr/>
                <p:nvPr/>
              </p:nvSpPr>
              <p:spPr>
                <a:xfrm rot="-542867" flipH="1">
                  <a:off x="8606836" y="4813397"/>
                  <a:ext cx="85519" cy="23302"/>
                </a:xfrm>
                <a:custGeom>
                  <a:avLst/>
                  <a:gdLst/>
                  <a:ahLst/>
                  <a:cxnLst/>
                  <a:rect l="l" t="t" r="r" b="b"/>
                  <a:pathLst>
                    <a:path w="1578" h="430" extrusionOk="0">
                      <a:moveTo>
                        <a:pt x="248" y="1"/>
                      </a:moveTo>
                      <a:cubicBezTo>
                        <a:pt x="19" y="1"/>
                        <a:pt x="1" y="346"/>
                        <a:pt x="239" y="360"/>
                      </a:cubicBezTo>
                      <a:lnTo>
                        <a:pt x="1330" y="430"/>
                      </a:lnTo>
                      <a:lnTo>
                        <a:pt x="1339" y="430"/>
                      </a:lnTo>
                      <a:cubicBezTo>
                        <a:pt x="1568" y="425"/>
                        <a:pt x="1577" y="90"/>
                        <a:pt x="1353" y="71"/>
                      </a:cubicBezTo>
                      <a:lnTo>
                        <a:pt x="262" y="1"/>
                      </a:lnTo>
                      <a:cubicBezTo>
                        <a:pt x="257" y="1"/>
                        <a:pt x="253" y="1"/>
                        <a:pt x="24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3" name="Google Shape;783;p33"/>
                <p:cNvSpPr/>
                <p:nvPr/>
              </p:nvSpPr>
              <p:spPr>
                <a:xfrm flipH="1">
                  <a:off x="8696505"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84" name="Google Shape;784;p33"/>
              <p:cNvGrpSpPr/>
              <p:nvPr/>
            </p:nvGrpSpPr>
            <p:grpSpPr>
              <a:xfrm rot="-1797952">
                <a:off x="110480" y="-103835"/>
                <a:ext cx="604078" cy="604078"/>
                <a:chOff x="8133572" y="1009826"/>
                <a:chExt cx="594419" cy="594419"/>
              </a:xfrm>
            </p:grpSpPr>
            <p:sp>
              <p:nvSpPr>
                <p:cNvPr id="785" name="Google Shape;785;p33"/>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6" name="Google Shape;786;p33"/>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7" name="Google Shape;787;p33"/>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8" name="Google Shape;788;p33"/>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89" name="Google Shape;789;p33"/>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0" name="Google Shape;790;p33"/>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1" name="Google Shape;791;p33"/>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2" name="Google Shape;792;p33"/>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793" name="Google Shape;793;p33"/>
              <p:cNvGrpSpPr/>
              <p:nvPr/>
            </p:nvGrpSpPr>
            <p:grpSpPr>
              <a:xfrm>
                <a:off x="-250564" y="300869"/>
                <a:ext cx="729616" cy="604013"/>
                <a:chOff x="8260386" y="2306480"/>
                <a:chExt cx="635278" cy="525915"/>
              </a:xfrm>
            </p:grpSpPr>
            <p:sp>
              <p:nvSpPr>
                <p:cNvPr id="794" name="Google Shape;794;p33"/>
                <p:cNvSpPr/>
                <p:nvPr/>
              </p:nvSpPr>
              <p:spPr>
                <a:xfrm rot="1799661">
                  <a:off x="8290838" y="2431587"/>
                  <a:ext cx="574375" cy="275700"/>
                </a:xfrm>
                <a:custGeom>
                  <a:avLst/>
                  <a:gdLst/>
                  <a:ahLst/>
                  <a:cxnLst/>
                  <a:rect l="l" t="t" r="r" b="b"/>
                  <a:pathLst>
                    <a:path w="23175" h="11124" extrusionOk="0">
                      <a:moveTo>
                        <a:pt x="22300" y="1"/>
                      </a:moveTo>
                      <a:cubicBezTo>
                        <a:pt x="22297" y="1"/>
                        <a:pt x="22294" y="1"/>
                        <a:pt x="22292" y="1"/>
                      </a:cubicBezTo>
                      <a:lnTo>
                        <a:pt x="22278" y="1"/>
                      </a:lnTo>
                      <a:cubicBezTo>
                        <a:pt x="22151" y="1"/>
                        <a:pt x="22029" y="29"/>
                        <a:pt x="21911" y="85"/>
                      </a:cubicBezTo>
                      <a:lnTo>
                        <a:pt x="21268" y="85"/>
                      </a:lnTo>
                      <a:cubicBezTo>
                        <a:pt x="21235" y="81"/>
                        <a:pt x="21203" y="76"/>
                        <a:pt x="21170" y="76"/>
                      </a:cubicBezTo>
                      <a:lnTo>
                        <a:pt x="4723" y="76"/>
                      </a:lnTo>
                      <a:cubicBezTo>
                        <a:pt x="4690" y="76"/>
                        <a:pt x="4657" y="81"/>
                        <a:pt x="4624" y="85"/>
                      </a:cubicBezTo>
                      <a:lnTo>
                        <a:pt x="954" y="85"/>
                      </a:lnTo>
                      <a:cubicBezTo>
                        <a:pt x="428" y="85"/>
                        <a:pt x="1" y="512"/>
                        <a:pt x="1" y="1038"/>
                      </a:cubicBezTo>
                      <a:lnTo>
                        <a:pt x="1" y="1648"/>
                      </a:lnTo>
                      <a:cubicBezTo>
                        <a:pt x="1" y="2089"/>
                        <a:pt x="306" y="2479"/>
                        <a:pt x="738" y="2578"/>
                      </a:cubicBezTo>
                      <a:lnTo>
                        <a:pt x="2775" y="3052"/>
                      </a:lnTo>
                      <a:cubicBezTo>
                        <a:pt x="3479" y="6206"/>
                        <a:pt x="5615" y="8844"/>
                        <a:pt x="8548" y="10186"/>
                      </a:cubicBezTo>
                      <a:cubicBezTo>
                        <a:pt x="9912" y="10813"/>
                        <a:pt x="11376" y="11123"/>
                        <a:pt x="12839" y="11123"/>
                      </a:cubicBezTo>
                      <a:cubicBezTo>
                        <a:pt x="14522" y="11123"/>
                        <a:pt x="16202" y="10712"/>
                        <a:pt x="17725" y="9895"/>
                      </a:cubicBezTo>
                      <a:cubicBezTo>
                        <a:pt x="17733" y="9895"/>
                        <a:pt x="17741" y="9896"/>
                        <a:pt x="17749" y="9896"/>
                      </a:cubicBezTo>
                      <a:cubicBezTo>
                        <a:pt x="17919" y="9896"/>
                        <a:pt x="18088" y="9849"/>
                        <a:pt x="18236" y="9754"/>
                      </a:cubicBezTo>
                      <a:cubicBezTo>
                        <a:pt x="19870" y="8722"/>
                        <a:pt x="21184" y="7248"/>
                        <a:pt x="22019" y="5502"/>
                      </a:cubicBezTo>
                      <a:cubicBezTo>
                        <a:pt x="22545" y="4479"/>
                        <a:pt x="22892" y="3371"/>
                        <a:pt x="23047" y="2230"/>
                      </a:cubicBezTo>
                      <a:cubicBezTo>
                        <a:pt x="23127" y="1780"/>
                        <a:pt x="23169" y="1324"/>
                        <a:pt x="23174" y="869"/>
                      </a:cubicBezTo>
                      <a:cubicBezTo>
                        <a:pt x="23169" y="389"/>
                        <a:pt x="22780" y="1"/>
                        <a:pt x="2230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5" name="Google Shape;795;p33"/>
                <p:cNvSpPr/>
                <p:nvPr/>
              </p:nvSpPr>
              <p:spPr>
                <a:xfrm rot="1799661">
                  <a:off x="8308465" y="2451538"/>
                  <a:ext cx="537471" cy="237507"/>
                </a:xfrm>
                <a:custGeom>
                  <a:avLst/>
                  <a:gdLst/>
                  <a:ahLst/>
                  <a:cxnLst/>
                  <a:rect l="l" t="t" r="r" b="b"/>
                  <a:pathLst>
                    <a:path w="21686" h="9583" extrusionOk="0">
                      <a:moveTo>
                        <a:pt x="221" y="0"/>
                      </a:moveTo>
                      <a:cubicBezTo>
                        <a:pt x="99" y="0"/>
                        <a:pt x="0" y="99"/>
                        <a:pt x="0" y="221"/>
                      </a:cubicBezTo>
                      <a:lnTo>
                        <a:pt x="0" y="827"/>
                      </a:lnTo>
                      <a:cubicBezTo>
                        <a:pt x="0" y="930"/>
                        <a:pt x="70" y="1019"/>
                        <a:pt x="174" y="1042"/>
                      </a:cubicBezTo>
                      <a:lnTo>
                        <a:pt x="2671" y="1629"/>
                      </a:lnTo>
                      <a:cubicBezTo>
                        <a:pt x="3464" y="6261"/>
                        <a:pt x="7480" y="9583"/>
                        <a:pt x="12099" y="9583"/>
                      </a:cubicBezTo>
                      <a:cubicBezTo>
                        <a:pt x="12371" y="9583"/>
                        <a:pt x="12646" y="9571"/>
                        <a:pt x="12922" y="9548"/>
                      </a:cubicBezTo>
                      <a:cubicBezTo>
                        <a:pt x="17879" y="9121"/>
                        <a:pt x="21685" y="4971"/>
                        <a:pt x="2168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6" name="Google Shape;796;p33"/>
                <p:cNvSpPr/>
                <p:nvPr/>
              </p:nvSpPr>
              <p:spPr>
                <a:xfrm rot="1799661">
                  <a:off x="8648811" y="2541257"/>
                  <a:ext cx="44339" cy="52072"/>
                </a:xfrm>
                <a:custGeom>
                  <a:avLst/>
                  <a:gdLst/>
                  <a:ahLst/>
                  <a:cxnLst/>
                  <a:rect l="l" t="t" r="r" b="b"/>
                  <a:pathLst>
                    <a:path w="1789" h="2101" extrusionOk="0">
                      <a:moveTo>
                        <a:pt x="714" y="303"/>
                      </a:moveTo>
                      <a:cubicBezTo>
                        <a:pt x="812" y="308"/>
                        <a:pt x="906" y="340"/>
                        <a:pt x="981" y="402"/>
                      </a:cubicBezTo>
                      <a:cubicBezTo>
                        <a:pt x="1305" y="655"/>
                        <a:pt x="1465" y="1063"/>
                        <a:pt x="1399" y="1472"/>
                      </a:cubicBezTo>
                      <a:cubicBezTo>
                        <a:pt x="1375" y="1561"/>
                        <a:pt x="1324" y="1720"/>
                        <a:pt x="1178" y="1777"/>
                      </a:cubicBezTo>
                      <a:cubicBezTo>
                        <a:pt x="1142" y="1792"/>
                        <a:pt x="1106" y="1798"/>
                        <a:pt x="1071" y="1798"/>
                      </a:cubicBezTo>
                      <a:cubicBezTo>
                        <a:pt x="963" y="1798"/>
                        <a:pt x="864" y="1741"/>
                        <a:pt x="807" y="1702"/>
                      </a:cubicBezTo>
                      <a:cubicBezTo>
                        <a:pt x="484" y="1448"/>
                        <a:pt x="324" y="1035"/>
                        <a:pt x="390" y="632"/>
                      </a:cubicBezTo>
                      <a:cubicBezTo>
                        <a:pt x="408" y="538"/>
                        <a:pt x="465" y="383"/>
                        <a:pt x="610" y="322"/>
                      </a:cubicBezTo>
                      <a:cubicBezTo>
                        <a:pt x="643" y="308"/>
                        <a:pt x="681" y="303"/>
                        <a:pt x="714" y="303"/>
                      </a:cubicBezTo>
                      <a:close/>
                      <a:moveTo>
                        <a:pt x="715" y="0"/>
                      </a:moveTo>
                      <a:cubicBezTo>
                        <a:pt x="643" y="0"/>
                        <a:pt x="571" y="13"/>
                        <a:pt x="502" y="40"/>
                      </a:cubicBezTo>
                      <a:cubicBezTo>
                        <a:pt x="301" y="120"/>
                        <a:pt x="155" y="308"/>
                        <a:pt x="99" y="561"/>
                      </a:cubicBezTo>
                      <a:cubicBezTo>
                        <a:pt x="0" y="1087"/>
                        <a:pt x="207" y="1622"/>
                        <a:pt x="634" y="1950"/>
                      </a:cubicBezTo>
                      <a:cubicBezTo>
                        <a:pt x="761" y="2044"/>
                        <a:pt x="911" y="2096"/>
                        <a:pt x="1070" y="2101"/>
                      </a:cubicBezTo>
                      <a:cubicBezTo>
                        <a:pt x="1145" y="2101"/>
                        <a:pt x="1216" y="2087"/>
                        <a:pt x="1286" y="2058"/>
                      </a:cubicBezTo>
                      <a:cubicBezTo>
                        <a:pt x="1488" y="1979"/>
                        <a:pt x="1634" y="1796"/>
                        <a:pt x="1690" y="1537"/>
                      </a:cubicBezTo>
                      <a:cubicBezTo>
                        <a:pt x="1788" y="1012"/>
                        <a:pt x="1577" y="477"/>
                        <a:pt x="1155" y="153"/>
                      </a:cubicBezTo>
                      <a:cubicBezTo>
                        <a:pt x="1011" y="53"/>
                        <a:pt x="861" y="0"/>
                        <a:pt x="7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7" name="Google Shape;797;p33"/>
                <p:cNvSpPr/>
                <p:nvPr/>
              </p:nvSpPr>
              <p:spPr>
                <a:xfrm rot="1799661">
                  <a:off x="8576440" y="2544356"/>
                  <a:ext cx="55517" cy="38961"/>
                </a:xfrm>
                <a:custGeom>
                  <a:avLst/>
                  <a:gdLst/>
                  <a:ahLst/>
                  <a:cxnLst/>
                  <a:rect l="l" t="t" r="r" b="b"/>
                  <a:pathLst>
                    <a:path w="2240" h="1572" extrusionOk="0">
                      <a:moveTo>
                        <a:pt x="1283" y="304"/>
                      </a:moveTo>
                      <a:cubicBezTo>
                        <a:pt x="1409" y="304"/>
                        <a:pt x="1535" y="332"/>
                        <a:pt x="1653" y="384"/>
                      </a:cubicBezTo>
                      <a:cubicBezTo>
                        <a:pt x="1737" y="422"/>
                        <a:pt x="1883" y="511"/>
                        <a:pt x="1906" y="666"/>
                      </a:cubicBezTo>
                      <a:cubicBezTo>
                        <a:pt x="1930" y="821"/>
                        <a:pt x="1822" y="948"/>
                        <a:pt x="1751" y="1009"/>
                      </a:cubicBezTo>
                      <a:cubicBezTo>
                        <a:pt x="1545" y="1179"/>
                        <a:pt x="1289" y="1268"/>
                        <a:pt x="1031" y="1268"/>
                      </a:cubicBezTo>
                      <a:cubicBezTo>
                        <a:pt x="891" y="1268"/>
                        <a:pt x="750" y="1242"/>
                        <a:pt x="615" y="1187"/>
                      </a:cubicBezTo>
                      <a:cubicBezTo>
                        <a:pt x="531" y="1149"/>
                        <a:pt x="385" y="1060"/>
                        <a:pt x="362" y="905"/>
                      </a:cubicBezTo>
                      <a:cubicBezTo>
                        <a:pt x="324" y="652"/>
                        <a:pt x="644" y="384"/>
                        <a:pt x="1061" y="319"/>
                      </a:cubicBezTo>
                      <a:cubicBezTo>
                        <a:pt x="1122" y="309"/>
                        <a:pt x="1188" y="305"/>
                        <a:pt x="1249" y="305"/>
                      </a:cubicBezTo>
                      <a:lnTo>
                        <a:pt x="1254" y="305"/>
                      </a:lnTo>
                      <a:cubicBezTo>
                        <a:pt x="1264" y="304"/>
                        <a:pt x="1273" y="304"/>
                        <a:pt x="1283" y="304"/>
                      </a:cubicBezTo>
                      <a:close/>
                      <a:moveTo>
                        <a:pt x="1240" y="0"/>
                      </a:moveTo>
                      <a:cubicBezTo>
                        <a:pt x="1166" y="0"/>
                        <a:pt x="1092" y="6"/>
                        <a:pt x="1019" y="18"/>
                      </a:cubicBezTo>
                      <a:cubicBezTo>
                        <a:pt x="418" y="112"/>
                        <a:pt x="1" y="520"/>
                        <a:pt x="66" y="952"/>
                      </a:cubicBezTo>
                      <a:cubicBezTo>
                        <a:pt x="99" y="1168"/>
                        <a:pt x="249" y="1347"/>
                        <a:pt x="489" y="1459"/>
                      </a:cubicBezTo>
                      <a:cubicBezTo>
                        <a:pt x="653" y="1534"/>
                        <a:pt x="836" y="1572"/>
                        <a:pt x="1019" y="1572"/>
                      </a:cubicBezTo>
                      <a:cubicBezTo>
                        <a:pt x="1099" y="1572"/>
                        <a:pt x="1174" y="1567"/>
                        <a:pt x="1249" y="1553"/>
                      </a:cubicBezTo>
                      <a:cubicBezTo>
                        <a:pt x="1512" y="1520"/>
                        <a:pt x="1756" y="1408"/>
                        <a:pt x="1953" y="1234"/>
                      </a:cubicBezTo>
                      <a:cubicBezTo>
                        <a:pt x="2150" y="1056"/>
                        <a:pt x="2240" y="840"/>
                        <a:pt x="2207" y="624"/>
                      </a:cubicBezTo>
                      <a:cubicBezTo>
                        <a:pt x="2169" y="408"/>
                        <a:pt x="2024" y="225"/>
                        <a:pt x="1784" y="112"/>
                      </a:cubicBezTo>
                      <a:cubicBezTo>
                        <a:pt x="1609" y="38"/>
                        <a:pt x="1425" y="0"/>
                        <a:pt x="1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8" name="Google Shape;798;p33"/>
                <p:cNvSpPr/>
                <p:nvPr/>
              </p:nvSpPr>
              <p:spPr>
                <a:xfrm rot="1799661">
                  <a:off x="8585794" y="2597132"/>
                  <a:ext cx="38515" cy="53782"/>
                </a:xfrm>
                <a:custGeom>
                  <a:avLst/>
                  <a:gdLst/>
                  <a:ahLst/>
                  <a:cxnLst/>
                  <a:rect l="l" t="t" r="r" b="b"/>
                  <a:pathLst>
                    <a:path w="1554" h="2170" extrusionOk="0">
                      <a:moveTo>
                        <a:pt x="775" y="306"/>
                      </a:moveTo>
                      <a:cubicBezTo>
                        <a:pt x="1033" y="306"/>
                        <a:pt x="1249" y="663"/>
                        <a:pt x="1249" y="1085"/>
                      </a:cubicBezTo>
                      <a:cubicBezTo>
                        <a:pt x="1249" y="1508"/>
                        <a:pt x="1033" y="1864"/>
                        <a:pt x="775" y="1864"/>
                      </a:cubicBezTo>
                      <a:cubicBezTo>
                        <a:pt x="516" y="1864"/>
                        <a:pt x="300" y="1508"/>
                        <a:pt x="300" y="1085"/>
                      </a:cubicBezTo>
                      <a:cubicBezTo>
                        <a:pt x="300" y="663"/>
                        <a:pt x="516" y="306"/>
                        <a:pt x="775" y="306"/>
                      </a:cubicBezTo>
                      <a:close/>
                      <a:moveTo>
                        <a:pt x="775" y="1"/>
                      </a:moveTo>
                      <a:cubicBezTo>
                        <a:pt x="338" y="1"/>
                        <a:pt x="0" y="480"/>
                        <a:pt x="0" y="1085"/>
                      </a:cubicBezTo>
                      <a:cubicBezTo>
                        <a:pt x="0" y="1691"/>
                        <a:pt x="338" y="2169"/>
                        <a:pt x="775" y="2169"/>
                      </a:cubicBezTo>
                      <a:cubicBezTo>
                        <a:pt x="1211" y="2169"/>
                        <a:pt x="1554" y="1691"/>
                        <a:pt x="1554" y="1085"/>
                      </a:cubicBezTo>
                      <a:cubicBezTo>
                        <a:pt x="1554" y="480"/>
                        <a:pt x="1211" y="1"/>
                        <a:pt x="77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799" name="Google Shape;799;p33"/>
                <p:cNvSpPr/>
                <p:nvPr/>
              </p:nvSpPr>
              <p:spPr>
                <a:xfrm rot="1799661">
                  <a:off x="8519776" y="2568098"/>
                  <a:ext cx="55269" cy="45355"/>
                </a:xfrm>
                <a:custGeom>
                  <a:avLst/>
                  <a:gdLst/>
                  <a:ahLst/>
                  <a:cxnLst/>
                  <a:rect l="l" t="t" r="r" b="b"/>
                  <a:pathLst>
                    <a:path w="2230" h="1830" extrusionOk="0">
                      <a:moveTo>
                        <a:pt x="809" y="301"/>
                      </a:moveTo>
                      <a:cubicBezTo>
                        <a:pt x="994" y="301"/>
                        <a:pt x="1219" y="385"/>
                        <a:pt x="1413" y="543"/>
                      </a:cubicBezTo>
                      <a:cubicBezTo>
                        <a:pt x="1742" y="806"/>
                        <a:pt x="1883" y="1200"/>
                        <a:pt x="1723" y="1402"/>
                      </a:cubicBezTo>
                      <a:cubicBezTo>
                        <a:pt x="1658" y="1484"/>
                        <a:pt x="1550" y="1524"/>
                        <a:pt x="1423" y="1524"/>
                      </a:cubicBezTo>
                      <a:cubicBezTo>
                        <a:pt x="1238" y="1524"/>
                        <a:pt x="1012" y="1441"/>
                        <a:pt x="817" y="1285"/>
                      </a:cubicBezTo>
                      <a:cubicBezTo>
                        <a:pt x="488" y="1017"/>
                        <a:pt x="343" y="628"/>
                        <a:pt x="507" y="426"/>
                      </a:cubicBezTo>
                      <a:cubicBezTo>
                        <a:pt x="573" y="341"/>
                        <a:pt x="681" y="301"/>
                        <a:pt x="809" y="301"/>
                      </a:cubicBezTo>
                      <a:close/>
                      <a:moveTo>
                        <a:pt x="808" y="0"/>
                      </a:moveTo>
                      <a:cubicBezTo>
                        <a:pt x="591" y="0"/>
                        <a:pt x="398" y="77"/>
                        <a:pt x="273" y="233"/>
                      </a:cubicBezTo>
                      <a:cubicBezTo>
                        <a:pt x="0" y="576"/>
                        <a:pt x="155" y="1139"/>
                        <a:pt x="629" y="1520"/>
                      </a:cubicBezTo>
                      <a:cubicBezTo>
                        <a:pt x="850" y="1707"/>
                        <a:pt x="1127" y="1815"/>
                        <a:pt x="1418" y="1829"/>
                      </a:cubicBezTo>
                      <a:cubicBezTo>
                        <a:pt x="1423" y="1829"/>
                        <a:pt x="1429" y="1830"/>
                        <a:pt x="1434" y="1830"/>
                      </a:cubicBezTo>
                      <a:cubicBezTo>
                        <a:pt x="1635" y="1830"/>
                        <a:pt x="1825" y="1745"/>
                        <a:pt x="1958" y="1595"/>
                      </a:cubicBezTo>
                      <a:cubicBezTo>
                        <a:pt x="2230" y="1252"/>
                        <a:pt x="2075" y="689"/>
                        <a:pt x="1601" y="309"/>
                      </a:cubicBezTo>
                      <a:cubicBezTo>
                        <a:pt x="1346" y="104"/>
                        <a:pt x="1060" y="0"/>
                        <a:pt x="80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0" name="Google Shape;800;p33"/>
                <p:cNvSpPr/>
                <p:nvPr/>
              </p:nvSpPr>
              <p:spPr>
                <a:xfrm rot="1799661">
                  <a:off x="8637791" y="2615147"/>
                  <a:ext cx="50634" cy="48354"/>
                </a:xfrm>
                <a:custGeom>
                  <a:avLst/>
                  <a:gdLst/>
                  <a:ahLst/>
                  <a:cxnLst/>
                  <a:rect l="l" t="t" r="r" b="b"/>
                  <a:pathLst>
                    <a:path w="2043" h="1951" extrusionOk="0">
                      <a:moveTo>
                        <a:pt x="1324" y="302"/>
                      </a:moveTo>
                      <a:cubicBezTo>
                        <a:pt x="1393" y="302"/>
                        <a:pt x="1460" y="325"/>
                        <a:pt x="1512" y="368"/>
                      </a:cubicBezTo>
                      <a:cubicBezTo>
                        <a:pt x="1714" y="533"/>
                        <a:pt x="1657" y="946"/>
                        <a:pt x="1390" y="1274"/>
                      </a:cubicBezTo>
                      <a:cubicBezTo>
                        <a:pt x="1201" y="1511"/>
                        <a:pt x="944" y="1650"/>
                        <a:pt x="739" y="1650"/>
                      </a:cubicBezTo>
                      <a:cubicBezTo>
                        <a:pt x="659" y="1650"/>
                        <a:pt x="588" y="1629"/>
                        <a:pt x="531" y="1584"/>
                      </a:cubicBezTo>
                      <a:cubicBezTo>
                        <a:pt x="329" y="1420"/>
                        <a:pt x="385" y="1007"/>
                        <a:pt x="653" y="678"/>
                      </a:cubicBezTo>
                      <a:cubicBezTo>
                        <a:pt x="775" y="518"/>
                        <a:pt x="944" y="396"/>
                        <a:pt x="1136" y="331"/>
                      </a:cubicBezTo>
                      <a:cubicBezTo>
                        <a:pt x="1193" y="312"/>
                        <a:pt x="1249" y="303"/>
                        <a:pt x="1305" y="303"/>
                      </a:cubicBezTo>
                      <a:cubicBezTo>
                        <a:pt x="1312" y="302"/>
                        <a:pt x="1318" y="302"/>
                        <a:pt x="1324" y="302"/>
                      </a:cubicBezTo>
                      <a:close/>
                      <a:moveTo>
                        <a:pt x="1304" y="0"/>
                      </a:moveTo>
                      <a:cubicBezTo>
                        <a:pt x="1222" y="0"/>
                        <a:pt x="1136" y="13"/>
                        <a:pt x="1047" y="40"/>
                      </a:cubicBezTo>
                      <a:cubicBezTo>
                        <a:pt x="798" y="124"/>
                        <a:pt x="578" y="279"/>
                        <a:pt x="418" y="486"/>
                      </a:cubicBezTo>
                      <a:cubicBezTo>
                        <a:pt x="38" y="960"/>
                        <a:pt x="1" y="1542"/>
                        <a:pt x="343" y="1819"/>
                      </a:cubicBezTo>
                      <a:cubicBezTo>
                        <a:pt x="451" y="1904"/>
                        <a:pt x="584" y="1950"/>
                        <a:pt x="722" y="1950"/>
                      </a:cubicBezTo>
                      <a:cubicBezTo>
                        <a:pt x="729" y="1950"/>
                        <a:pt x="735" y="1950"/>
                        <a:pt x="742" y="1950"/>
                      </a:cubicBezTo>
                      <a:cubicBezTo>
                        <a:pt x="1033" y="1950"/>
                        <a:pt x="1371" y="1776"/>
                        <a:pt x="1625" y="1462"/>
                      </a:cubicBezTo>
                      <a:cubicBezTo>
                        <a:pt x="2009" y="993"/>
                        <a:pt x="2042" y="406"/>
                        <a:pt x="1704" y="134"/>
                      </a:cubicBezTo>
                      <a:cubicBezTo>
                        <a:pt x="1592" y="45"/>
                        <a:pt x="1455" y="0"/>
                        <a:pt x="130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1" name="Google Shape;801;p33"/>
                <p:cNvSpPr/>
                <p:nvPr/>
              </p:nvSpPr>
              <p:spPr>
                <a:xfrm rot="1799661">
                  <a:off x="8616181" y="2492820"/>
                  <a:ext cx="45281" cy="51378"/>
                </a:xfrm>
                <a:custGeom>
                  <a:avLst/>
                  <a:gdLst/>
                  <a:ahLst/>
                  <a:cxnLst/>
                  <a:rect l="l" t="t" r="r" b="b"/>
                  <a:pathLst>
                    <a:path w="1827" h="2073" extrusionOk="0">
                      <a:moveTo>
                        <a:pt x="1097" y="306"/>
                      </a:moveTo>
                      <a:cubicBezTo>
                        <a:pt x="1132" y="306"/>
                        <a:pt x="1167" y="316"/>
                        <a:pt x="1202" y="336"/>
                      </a:cubicBezTo>
                      <a:cubicBezTo>
                        <a:pt x="1432" y="444"/>
                        <a:pt x="1475" y="861"/>
                        <a:pt x="1292" y="1242"/>
                      </a:cubicBezTo>
                      <a:cubicBezTo>
                        <a:pt x="1212" y="1429"/>
                        <a:pt x="1076" y="1584"/>
                        <a:pt x="902" y="1692"/>
                      </a:cubicBezTo>
                      <a:cubicBezTo>
                        <a:pt x="846" y="1728"/>
                        <a:pt x="753" y="1772"/>
                        <a:pt x="655" y="1772"/>
                      </a:cubicBezTo>
                      <a:cubicBezTo>
                        <a:pt x="612" y="1772"/>
                        <a:pt x="569" y="1764"/>
                        <a:pt x="527" y="1744"/>
                      </a:cubicBezTo>
                      <a:cubicBezTo>
                        <a:pt x="390" y="1678"/>
                        <a:pt x="343" y="1514"/>
                        <a:pt x="329" y="1420"/>
                      </a:cubicBezTo>
                      <a:cubicBezTo>
                        <a:pt x="306" y="1218"/>
                        <a:pt x="343" y="1016"/>
                        <a:pt x="437" y="833"/>
                      </a:cubicBezTo>
                      <a:cubicBezTo>
                        <a:pt x="588" y="519"/>
                        <a:pt x="855" y="308"/>
                        <a:pt x="1076" y="308"/>
                      </a:cubicBezTo>
                      <a:cubicBezTo>
                        <a:pt x="1083" y="307"/>
                        <a:pt x="1090" y="306"/>
                        <a:pt x="1097" y="306"/>
                      </a:cubicBezTo>
                      <a:close/>
                      <a:moveTo>
                        <a:pt x="1074" y="1"/>
                      </a:moveTo>
                      <a:cubicBezTo>
                        <a:pt x="736" y="1"/>
                        <a:pt x="373" y="268"/>
                        <a:pt x="165" y="702"/>
                      </a:cubicBezTo>
                      <a:cubicBezTo>
                        <a:pt x="48" y="937"/>
                        <a:pt x="1" y="1199"/>
                        <a:pt x="34" y="1462"/>
                      </a:cubicBezTo>
                      <a:cubicBezTo>
                        <a:pt x="71" y="1725"/>
                        <a:pt x="203" y="1918"/>
                        <a:pt x="400" y="2016"/>
                      </a:cubicBezTo>
                      <a:cubicBezTo>
                        <a:pt x="480" y="2054"/>
                        <a:pt x="569" y="2072"/>
                        <a:pt x="658" y="2072"/>
                      </a:cubicBezTo>
                      <a:cubicBezTo>
                        <a:pt x="799" y="2068"/>
                        <a:pt x="940" y="2026"/>
                        <a:pt x="1057" y="1950"/>
                      </a:cubicBezTo>
                      <a:cubicBezTo>
                        <a:pt x="1282" y="1810"/>
                        <a:pt x="1456" y="1608"/>
                        <a:pt x="1569" y="1368"/>
                      </a:cubicBezTo>
                      <a:cubicBezTo>
                        <a:pt x="1827" y="819"/>
                        <a:pt x="1723" y="247"/>
                        <a:pt x="1334" y="59"/>
                      </a:cubicBezTo>
                      <a:cubicBezTo>
                        <a:pt x="1251" y="20"/>
                        <a:pt x="1164" y="1"/>
                        <a:pt x="107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2" name="Google Shape;802;p33"/>
                <p:cNvSpPr/>
                <p:nvPr/>
              </p:nvSpPr>
              <p:spPr>
                <a:xfrm rot="1799661">
                  <a:off x="8489434" y="2416729"/>
                  <a:ext cx="38515" cy="53658"/>
                </a:xfrm>
                <a:custGeom>
                  <a:avLst/>
                  <a:gdLst/>
                  <a:ahLst/>
                  <a:cxnLst/>
                  <a:rect l="l" t="t" r="r" b="b"/>
                  <a:pathLst>
                    <a:path w="1554" h="2165" extrusionOk="0">
                      <a:moveTo>
                        <a:pt x="779" y="301"/>
                      </a:moveTo>
                      <a:cubicBezTo>
                        <a:pt x="1033" y="301"/>
                        <a:pt x="1254" y="662"/>
                        <a:pt x="1254" y="1085"/>
                      </a:cubicBezTo>
                      <a:cubicBezTo>
                        <a:pt x="1254" y="1507"/>
                        <a:pt x="1033" y="1864"/>
                        <a:pt x="779" y="1864"/>
                      </a:cubicBezTo>
                      <a:cubicBezTo>
                        <a:pt x="521" y="1864"/>
                        <a:pt x="301" y="1507"/>
                        <a:pt x="301" y="1085"/>
                      </a:cubicBezTo>
                      <a:cubicBezTo>
                        <a:pt x="301" y="662"/>
                        <a:pt x="521" y="301"/>
                        <a:pt x="779" y="301"/>
                      </a:cubicBezTo>
                      <a:close/>
                      <a:moveTo>
                        <a:pt x="779" y="0"/>
                      </a:moveTo>
                      <a:cubicBezTo>
                        <a:pt x="343" y="0"/>
                        <a:pt x="0" y="474"/>
                        <a:pt x="0" y="1085"/>
                      </a:cubicBezTo>
                      <a:cubicBezTo>
                        <a:pt x="0" y="1690"/>
                        <a:pt x="343" y="2164"/>
                        <a:pt x="779" y="2164"/>
                      </a:cubicBezTo>
                      <a:cubicBezTo>
                        <a:pt x="1211" y="2164"/>
                        <a:pt x="1554" y="1690"/>
                        <a:pt x="1554" y="1085"/>
                      </a:cubicBezTo>
                      <a:cubicBezTo>
                        <a:pt x="1554" y="474"/>
                        <a:pt x="1211" y="0"/>
                        <a:pt x="77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3" name="Google Shape;803;p33"/>
                <p:cNvSpPr/>
                <p:nvPr/>
              </p:nvSpPr>
              <p:spPr>
                <a:xfrm rot="1799661">
                  <a:off x="8548507" y="2447608"/>
                  <a:ext cx="45281" cy="51477"/>
                </a:xfrm>
                <a:custGeom>
                  <a:avLst/>
                  <a:gdLst/>
                  <a:ahLst/>
                  <a:cxnLst/>
                  <a:rect l="l" t="t" r="r" b="b"/>
                  <a:pathLst>
                    <a:path w="1827" h="2077" extrusionOk="0">
                      <a:moveTo>
                        <a:pt x="1075" y="307"/>
                      </a:moveTo>
                      <a:lnTo>
                        <a:pt x="1075" y="311"/>
                      </a:lnTo>
                      <a:cubicBezTo>
                        <a:pt x="1083" y="311"/>
                        <a:pt x="1090" y="310"/>
                        <a:pt x="1097" y="310"/>
                      </a:cubicBezTo>
                      <a:cubicBezTo>
                        <a:pt x="1132" y="310"/>
                        <a:pt x="1167" y="319"/>
                        <a:pt x="1202" y="335"/>
                      </a:cubicBezTo>
                      <a:cubicBezTo>
                        <a:pt x="1437" y="448"/>
                        <a:pt x="1479" y="861"/>
                        <a:pt x="1296" y="1245"/>
                      </a:cubicBezTo>
                      <a:cubicBezTo>
                        <a:pt x="1212" y="1429"/>
                        <a:pt x="1075" y="1588"/>
                        <a:pt x="906" y="1696"/>
                      </a:cubicBezTo>
                      <a:cubicBezTo>
                        <a:pt x="848" y="1729"/>
                        <a:pt x="755" y="1773"/>
                        <a:pt x="656" y="1773"/>
                      </a:cubicBezTo>
                      <a:cubicBezTo>
                        <a:pt x="613" y="1773"/>
                        <a:pt x="569" y="1764"/>
                        <a:pt x="526" y="1743"/>
                      </a:cubicBezTo>
                      <a:cubicBezTo>
                        <a:pt x="390" y="1677"/>
                        <a:pt x="343" y="1513"/>
                        <a:pt x="334" y="1424"/>
                      </a:cubicBezTo>
                      <a:cubicBezTo>
                        <a:pt x="310" y="1222"/>
                        <a:pt x="343" y="1015"/>
                        <a:pt x="437" y="837"/>
                      </a:cubicBezTo>
                      <a:cubicBezTo>
                        <a:pt x="587" y="518"/>
                        <a:pt x="855" y="307"/>
                        <a:pt x="1075" y="307"/>
                      </a:cubicBezTo>
                      <a:close/>
                      <a:moveTo>
                        <a:pt x="1076" y="0"/>
                      </a:moveTo>
                      <a:cubicBezTo>
                        <a:pt x="737" y="0"/>
                        <a:pt x="373" y="270"/>
                        <a:pt x="165" y="701"/>
                      </a:cubicBezTo>
                      <a:cubicBezTo>
                        <a:pt x="48" y="936"/>
                        <a:pt x="1" y="1203"/>
                        <a:pt x="33" y="1466"/>
                      </a:cubicBezTo>
                      <a:cubicBezTo>
                        <a:pt x="71" y="1724"/>
                        <a:pt x="202" y="1921"/>
                        <a:pt x="400" y="2015"/>
                      </a:cubicBezTo>
                      <a:cubicBezTo>
                        <a:pt x="479" y="2053"/>
                        <a:pt x="569" y="2076"/>
                        <a:pt x="658" y="2076"/>
                      </a:cubicBezTo>
                      <a:cubicBezTo>
                        <a:pt x="799" y="2072"/>
                        <a:pt x="939" y="2029"/>
                        <a:pt x="1057" y="1950"/>
                      </a:cubicBezTo>
                      <a:cubicBezTo>
                        <a:pt x="1282" y="1813"/>
                        <a:pt x="1456" y="1612"/>
                        <a:pt x="1568" y="1372"/>
                      </a:cubicBezTo>
                      <a:cubicBezTo>
                        <a:pt x="1826" y="823"/>
                        <a:pt x="1728" y="246"/>
                        <a:pt x="1334" y="58"/>
                      </a:cubicBezTo>
                      <a:cubicBezTo>
                        <a:pt x="1252" y="19"/>
                        <a:pt x="1165" y="0"/>
                        <a:pt x="107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4" name="Google Shape;804;p33"/>
                <p:cNvSpPr/>
                <p:nvPr/>
              </p:nvSpPr>
              <p:spPr>
                <a:xfrm rot="1799661">
                  <a:off x="8488130" y="2483070"/>
                  <a:ext cx="43992" cy="53063"/>
                </a:xfrm>
                <a:custGeom>
                  <a:avLst/>
                  <a:gdLst/>
                  <a:ahLst/>
                  <a:cxnLst/>
                  <a:rect l="l" t="t" r="r" b="b"/>
                  <a:pathLst>
                    <a:path w="1775" h="2141" extrusionOk="0">
                      <a:moveTo>
                        <a:pt x="779" y="300"/>
                      </a:moveTo>
                      <a:cubicBezTo>
                        <a:pt x="892" y="310"/>
                        <a:pt x="995" y="357"/>
                        <a:pt x="1070" y="441"/>
                      </a:cubicBezTo>
                      <a:cubicBezTo>
                        <a:pt x="1352" y="737"/>
                        <a:pt x="1451" y="1169"/>
                        <a:pt x="1324" y="1563"/>
                      </a:cubicBezTo>
                      <a:cubicBezTo>
                        <a:pt x="1286" y="1647"/>
                        <a:pt x="1207" y="1798"/>
                        <a:pt x="1056" y="1830"/>
                      </a:cubicBezTo>
                      <a:cubicBezTo>
                        <a:pt x="1034" y="1836"/>
                        <a:pt x="1013" y="1838"/>
                        <a:pt x="991" y="1838"/>
                      </a:cubicBezTo>
                      <a:cubicBezTo>
                        <a:pt x="869" y="1838"/>
                        <a:pt x="764" y="1755"/>
                        <a:pt x="704" y="1699"/>
                      </a:cubicBezTo>
                      <a:cubicBezTo>
                        <a:pt x="423" y="1399"/>
                        <a:pt x="329" y="967"/>
                        <a:pt x="456" y="577"/>
                      </a:cubicBezTo>
                      <a:cubicBezTo>
                        <a:pt x="488" y="493"/>
                        <a:pt x="568" y="342"/>
                        <a:pt x="718" y="305"/>
                      </a:cubicBezTo>
                      <a:cubicBezTo>
                        <a:pt x="737" y="300"/>
                        <a:pt x="761" y="300"/>
                        <a:pt x="779" y="300"/>
                      </a:cubicBezTo>
                      <a:close/>
                      <a:moveTo>
                        <a:pt x="778" y="0"/>
                      </a:moveTo>
                      <a:cubicBezTo>
                        <a:pt x="736" y="0"/>
                        <a:pt x="694" y="5"/>
                        <a:pt x="653" y="14"/>
                      </a:cubicBezTo>
                      <a:cubicBezTo>
                        <a:pt x="437" y="61"/>
                        <a:pt x="268" y="220"/>
                        <a:pt x="174" y="469"/>
                      </a:cubicBezTo>
                      <a:cubicBezTo>
                        <a:pt x="0" y="971"/>
                        <a:pt x="122" y="1535"/>
                        <a:pt x="493" y="1920"/>
                      </a:cubicBezTo>
                      <a:cubicBezTo>
                        <a:pt x="625" y="2056"/>
                        <a:pt x="808" y="2131"/>
                        <a:pt x="995" y="2140"/>
                      </a:cubicBezTo>
                      <a:cubicBezTo>
                        <a:pt x="1038" y="2140"/>
                        <a:pt x="1080" y="2136"/>
                        <a:pt x="1122" y="2126"/>
                      </a:cubicBezTo>
                      <a:cubicBezTo>
                        <a:pt x="1338" y="2079"/>
                        <a:pt x="1507" y="1915"/>
                        <a:pt x="1601" y="1671"/>
                      </a:cubicBezTo>
                      <a:cubicBezTo>
                        <a:pt x="1775" y="1164"/>
                        <a:pt x="1648" y="605"/>
                        <a:pt x="1282" y="220"/>
                      </a:cubicBezTo>
                      <a:cubicBezTo>
                        <a:pt x="1127" y="77"/>
                        <a:pt x="951" y="0"/>
                        <a:pt x="77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5" name="Google Shape;805;p33"/>
                <p:cNvSpPr/>
                <p:nvPr/>
              </p:nvSpPr>
              <p:spPr>
                <a:xfrm rot="1799661">
                  <a:off x="8764160" y="2571475"/>
                  <a:ext cx="48057" cy="48552"/>
                </a:xfrm>
                <a:custGeom>
                  <a:avLst/>
                  <a:gdLst/>
                  <a:ahLst/>
                  <a:cxnLst/>
                  <a:rect l="l" t="t" r="r" b="b"/>
                  <a:pathLst>
                    <a:path w="1939" h="1959" extrusionOk="0">
                      <a:moveTo>
                        <a:pt x="1296" y="302"/>
                      </a:moveTo>
                      <a:cubicBezTo>
                        <a:pt x="1371" y="302"/>
                        <a:pt x="1441" y="321"/>
                        <a:pt x="1502" y="367"/>
                      </a:cubicBezTo>
                      <a:cubicBezTo>
                        <a:pt x="1620" y="461"/>
                        <a:pt x="1629" y="635"/>
                        <a:pt x="1620" y="724"/>
                      </a:cubicBezTo>
                      <a:cubicBezTo>
                        <a:pt x="1596" y="926"/>
                        <a:pt x="1516" y="1118"/>
                        <a:pt x="1385" y="1273"/>
                      </a:cubicBezTo>
                      <a:cubicBezTo>
                        <a:pt x="1195" y="1515"/>
                        <a:pt x="938" y="1657"/>
                        <a:pt x="734" y="1657"/>
                      </a:cubicBezTo>
                      <a:cubicBezTo>
                        <a:pt x="657" y="1657"/>
                        <a:pt x="586" y="1637"/>
                        <a:pt x="531" y="1593"/>
                      </a:cubicBezTo>
                      <a:cubicBezTo>
                        <a:pt x="329" y="1433"/>
                        <a:pt x="381" y="1015"/>
                        <a:pt x="643" y="687"/>
                      </a:cubicBezTo>
                      <a:cubicBezTo>
                        <a:pt x="831" y="443"/>
                        <a:pt x="1089" y="302"/>
                        <a:pt x="1296" y="302"/>
                      </a:cubicBezTo>
                      <a:close/>
                      <a:moveTo>
                        <a:pt x="1291" y="0"/>
                      </a:moveTo>
                      <a:cubicBezTo>
                        <a:pt x="994" y="0"/>
                        <a:pt x="659" y="178"/>
                        <a:pt x="404" y="499"/>
                      </a:cubicBezTo>
                      <a:cubicBezTo>
                        <a:pt x="28" y="973"/>
                        <a:pt x="0" y="1560"/>
                        <a:pt x="343" y="1827"/>
                      </a:cubicBezTo>
                      <a:cubicBezTo>
                        <a:pt x="450" y="1912"/>
                        <a:pt x="579" y="1959"/>
                        <a:pt x="717" y="1959"/>
                      </a:cubicBezTo>
                      <a:cubicBezTo>
                        <a:pt x="724" y="1959"/>
                        <a:pt x="731" y="1959"/>
                        <a:pt x="737" y="1959"/>
                      </a:cubicBezTo>
                      <a:cubicBezTo>
                        <a:pt x="1033" y="1959"/>
                        <a:pt x="1371" y="1780"/>
                        <a:pt x="1624" y="1461"/>
                      </a:cubicBezTo>
                      <a:cubicBezTo>
                        <a:pt x="1789" y="1259"/>
                        <a:pt x="1892" y="1011"/>
                        <a:pt x="1920" y="748"/>
                      </a:cubicBezTo>
                      <a:cubicBezTo>
                        <a:pt x="1939" y="485"/>
                        <a:pt x="1859" y="269"/>
                        <a:pt x="1685" y="133"/>
                      </a:cubicBezTo>
                      <a:cubicBezTo>
                        <a:pt x="1573" y="43"/>
                        <a:pt x="1436" y="0"/>
                        <a:pt x="129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6" name="Google Shape;806;p33"/>
                <p:cNvSpPr/>
                <p:nvPr/>
              </p:nvSpPr>
              <p:spPr>
                <a:xfrm rot="1799661">
                  <a:off x="8713184" y="2548001"/>
                  <a:ext cx="54451" cy="40250"/>
                </a:xfrm>
                <a:custGeom>
                  <a:avLst/>
                  <a:gdLst/>
                  <a:ahLst/>
                  <a:cxnLst/>
                  <a:rect l="l" t="t" r="r" b="b"/>
                  <a:pathLst>
                    <a:path w="2197" h="1624" extrusionOk="0">
                      <a:moveTo>
                        <a:pt x="893" y="306"/>
                      </a:moveTo>
                      <a:cubicBezTo>
                        <a:pt x="1004" y="306"/>
                        <a:pt x="1124" y="323"/>
                        <a:pt x="1244" y="361"/>
                      </a:cubicBezTo>
                      <a:cubicBezTo>
                        <a:pt x="1441" y="417"/>
                        <a:pt x="1615" y="530"/>
                        <a:pt x="1746" y="685"/>
                      </a:cubicBezTo>
                      <a:cubicBezTo>
                        <a:pt x="1802" y="755"/>
                        <a:pt x="1892" y="901"/>
                        <a:pt x="1845" y="1051"/>
                      </a:cubicBezTo>
                      <a:cubicBezTo>
                        <a:pt x="1789" y="1223"/>
                        <a:pt x="1572" y="1322"/>
                        <a:pt x="1309" y="1322"/>
                      </a:cubicBezTo>
                      <a:cubicBezTo>
                        <a:pt x="1197" y="1322"/>
                        <a:pt x="1077" y="1305"/>
                        <a:pt x="958" y="1267"/>
                      </a:cubicBezTo>
                      <a:cubicBezTo>
                        <a:pt x="760" y="1211"/>
                        <a:pt x="587" y="1098"/>
                        <a:pt x="455" y="943"/>
                      </a:cubicBezTo>
                      <a:cubicBezTo>
                        <a:pt x="399" y="868"/>
                        <a:pt x="310" y="727"/>
                        <a:pt x="357" y="577"/>
                      </a:cubicBezTo>
                      <a:cubicBezTo>
                        <a:pt x="413" y="405"/>
                        <a:pt x="629" y="306"/>
                        <a:pt x="893" y="306"/>
                      </a:cubicBezTo>
                      <a:close/>
                      <a:moveTo>
                        <a:pt x="884" y="1"/>
                      </a:moveTo>
                      <a:cubicBezTo>
                        <a:pt x="490" y="1"/>
                        <a:pt x="167" y="180"/>
                        <a:pt x="70" y="483"/>
                      </a:cubicBezTo>
                      <a:cubicBezTo>
                        <a:pt x="0" y="694"/>
                        <a:pt x="56" y="924"/>
                        <a:pt x="221" y="1131"/>
                      </a:cubicBezTo>
                      <a:cubicBezTo>
                        <a:pt x="390" y="1333"/>
                        <a:pt x="615" y="1478"/>
                        <a:pt x="864" y="1553"/>
                      </a:cubicBezTo>
                      <a:cubicBezTo>
                        <a:pt x="1009" y="1600"/>
                        <a:pt x="1159" y="1624"/>
                        <a:pt x="1314" y="1624"/>
                      </a:cubicBezTo>
                      <a:cubicBezTo>
                        <a:pt x="1709" y="1624"/>
                        <a:pt x="2037" y="1445"/>
                        <a:pt x="2131" y="1145"/>
                      </a:cubicBezTo>
                      <a:cubicBezTo>
                        <a:pt x="2197" y="934"/>
                        <a:pt x="2145" y="704"/>
                        <a:pt x="1981" y="497"/>
                      </a:cubicBezTo>
                      <a:cubicBezTo>
                        <a:pt x="1812" y="295"/>
                        <a:pt x="1587" y="150"/>
                        <a:pt x="1333" y="75"/>
                      </a:cubicBezTo>
                      <a:cubicBezTo>
                        <a:pt x="1179" y="25"/>
                        <a:pt x="1027" y="1"/>
                        <a:pt x="88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7" name="Google Shape;807;p33"/>
                <p:cNvSpPr/>
                <p:nvPr/>
              </p:nvSpPr>
              <p:spPr>
                <a:xfrm rot="1799661">
                  <a:off x="8718694" y="2607226"/>
                  <a:ext cx="43670" cy="53286"/>
                </a:xfrm>
                <a:custGeom>
                  <a:avLst/>
                  <a:gdLst/>
                  <a:ahLst/>
                  <a:cxnLst/>
                  <a:rect l="l" t="t" r="r" b="b"/>
                  <a:pathLst>
                    <a:path w="1762" h="2150" extrusionOk="0">
                      <a:moveTo>
                        <a:pt x="982" y="300"/>
                      </a:moveTo>
                      <a:cubicBezTo>
                        <a:pt x="1001" y="300"/>
                        <a:pt x="1015" y="305"/>
                        <a:pt x="1034" y="305"/>
                      </a:cubicBezTo>
                      <a:cubicBezTo>
                        <a:pt x="1287" y="357"/>
                        <a:pt x="1433" y="746"/>
                        <a:pt x="1353" y="1164"/>
                      </a:cubicBezTo>
                      <a:cubicBezTo>
                        <a:pt x="1279" y="1547"/>
                        <a:pt x="1035" y="1846"/>
                        <a:pt x="798" y="1846"/>
                      </a:cubicBezTo>
                      <a:cubicBezTo>
                        <a:pt x="779" y="1846"/>
                        <a:pt x="761" y="1844"/>
                        <a:pt x="743" y="1840"/>
                      </a:cubicBezTo>
                      <a:cubicBezTo>
                        <a:pt x="588" y="1817"/>
                        <a:pt x="503" y="1666"/>
                        <a:pt x="470" y="1582"/>
                      </a:cubicBezTo>
                      <a:cubicBezTo>
                        <a:pt x="330" y="1192"/>
                        <a:pt x="409" y="760"/>
                        <a:pt x="682" y="451"/>
                      </a:cubicBezTo>
                      <a:cubicBezTo>
                        <a:pt x="761" y="366"/>
                        <a:pt x="865" y="310"/>
                        <a:pt x="982" y="300"/>
                      </a:cubicBezTo>
                      <a:close/>
                      <a:moveTo>
                        <a:pt x="985" y="0"/>
                      </a:moveTo>
                      <a:cubicBezTo>
                        <a:pt x="804" y="0"/>
                        <a:pt x="624" y="82"/>
                        <a:pt x="470" y="239"/>
                      </a:cubicBezTo>
                      <a:cubicBezTo>
                        <a:pt x="109" y="634"/>
                        <a:pt x="1" y="1197"/>
                        <a:pt x="189" y="1699"/>
                      </a:cubicBezTo>
                      <a:cubicBezTo>
                        <a:pt x="297" y="1939"/>
                        <a:pt x="470" y="2098"/>
                        <a:pt x="686" y="2136"/>
                      </a:cubicBezTo>
                      <a:cubicBezTo>
                        <a:pt x="719" y="2145"/>
                        <a:pt x="757" y="2145"/>
                        <a:pt x="794" y="2150"/>
                      </a:cubicBezTo>
                      <a:cubicBezTo>
                        <a:pt x="1184" y="2150"/>
                        <a:pt x="1545" y="1765"/>
                        <a:pt x="1649" y="1220"/>
                      </a:cubicBezTo>
                      <a:cubicBezTo>
                        <a:pt x="1761" y="624"/>
                        <a:pt x="1517" y="94"/>
                        <a:pt x="1090" y="9"/>
                      </a:cubicBezTo>
                      <a:cubicBezTo>
                        <a:pt x="1055" y="3"/>
                        <a:pt x="1020" y="0"/>
                        <a:pt x="98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8" name="Google Shape;808;p33"/>
                <p:cNvSpPr/>
                <p:nvPr/>
              </p:nvSpPr>
              <p:spPr>
                <a:xfrm rot="1799661">
                  <a:off x="8399493" y="2470558"/>
                  <a:ext cx="428222" cy="215003"/>
                </a:xfrm>
                <a:custGeom>
                  <a:avLst/>
                  <a:gdLst/>
                  <a:ahLst/>
                  <a:cxnLst/>
                  <a:rect l="l" t="t" r="r" b="b"/>
                  <a:pathLst>
                    <a:path w="17278" h="8675" extrusionOk="0">
                      <a:moveTo>
                        <a:pt x="16654" y="300"/>
                      </a:moveTo>
                      <a:cubicBezTo>
                        <a:pt x="16578" y="2539"/>
                        <a:pt x="15574" y="4647"/>
                        <a:pt x="13875" y="6107"/>
                      </a:cubicBezTo>
                      <a:lnTo>
                        <a:pt x="13875" y="6102"/>
                      </a:lnTo>
                      <a:cubicBezTo>
                        <a:pt x="13105" y="3976"/>
                        <a:pt x="11946" y="2009"/>
                        <a:pt x="10462" y="300"/>
                      </a:cubicBezTo>
                      <a:close/>
                      <a:moveTo>
                        <a:pt x="6980" y="300"/>
                      </a:moveTo>
                      <a:cubicBezTo>
                        <a:pt x="6398" y="2553"/>
                        <a:pt x="5271" y="4623"/>
                        <a:pt x="3699" y="6332"/>
                      </a:cubicBezTo>
                      <a:cubicBezTo>
                        <a:pt x="3699" y="6332"/>
                        <a:pt x="3694" y="6341"/>
                        <a:pt x="3689" y="6341"/>
                      </a:cubicBezTo>
                      <a:cubicBezTo>
                        <a:pt x="1826" y="4882"/>
                        <a:pt x="704" y="2671"/>
                        <a:pt x="629" y="305"/>
                      </a:cubicBezTo>
                      <a:lnTo>
                        <a:pt x="629" y="300"/>
                      </a:lnTo>
                      <a:close/>
                      <a:moveTo>
                        <a:pt x="10059" y="300"/>
                      </a:moveTo>
                      <a:cubicBezTo>
                        <a:pt x="11617" y="2042"/>
                        <a:pt x="12823" y="4065"/>
                        <a:pt x="13612" y="6266"/>
                      </a:cubicBezTo>
                      <a:cubicBezTo>
                        <a:pt x="13617" y="6280"/>
                        <a:pt x="13626" y="6294"/>
                        <a:pt x="13635" y="6309"/>
                      </a:cubicBezTo>
                      <a:cubicBezTo>
                        <a:pt x="12178" y="7472"/>
                        <a:pt x="10412" y="8057"/>
                        <a:pt x="8642" y="8057"/>
                      </a:cubicBezTo>
                      <a:cubicBezTo>
                        <a:pt x="6992" y="8057"/>
                        <a:pt x="5340" y="7548"/>
                        <a:pt x="3933" y="6524"/>
                      </a:cubicBezTo>
                      <a:lnTo>
                        <a:pt x="3933" y="6520"/>
                      </a:lnTo>
                      <a:cubicBezTo>
                        <a:pt x="5548" y="4760"/>
                        <a:pt x="6703" y="2619"/>
                        <a:pt x="7289" y="300"/>
                      </a:cubicBezTo>
                      <a:close/>
                      <a:moveTo>
                        <a:pt x="357" y="0"/>
                      </a:moveTo>
                      <a:cubicBezTo>
                        <a:pt x="347" y="5"/>
                        <a:pt x="338" y="5"/>
                        <a:pt x="329" y="9"/>
                      </a:cubicBezTo>
                      <a:lnTo>
                        <a:pt x="0" y="9"/>
                      </a:lnTo>
                      <a:lnTo>
                        <a:pt x="0" y="38"/>
                      </a:lnTo>
                      <a:cubicBezTo>
                        <a:pt x="0" y="4807"/>
                        <a:pt x="3868" y="8674"/>
                        <a:pt x="8637" y="8674"/>
                      </a:cubicBezTo>
                      <a:cubicBezTo>
                        <a:pt x="13410" y="8674"/>
                        <a:pt x="17278" y="4807"/>
                        <a:pt x="17278" y="38"/>
                      </a:cubicBezTo>
                      <a:lnTo>
                        <a:pt x="17278" y="9"/>
                      </a:lnTo>
                      <a:lnTo>
                        <a:pt x="16832" y="9"/>
                      </a:lnTo>
                      <a:cubicBezTo>
                        <a:pt x="16823" y="5"/>
                        <a:pt x="16813" y="5"/>
                        <a:pt x="16804"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809" name="Google Shape;809;p33"/>
                <p:cNvSpPr/>
                <p:nvPr/>
              </p:nvSpPr>
              <p:spPr>
                <a:xfrm rot="1799661">
                  <a:off x="8705482" y="2556352"/>
                  <a:ext cx="121938" cy="208807"/>
                </a:xfrm>
                <a:custGeom>
                  <a:avLst/>
                  <a:gdLst/>
                  <a:ahLst/>
                  <a:cxnLst/>
                  <a:rect l="l" t="t" r="r" b="b"/>
                  <a:pathLst>
                    <a:path w="4920" h="8425" extrusionOk="0">
                      <a:moveTo>
                        <a:pt x="4736" y="1"/>
                      </a:moveTo>
                      <a:cubicBezTo>
                        <a:pt x="4662" y="1"/>
                        <a:pt x="4589" y="49"/>
                        <a:pt x="4586" y="144"/>
                      </a:cubicBezTo>
                      <a:cubicBezTo>
                        <a:pt x="4586" y="196"/>
                        <a:pt x="4610" y="5289"/>
                        <a:pt x="127" y="8147"/>
                      </a:cubicBezTo>
                      <a:cubicBezTo>
                        <a:pt x="1" y="8227"/>
                        <a:pt x="57" y="8419"/>
                        <a:pt x="207" y="8424"/>
                      </a:cubicBezTo>
                      <a:cubicBezTo>
                        <a:pt x="235" y="8424"/>
                        <a:pt x="263" y="8415"/>
                        <a:pt x="287" y="8401"/>
                      </a:cubicBezTo>
                      <a:cubicBezTo>
                        <a:pt x="4920" y="5448"/>
                        <a:pt x="4887" y="196"/>
                        <a:pt x="4887" y="139"/>
                      </a:cubicBezTo>
                      <a:cubicBezTo>
                        <a:pt x="4880" y="47"/>
                        <a:pt x="4808" y="1"/>
                        <a:pt x="4736"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spTree>
    <p:extLst>
      <p:ext uri="{BB962C8B-B14F-4D97-AF65-F5344CB8AC3E}">
        <p14:creationId xmlns:p14="http://schemas.microsoft.com/office/powerpoint/2010/main" val="343219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D2A4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0D2A47"/>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0" name="Google Shape;10;p2"/>
          <p:cNvSpPr txBox="1">
            <a:spLocks noGrp="1"/>
          </p:cNvSpPr>
          <p:nvPr>
            <p:ph type="ctrTitle"/>
          </p:nvPr>
        </p:nvSpPr>
        <p:spPr>
          <a:xfrm>
            <a:off x="1877900" y="1490700"/>
            <a:ext cx="5387700" cy="20850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500" b="0">
                <a:latin typeface="Dosis ExtraBold"/>
                <a:ea typeface="Dosis ExtraBold"/>
                <a:cs typeface="Dosis ExtraBold"/>
                <a:sym typeface="Dosi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877908" y="3710700"/>
            <a:ext cx="5387700" cy="341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title" idx="2"/>
          </p:nvPr>
        </p:nvSpPr>
        <p:spPr>
          <a:xfrm>
            <a:off x="6040625" y="567713"/>
            <a:ext cx="2390100" cy="4782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accent2"/>
              </a:buClr>
              <a:buSzPts val="2400"/>
              <a:buFont typeface="Dosis"/>
              <a:buNone/>
              <a:defRPr sz="2200" b="0" u="sng">
                <a:solidFill>
                  <a:schemeClr val="accent2"/>
                </a:solidFill>
                <a:latin typeface="Dosis ExtraBold"/>
                <a:ea typeface="Dosis ExtraBold"/>
                <a:cs typeface="Dosis ExtraBold"/>
                <a:sym typeface="Dosis ExtraBold"/>
              </a:defRPr>
            </a:lvl1pPr>
            <a:lvl2pPr lvl="1"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2pPr>
            <a:lvl3pPr lvl="2"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3pPr>
            <a:lvl4pPr lvl="3"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4pPr>
            <a:lvl5pPr lvl="4"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5pPr>
            <a:lvl6pPr lvl="5"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6pPr>
            <a:lvl7pPr lvl="6"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7pPr>
            <a:lvl8pPr lvl="7"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8pPr>
            <a:lvl9pPr lvl="8" algn="ctr" rtl="0">
              <a:lnSpc>
                <a:spcPct val="115000"/>
              </a:lnSpc>
              <a:spcBef>
                <a:spcPts val="0"/>
              </a:spcBef>
              <a:spcAft>
                <a:spcPts val="0"/>
              </a:spcAft>
              <a:buClr>
                <a:schemeClr val="accent2"/>
              </a:buClr>
              <a:buSzPts val="2400"/>
              <a:buFont typeface="DM Sans"/>
              <a:buNone/>
              <a:defRPr sz="2400" b="1">
                <a:solidFill>
                  <a:schemeClr val="accent2"/>
                </a:solidFill>
                <a:latin typeface="DM Sans"/>
                <a:ea typeface="DM Sans"/>
                <a:cs typeface="DM Sans"/>
                <a:sym typeface="DM Sans"/>
              </a:defRPr>
            </a:lvl9pPr>
          </a:lstStyle>
          <a:p>
            <a:endParaRPr/>
          </a:p>
        </p:txBody>
      </p:sp>
    </p:spTree>
    <p:extLst>
      <p:ext uri="{BB962C8B-B14F-4D97-AF65-F5344CB8AC3E}">
        <p14:creationId xmlns:p14="http://schemas.microsoft.com/office/powerpoint/2010/main" val="547146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539700" y="539400"/>
            <a:ext cx="8064600" cy="40647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 name="Google Shape;15;p3"/>
          <p:cNvSpPr txBox="1">
            <a:spLocks noGrp="1"/>
          </p:cNvSpPr>
          <p:nvPr>
            <p:ph type="title"/>
          </p:nvPr>
        </p:nvSpPr>
        <p:spPr>
          <a:xfrm>
            <a:off x="1629200" y="2619150"/>
            <a:ext cx="4362600" cy="932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705400" y="1305475"/>
            <a:ext cx="995400" cy="1036200"/>
          </a:xfrm>
          <a:prstGeom prst="rect">
            <a:avLst/>
          </a:prstGeom>
          <a:solidFill>
            <a:schemeClr val="accent4"/>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u="sng">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1629200" y="3551850"/>
            <a:ext cx="4362600" cy="33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13485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50" y="1187600"/>
            <a:ext cx="3105900" cy="2431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Font typeface="Barlow Medium"/>
              <a:buChar char="●"/>
              <a:defRPr/>
            </a:lvl1pPr>
            <a:lvl2pPr marL="914400" lvl="1" indent="-317500" rtl="0">
              <a:lnSpc>
                <a:spcPct val="100000"/>
              </a:lnSpc>
              <a:spcBef>
                <a:spcPts val="0"/>
              </a:spcBef>
              <a:spcAft>
                <a:spcPts val="0"/>
              </a:spcAft>
              <a:buClr>
                <a:srgbClr val="434343"/>
              </a:buClr>
              <a:buSzPts val="1400"/>
              <a:buFont typeface="Barlow Medium"/>
              <a:buChar char="○"/>
              <a:defRPr/>
            </a:lvl2pPr>
            <a:lvl3pPr marL="1371600" lvl="2" indent="-317500" rtl="0">
              <a:lnSpc>
                <a:spcPct val="100000"/>
              </a:lnSpc>
              <a:spcBef>
                <a:spcPts val="0"/>
              </a:spcBef>
              <a:spcAft>
                <a:spcPts val="0"/>
              </a:spcAft>
              <a:buClr>
                <a:srgbClr val="434343"/>
              </a:buClr>
              <a:buSzPts val="1400"/>
              <a:buFont typeface="Barlow Medium"/>
              <a:buChar char="■"/>
              <a:defRPr/>
            </a:lvl3pPr>
            <a:lvl4pPr marL="1828800" lvl="3" indent="-317500" rtl="0">
              <a:lnSpc>
                <a:spcPct val="100000"/>
              </a:lnSpc>
              <a:spcBef>
                <a:spcPts val="0"/>
              </a:spcBef>
              <a:spcAft>
                <a:spcPts val="0"/>
              </a:spcAft>
              <a:buClr>
                <a:srgbClr val="434343"/>
              </a:buClr>
              <a:buSzPts val="1400"/>
              <a:buFont typeface="Barlow Medium"/>
              <a:buChar char="●"/>
              <a:defRPr/>
            </a:lvl4pPr>
            <a:lvl5pPr marL="2286000" lvl="4" indent="-317500" rtl="0">
              <a:lnSpc>
                <a:spcPct val="100000"/>
              </a:lnSpc>
              <a:spcBef>
                <a:spcPts val="0"/>
              </a:spcBef>
              <a:spcAft>
                <a:spcPts val="0"/>
              </a:spcAft>
              <a:buClr>
                <a:srgbClr val="434343"/>
              </a:buClr>
              <a:buSzPts val="1400"/>
              <a:buFont typeface="Barlow Medium"/>
              <a:buChar char="○"/>
              <a:defRPr/>
            </a:lvl5pPr>
            <a:lvl6pPr marL="2743200" lvl="5" indent="-317500" rtl="0">
              <a:lnSpc>
                <a:spcPct val="100000"/>
              </a:lnSpc>
              <a:spcBef>
                <a:spcPts val="0"/>
              </a:spcBef>
              <a:spcAft>
                <a:spcPts val="0"/>
              </a:spcAft>
              <a:buClr>
                <a:srgbClr val="434343"/>
              </a:buClr>
              <a:buSzPts val="1400"/>
              <a:buFont typeface="Barlow Medium"/>
              <a:buChar char="■"/>
              <a:defRPr/>
            </a:lvl6pPr>
            <a:lvl7pPr marL="3200400" lvl="6" indent="-317500" rtl="0">
              <a:lnSpc>
                <a:spcPct val="100000"/>
              </a:lnSpc>
              <a:spcBef>
                <a:spcPts val="0"/>
              </a:spcBef>
              <a:spcAft>
                <a:spcPts val="0"/>
              </a:spcAft>
              <a:buClr>
                <a:srgbClr val="434343"/>
              </a:buClr>
              <a:buSzPts val="1400"/>
              <a:buFont typeface="Barlow Medium"/>
              <a:buChar char="●"/>
              <a:defRPr/>
            </a:lvl7pPr>
            <a:lvl8pPr marL="3657600" lvl="7" indent="-317500" rtl="0">
              <a:lnSpc>
                <a:spcPct val="100000"/>
              </a:lnSpc>
              <a:spcBef>
                <a:spcPts val="0"/>
              </a:spcBef>
              <a:spcAft>
                <a:spcPts val="0"/>
              </a:spcAft>
              <a:buClr>
                <a:srgbClr val="434343"/>
              </a:buClr>
              <a:buSzPts val="1400"/>
              <a:buFont typeface="Barlow Medium"/>
              <a:buChar char="○"/>
              <a:defRPr/>
            </a:lvl8pPr>
            <a:lvl9pPr marL="4114800" lvl="8" indent="-317500" rtl="0">
              <a:lnSpc>
                <a:spcPct val="100000"/>
              </a:lnSpc>
              <a:spcBef>
                <a:spcPts val="0"/>
              </a:spcBef>
              <a:spcAft>
                <a:spcPts val="0"/>
              </a:spcAft>
              <a:buClr>
                <a:srgbClr val="434343"/>
              </a:buClr>
              <a:buSzPts val="1400"/>
              <a:buFont typeface="Barlow Medium"/>
              <a:buChar char="■"/>
              <a:defRPr/>
            </a:lvl9pPr>
          </a:lstStyle>
          <a:p>
            <a:endParaRPr/>
          </a:p>
        </p:txBody>
      </p:sp>
    </p:spTree>
    <p:extLst>
      <p:ext uri="{BB962C8B-B14F-4D97-AF65-F5344CB8AC3E}">
        <p14:creationId xmlns:p14="http://schemas.microsoft.com/office/powerpoint/2010/main" val="3067895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p:nvPr/>
        </p:nvSpPr>
        <p:spPr>
          <a:xfrm>
            <a:off x="146050" y="127375"/>
            <a:ext cx="8851800" cy="4888800"/>
          </a:xfrm>
          <a:prstGeom prst="rect">
            <a:avLst/>
          </a:prstGeom>
          <a:solidFill>
            <a:schemeClr val="lt1"/>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24" name="Google Shape;24;p5"/>
          <p:cNvGrpSpPr/>
          <p:nvPr/>
        </p:nvGrpSpPr>
        <p:grpSpPr>
          <a:xfrm>
            <a:off x="-280251" y="-77344"/>
            <a:ext cx="9726350" cy="5228580"/>
            <a:chOff x="-280251" y="-77344"/>
            <a:chExt cx="9726350" cy="5228580"/>
          </a:xfrm>
        </p:grpSpPr>
        <p:grpSp>
          <p:nvGrpSpPr>
            <p:cNvPr id="25" name="Google Shape;25;p5"/>
            <p:cNvGrpSpPr/>
            <p:nvPr/>
          </p:nvGrpSpPr>
          <p:grpSpPr>
            <a:xfrm rot="1349936" flipH="1">
              <a:off x="8520686" y="12639"/>
              <a:ext cx="716147" cy="1236268"/>
              <a:chOff x="13191208" y="6633787"/>
              <a:chExt cx="621841" cy="1073383"/>
            </a:xfrm>
          </p:grpSpPr>
          <p:sp>
            <p:nvSpPr>
              <p:cNvPr id="26" name="Google Shape;26;p5"/>
              <p:cNvSpPr/>
              <p:nvPr/>
            </p:nvSpPr>
            <p:spPr>
              <a:xfrm>
                <a:off x="13191208" y="6633787"/>
                <a:ext cx="621841" cy="1073383"/>
              </a:xfrm>
              <a:custGeom>
                <a:avLst/>
                <a:gdLst/>
                <a:ahLst/>
                <a:cxnLst/>
                <a:rect l="l" t="t" r="r" b="b"/>
                <a:pathLst>
                  <a:path w="17936" h="30960" extrusionOk="0">
                    <a:moveTo>
                      <a:pt x="7923" y="15991"/>
                    </a:moveTo>
                    <a:lnTo>
                      <a:pt x="7923" y="15991"/>
                    </a:lnTo>
                    <a:cubicBezTo>
                      <a:pt x="7965" y="16126"/>
                      <a:pt x="8021" y="16257"/>
                      <a:pt x="8082" y="16387"/>
                    </a:cubicBezTo>
                    <a:lnTo>
                      <a:pt x="8082" y="17026"/>
                    </a:lnTo>
                    <a:cubicBezTo>
                      <a:pt x="8021" y="16835"/>
                      <a:pt x="7956" y="16644"/>
                      <a:pt x="7895" y="16448"/>
                    </a:cubicBezTo>
                    <a:cubicBezTo>
                      <a:pt x="7918" y="16294"/>
                      <a:pt x="7928" y="16140"/>
                      <a:pt x="7923" y="15991"/>
                    </a:cubicBezTo>
                    <a:close/>
                    <a:moveTo>
                      <a:pt x="10003" y="15991"/>
                    </a:moveTo>
                    <a:cubicBezTo>
                      <a:pt x="9998" y="16145"/>
                      <a:pt x="10012" y="16299"/>
                      <a:pt x="10036" y="16448"/>
                    </a:cubicBezTo>
                    <a:cubicBezTo>
                      <a:pt x="9970" y="16644"/>
                      <a:pt x="9905" y="16835"/>
                      <a:pt x="9844" y="17031"/>
                    </a:cubicBezTo>
                    <a:lnTo>
                      <a:pt x="9844" y="16387"/>
                    </a:lnTo>
                    <a:cubicBezTo>
                      <a:pt x="9910" y="16262"/>
                      <a:pt x="9961" y="16126"/>
                      <a:pt x="10003" y="15991"/>
                    </a:cubicBezTo>
                    <a:close/>
                    <a:moveTo>
                      <a:pt x="8963" y="1"/>
                    </a:moveTo>
                    <a:cubicBezTo>
                      <a:pt x="8529" y="1"/>
                      <a:pt x="8161" y="318"/>
                      <a:pt x="8096" y="747"/>
                    </a:cubicBezTo>
                    <a:cubicBezTo>
                      <a:pt x="7951" y="1026"/>
                      <a:pt x="7858" y="1386"/>
                      <a:pt x="7746" y="1810"/>
                    </a:cubicBezTo>
                    <a:cubicBezTo>
                      <a:pt x="7695" y="2010"/>
                      <a:pt x="7643" y="2211"/>
                      <a:pt x="7583" y="2397"/>
                    </a:cubicBezTo>
                    <a:cubicBezTo>
                      <a:pt x="7527" y="2551"/>
                      <a:pt x="7452" y="2701"/>
                      <a:pt x="7368" y="2841"/>
                    </a:cubicBezTo>
                    <a:cubicBezTo>
                      <a:pt x="7172" y="3181"/>
                      <a:pt x="6930" y="3605"/>
                      <a:pt x="6841" y="4212"/>
                    </a:cubicBezTo>
                    <a:cubicBezTo>
                      <a:pt x="6785" y="4636"/>
                      <a:pt x="6841" y="5079"/>
                      <a:pt x="6902" y="5508"/>
                    </a:cubicBezTo>
                    <a:cubicBezTo>
                      <a:pt x="6944" y="5839"/>
                      <a:pt x="6990" y="6179"/>
                      <a:pt x="6972" y="6464"/>
                    </a:cubicBezTo>
                    <a:cubicBezTo>
                      <a:pt x="6958" y="6692"/>
                      <a:pt x="6883" y="6958"/>
                      <a:pt x="6804" y="7238"/>
                    </a:cubicBezTo>
                    <a:cubicBezTo>
                      <a:pt x="6692" y="7630"/>
                      <a:pt x="6566" y="8082"/>
                      <a:pt x="6566" y="8576"/>
                    </a:cubicBezTo>
                    <a:cubicBezTo>
                      <a:pt x="6566" y="8670"/>
                      <a:pt x="6571" y="8763"/>
                      <a:pt x="6580" y="8852"/>
                    </a:cubicBezTo>
                    <a:cubicBezTo>
                      <a:pt x="6384" y="8469"/>
                      <a:pt x="6118" y="8152"/>
                      <a:pt x="5881" y="7872"/>
                    </a:cubicBezTo>
                    <a:cubicBezTo>
                      <a:pt x="5699" y="7658"/>
                      <a:pt x="5526" y="7453"/>
                      <a:pt x="5424" y="7266"/>
                    </a:cubicBezTo>
                    <a:lnTo>
                      <a:pt x="5414" y="7247"/>
                    </a:lnTo>
                    <a:cubicBezTo>
                      <a:pt x="5279" y="7005"/>
                      <a:pt x="5176" y="6711"/>
                      <a:pt x="5074" y="6403"/>
                    </a:cubicBezTo>
                    <a:lnTo>
                      <a:pt x="5060" y="6357"/>
                    </a:lnTo>
                    <a:lnTo>
                      <a:pt x="5060" y="6347"/>
                    </a:lnTo>
                    <a:cubicBezTo>
                      <a:pt x="4934" y="5988"/>
                      <a:pt x="4780" y="5578"/>
                      <a:pt x="4538" y="5237"/>
                    </a:cubicBezTo>
                    <a:lnTo>
                      <a:pt x="4533" y="5233"/>
                    </a:lnTo>
                    <a:cubicBezTo>
                      <a:pt x="4169" y="4729"/>
                      <a:pt x="3740" y="4449"/>
                      <a:pt x="3395" y="4226"/>
                    </a:cubicBezTo>
                    <a:cubicBezTo>
                      <a:pt x="3250" y="4137"/>
                      <a:pt x="3115" y="4039"/>
                      <a:pt x="2989" y="3927"/>
                    </a:cubicBezTo>
                    <a:cubicBezTo>
                      <a:pt x="2882" y="3824"/>
                      <a:pt x="2770" y="3717"/>
                      <a:pt x="2663" y="3605"/>
                    </a:cubicBezTo>
                    <a:cubicBezTo>
                      <a:pt x="2304" y="3251"/>
                      <a:pt x="1987" y="2929"/>
                      <a:pt x="1679" y="2738"/>
                    </a:cubicBezTo>
                    <a:cubicBezTo>
                      <a:pt x="1504" y="2515"/>
                      <a:pt x="1243" y="2396"/>
                      <a:pt x="978" y="2396"/>
                    </a:cubicBezTo>
                    <a:cubicBezTo>
                      <a:pt x="827" y="2396"/>
                      <a:pt x="675" y="2435"/>
                      <a:pt x="536" y="2514"/>
                    </a:cubicBezTo>
                    <a:cubicBezTo>
                      <a:pt x="159" y="2738"/>
                      <a:pt x="0" y="3209"/>
                      <a:pt x="168" y="3615"/>
                    </a:cubicBezTo>
                    <a:cubicBezTo>
                      <a:pt x="187" y="3871"/>
                      <a:pt x="271" y="4146"/>
                      <a:pt x="369" y="4473"/>
                    </a:cubicBezTo>
                    <a:cubicBezTo>
                      <a:pt x="429" y="4683"/>
                      <a:pt x="494" y="4902"/>
                      <a:pt x="536" y="5102"/>
                    </a:cubicBezTo>
                    <a:cubicBezTo>
                      <a:pt x="555" y="5242"/>
                      <a:pt x="555" y="5382"/>
                      <a:pt x="541" y="5517"/>
                    </a:cubicBezTo>
                    <a:cubicBezTo>
                      <a:pt x="522" y="5853"/>
                      <a:pt x="499" y="6310"/>
                      <a:pt x="690" y="6846"/>
                    </a:cubicBezTo>
                    <a:cubicBezTo>
                      <a:pt x="812" y="7201"/>
                      <a:pt x="1040" y="7527"/>
                      <a:pt x="1255" y="7844"/>
                    </a:cubicBezTo>
                    <a:lnTo>
                      <a:pt x="1301" y="7910"/>
                    </a:lnTo>
                    <a:cubicBezTo>
                      <a:pt x="1474" y="8166"/>
                      <a:pt x="1651" y="8432"/>
                      <a:pt x="1754" y="8674"/>
                    </a:cubicBezTo>
                    <a:cubicBezTo>
                      <a:pt x="1828" y="8866"/>
                      <a:pt x="1861" y="9113"/>
                      <a:pt x="1898" y="9374"/>
                    </a:cubicBezTo>
                    <a:cubicBezTo>
                      <a:pt x="1949" y="9738"/>
                      <a:pt x="2010" y="10148"/>
                      <a:pt x="2192" y="10568"/>
                    </a:cubicBezTo>
                    <a:lnTo>
                      <a:pt x="2197" y="10582"/>
                    </a:lnTo>
                    <a:cubicBezTo>
                      <a:pt x="2383" y="10992"/>
                      <a:pt x="2654" y="11332"/>
                      <a:pt x="2896" y="11631"/>
                    </a:cubicBezTo>
                    <a:cubicBezTo>
                      <a:pt x="3078" y="11855"/>
                      <a:pt x="3246" y="12069"/>
                      <a:pt x="3344" y="12270"/>
                    </a:cubicBezTo>
                    <a:cubicBezTo>
                      <a:pt x="3460" y="12503"/>
                      <a:pt x="3526" y="12797"/>
                      <a:pt x="3600" y="13109"/>
                    </a:cubicBezTo>
                    <a:cubicBezTo>
                      <a:pt x="3689" y="13492"/>
                      <a:pt x="3782" y="13888"/>
                      <a:pt x="3983" y="14247"/>
                    </a:cubicBezTo>
                    <a:cubicBezTo>
                      <a:pt x="4258" y="14755"/>
                      <a:pt x="4621" y="15063"/>
                      <a:pt x="4911" y="15315"/>
                    </a:cubicBezTo>
                    <a:cubicBezTo>
                      <a:pt x="5037" y="15413"/>
                      <a:pt x="5153" y="15525"/>
                      <a:pt x="5260" y="15651"/>
                    </a:cubicBezTo>
                    <a:cubicBezTo>
                      <a:pt x="5382" y="15809"/>
                      <a:pt x="5498" y="15991"/>
                      <a:pt x="5615" y="16168"/>
                    </a:cubicBezTo>
                    <a:cubicBezTo>
                      <a:pt x="5825" y="16481"/>
                      <a:pt x="6011" y="16761"/>
                      <a:pt x="6216" y="16966"/>
                    </a:cubicBezTo>
                    <a:cubicBezTo>
                      <a:pt x="6370" y="17437"/>
                      <a:pt x="6524" y="17912"/>
                      <a:pt x="6669" y="18383"/>
                    </a:cubicBezTo>
                    <a:cubicBezTo>
                      <a:pt x="4309" y="19185"/>
                      <a:pt x="2724" y="21163"/>
                      <a:pt x="2724" y="23401"/>
                    </a:cubicBezTo>
                    <a:cubicBezTo>
                      <a:pt x="2724" y="25714"/>
                      <a:pt x="4398" y="27743"/>
                      <a:pt x="6911" y="28493"/>
                    </a:cubicBezTo>
                    <a:cubicBezTo>
                      <a:pt x="7312" y="28839"/>
                      <a:pt x="7643" y="29254"/>
                      <a:pt x="7890" y="29720"/>
                    </a:cubicBezTo>
                    <a:cubicBezTo>
                      <a:pt x="7998" y="29930"/>
                      <a:pt x="8091" y="30144"/>
                      <a:pt x="8161" y="30368"/>
                    </a:cubicBezTo>
                    <a:cubicBezTo>
                      <a:pt x="8287" y="30762"/>
                      <a:pt x="8628" y="30959"/>
                      <a:pt x="8970" y="30959"/>
                    </a:cubicBezTo>
                    <a:cubicBezTo>
                      <a:pt x="9312" y="30959"/>
                      <a:pt x="9653" y="30762"/>
                      <a:pt x="9779" y="30368"/>
                    </a:cubicBezTo>
                    <a:cubicBezTo>
                      <a:pt x="9854" y="30144"/>
                      <a:pt x="9942" y="29925"/>
                      <a:pt x="10054" y="29720"/>
                    </a:cubicBezTo>
                    <a:cubicBezTo>
                      <a:pt x="10301" y="29254"/>
                      <a:pt x="10633" y="28839"/>
                      <a:pt x="11034" y="28493"/>
                    </a:cubicBezTo>
                    <a:cubicBezTo>
                      <a:pt x="13547" y="27743"/>
                      <a:pt x="15221" y="25709"/>
                      <a:pt x="15221" y="23401"/>
                    </a:cubicBezTo>
                    <a:cubicBezTo>
                      <a:pt x="15221" y="21163"/>
                      <a:pt x="13631" y="19185"/>
                      <a:pt x="11276" y="18383"/>
                    </a:cubicBezTo>
                    <a:cubicBezTo>
                      <a:pt x="11421" y="17908"/>
                      <a:pt x="11570" y="17437"/>
                      <a:pt x="11724" y="16966"/>
                    </a:cubicBezTo>
                    <a:cubicBezTo>
                      <a:pt x="11934" y="16761"/>
                      <a:pt x="12120" y="16476"/>
                      <a:pt x="12325" y="16164"/>
                    </a:cubicBezTo>
                    <a:cubicBezTo>
                      <a:pt x="12442" y="15991"/>
                      <a:pt x="12563" y="15809"/>
                      <a:pt x="12680" y="15651"/>
                    </a:cubicBezTo>
                    <a:cubicBezTo>
                      <a:pt x="12787" y="15525"/>
                      <a:pt x="12904" y="15413"/>
                      <a:pt x="13034" y="15310"/>
                    </a:cubicBezTo>
                    <a:cubicBezTo>
                      <a:pt x="13323" y="15063"/>
                      <a:pt x="13687" y="14755"/>
                      <a:pt x="13962" y="14247"/>
                    </a:cubicBezTo>
                    <a:cubicBezTo>
                      <a:pt x="14163" y="13888"/>
                      <a:pt x="14256" y="13492"/>
                      <a:pt x="14345" y="13109"/>
                    </a:cubicBezTo>
                    <a:cubicBezTo>
                      <a:pt x="14419" y="12797"/>
                      <a:pt x="14484" y="12503"/>
                      <a:pt x="14601" y="12265"/>
                    </a:cubicBezTo>
                    <a:cubicBezTo>
                      <a:pt x="14699" y="12069"/>
                      <a:pt x="14867" y="11859"/>
                      <a:pt x="15049" y="11631"/>
                    </a:cubicBezTo>
                    <a:cubicBezTo>
                      <a:pt x="15291" y="11328"/>
                      <a:pt x="15562" y="10987"/>
                      <a:pt x="15748" y="10582"/>
                    </a:cubicBezTo>
                    <a:lnTo>
                      <a:pt x="15753" y="10568"/>
                    </a:lnTo>
                    <a:cubicBezTo>
                      <a:pt x="15935" y="10148"/>
                      <a:pt x="15991" y="9733"/>
                      <a:pt x="16047" y="9369"/>
                    </a:cubicBezTo>
                    <a:cubicBezTo>
                      <a:pt x="16084" y="9113"/>
                      <a:pt x="16117" y="8866"/>
                      <a:pt x="16191" y="8670"/>
                    </a:cubicBezTo>
                    <a:cubicBezTo>
                      <a:pt x="16294" y="8432"/>
                      <a:pt x="16471" y="8166"/>
                      <a:pt x="16648" y="7905"/>
                    </a:cubicBezTo>
                    <a:lnTo>
                      <a:pt x="16690" y="7840"/>
                    </a:lnTo>
                    <a:cubicBezTo>
                      <a:pt x="16909" y="7527"/>
                      <a:pt x="17133" y="7201"/>
                      <a:pt x="17254" y="6846"/>
                    </a:cubicBezTo>
                    <a:cubicBezTo>
                      <a:pt x="17446" y="6310"/>
                      <a:pt x="17422" y="5853"/>
                      <a:pt x="17404" y="5517"/>
                    </a:cubicBezTo>
                    <a:cubicBezTo>
                      <a:pt x="17390" y="5377"/>
                      <a:pt x="17390" y="5237"/>
                      <a:pt x="17408" y="5098"/>
                    </a:cubicBezTo>
                    <a:cubicBezTo>
                      <a:pt x="17450" y="4902"/>
                      <a:pt x="17516" y="4683"/>
                      <a:pt x="17576" y="4473"/>
                    </a:cubicBezTo>
                    <a:cubicBezTo>
                      <a:pt x="17674" y="4146"/>
                      <a:pt x="17758" y="3871"/>
                      <a:pt x="17777" y="3615"/>
                    </a:cubicBezTo>
                    <a:cubicBezTo>
                      <a:pt x="17935" y="3223"/>
                      <a:pt x="17795" y="2775"/>
                      <a:pt x="17441" y="2547"/>
                    </a:cubicBezTo>
                    <a:cubicBezTo>
                      <a:pt x="17290" y="2447"/>
                      <a:pt x="17120" y="2398"/>
                      <a:pt x="16951" y="2398"/>
                    </a:cubicBezTo>
                    <a:cubicBezTo>
                      <a:pt x="16688" y="2398"/>
                      <a:pt x="16430" y="2516"/>
                      <a:pt x="16256" y="2738"/>
                    </a:cubicBezTo>
                    <a:cubicBezTo>
                      <a:pt x="15949" y="2929"/>
                      <a:pt x="15627" y="3251"/>
                      <a:pt x="15273" y="3605"/>
                    </a:cubicBezTo>
                    <a:cubicBezTo>
                      <a:pt x="15161" y="3717"/>
                      <a:pt x="15053" y="3824"/>
                      <a:pt x="14951" y="3927"/>
                    </a:cubicBezTo>
                    <a:cubicBezTo>
                      <a:pt x="14820" y="4039"/>
                      <a:pt x="14680" y="4137"/>
                      <a:pt x="14536" y="4226"/>
                    </a:cubicBezTo>
                    <a:cubicBezTo>
                      <a:pt x="14191" y="4449"/>
                      <a:pt x="13762" y="4729"/>
                      <a:pt x="13398" y="5233"/>
                    </a:cubicBezTo>
                    <a:lnTo>
                      <a:pt x="13393" y="5237"/>
                    </a:lnTo>
                    <a:cubicBezTo>
                      <a:pt x="13151" y="5583"/>
                      <a:pt x="12997" y="5993"/>
                      <a:pt x="12871" y="6347"/>
                    </a:cubicBezTo>
                    <a:lnTo>
                      <a:pt x="12871" y="6352"/>
                    </a:lnTo>
                    <a:lnTo>
                      <a:pt x="12857" y="6403"/>
                    </a:lnTo>
                    <a:cubicBezTo>
                      <a:pt x="12754" y="6716"/>
                      <a:pt x="12652" y="7005"/>
                      <a:pt x="12517" y="7247"/>
                    </a:cubicBezTo>
                    <a:lnTo>
                      <a:pt x="12507" y="7266"/>
                    </a:lnTo>
                    <a:cubicBezTo>
                      <a:pt x="12405" y="7453"/>
                      <a:pt x="12232" y="7658"/>
                      <a:pt x="12050" y="7872"/>
                    </a:cubicBezTo>
                    <a:cubicBezTo>
                      <a:pt x="11812" y="8152"/>
                      <a:pt x="11547" y="8469"/>
                      <a:pt x="11351" y="8852"/>
                    </a:cubicBezTo>
                    <a:cubicBezTo>
                      <a:pt x="11360" y="8763"/>
                      <a:pt x="11365" y="8670"/>
                      <a:pt x="11365" y="8576"/>
                    </a:cubicBezTo>
                    <a:cubicBezTo>
                      <a:pt x="11365" y="8077"/>
                      <a:pt x="11239" y="7630"/>
                      <a:pt x="11127" y="7238"/>
                    </a:cubicBezTo>
                    <a:cubicBezTo>
                      <a:pt x="11048" y="6958"/>
                      <a:pt x="10973" y="6692"/>
                      <a:pt x="10959" y="6464"/>
                    </a:cubicBezTo>
                    <a:cubicBezTo>
                      <a:pt x="10940" y="6175"/>
                      <a:pt x="10987" y="5839"/>
                      <a:pt x="11029" y="5508"/>
                    </a:cubicBezTo>
                    <a:cubicBezTo>
                      <a:pt x="11090" y="5079"/>
                      <a:pt x="11145" y="4636"/>
                      <a:pt x="11090" y="4212"/>
                    </a:cubicBezTo>
                    <a:cubicBezTo>
                      <a:pt x="11001" y="3605"/>
                      <a:pt x="10763" y="3181"/>
                      <a:pt x="10563" y="2841"/>
                    </a:cubicBezTo>
                    <a:cubicBezTo>
                      <a:pt x="10479" y="2701"/>
                      <a:pt x="10404" y="2551"/>
                      <a:pt x="10348" y="2397"/>
                    </a:cubicBezTo>
                    <a:cubicBezTo>
                      <a:pt x="10287" y="2216"/>
                      <a:pt x="10236" y="2010"/>
                      <a:pt x="10185" y="1815"/>
                    </a:cubicBezTo>
                    <a:cubicBezTo>
                      <a:pt x="10078" y="1386"/>
                      <a:pt x="9984" y="1026"/>
                      <a:pt x="9835" y="747"/>
                    </a:cubicBezTo>
                    <a:cubicBezTo>
                      <a:pt x="9770" y="318"/>
                      <a:pt x="9401" y="1"/>
                      <a:pt x="8963"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7" name="Google Shape;27;p5"/>
              <p:cNvSpPr/>
              <p:nvPr/>
            </p:nvSpPr>
            <p:spPr>
              <a:xfrm>
                <a:off x="13444355" y="6664503"/>
                <a:ext cx="115486" cy="533571"/>
              </a:xfrm>
              <a:custGeom>
                <a:avLst/>
                <a:gdLst/>
                <a:ahLst/>
                <a:cxnLst/>
                <a:rect l="l" t="t" r="r" b="b"/>
                <a:pathLst>
                  <a:path w="3331" h="15390" extrusionOk="0">
                    <a:moveTo>
                      <a:pt x="1666" y="1"/>
                    </a:moveTo>
                    <a:cubicBezTo>
                      <a:pt x="1358" y="1"/>
                      <a:pt x="1223" y="947"/>
                      <a:pt x="985" y="1726"/>
                    </a:cubicBezTo>
                    <a:cubicBezTo>
                      <a:pt x="826" y="2248"/>
                      <a:pt x="379" y="2659"/>
                      <a:pt x="267" y="3428"/>
                    </a:cubicBezTo>
                    <a:cubicBezTo>
                      <a:pt x="183" y="4053"/>
                      <a:pt x="449" y="4878"/>
                      <a:pt x="402" y="5625"/>
                    </a:cubicBezTo>
                    <a:cubicBezTo>
                      <a:pt x="360" y="6296"/>
                      <a:pt x="1" y="6958"/>
                      <a:pt x="1" y="7695"/>
                    </a:cubicBezTo>
                    <a:cubicBezTo>
                      <a:pt x="1" y="8427"/>
                      <a:pt x="360" y="9094"/>
                      <a:pt x="402" y="9761"/>
                    </a:cubicBezTo>
                    <a:cubicBezTo>
                      <a:pt x="449" y="10512"/>
                      <a:pt x="183" y="11332"/>
                      <a:pt x="267" y="11957"/>
                    </a:cubicBezTo>
                    <a:cubicBezTo>
                      <a:pt x="379" y="12727"/>
                      <a:pt x="826" y="13142"/>
                      <a:pt x="985" y="13659"/>
                    </a:cubicBezTo>
                    <a:cubicBezTo>
                      <a:pt x="1223" y="14438"/>
                      <a:pt x="1358" y="15390"/>
                      <a:pt x="1666" y="15390"/>
                    </a:cubicBezTo>
                    <a:cubicBezTo>
                      <a:pt x="1969" y="15390"/>
                      <a:pt x="2109" y="14438"/>
                      <a:pt x="2347" y="13659"/>
                    </a:cubicBezTo>
                    <a:cubicBezTo>
                      <a:pt x="2505" y="13137"/>
                      <a:pt x="2953" y="12727"/>
                      <a:pt x="3060" y="11957"/>
                    </a:cubicBezTo>
                    <a:cubicBezTo>
                      <a:pt x="3149" y="11332"/>
                      <a:pt x="2883" y="10507"/>
                      <a:pt x="2929" y="9761"/>
                    </a:cubicBezTo>
                    <a:cubicBezTo>
                      <a:pt x="2967" y="9094"/>
                      <a:pt x="3331" y="8423"/>
                      <a:pt x="3331" y="7695"/>
                    </a:cubicBezTo>
                    <a:cubicBezTo>
                      <a:pt x="3331" y="6958"/>
                      <a:pt x="2967" y="6291"/>
                      <a:pt x="2929" y="5625"/>
                    </a:cubicBezTo>
                    <a:cubicBezTo>
                      <a:pt x="2883" y="4874"/>
                      <a:pt x="3149" y="4053"/>
                      <a:pt x="3060" y="3428"/>
                    </a:cubicBezTo>
                    <a:cubicBezTo>
                      <a:pt x="2953" y="2659"/>
                      <a:pt x="2505" y="2244"/>
                      <a:pt x="2347" y="1726"/>
                    </a:cubicBezTo>
                    <a:cubicBezTo>
                      <a:pt x="2109" y="947"/>
                      <a:pt x="1969" y="1"/>
                      <a:pt x="1666"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8" name="Google Shape;28;p5"/>
              <p:cNvSpPr/>
              <p:nvPr/>
            </p:nvSpPr>
            <p:spPr>
              <a:xfrm>
                <a:off x="13496600" y="6659164"/>
                <a:ext cx="10678" cy="632034"/>
              </a:xfrm>
              <a:custGeom>
                <a:avLst/>
                <a:gdLst/>
                <a:ahLst/>
                <a:cxnLst/>
                <a:rect l="l" t="t" r="r" b="b"/>
                <a:pathLst>
                  <a:path w="308" h="18230" extrusionOk="0">
                    <a:moveTo>
                      <a:pt x="154" y="1"/>
                    </a:moveTo>
                    <a:cubicBezTo>
                      <a:pt x="77" y="1"/>
                      <a:pt x="0" y="52"/>
                      <a:pt x="0" y="155"/>
                    </a:cubicBezTo>
                    <a:lnTo>
                      <a:pt x="0" y="18076"/>
                    </a:lnTo>
                    <a:cubicBezTo>
                      <a:pt x="0" y="18160"/>
                      <a:pt x="70" y="18230"/>
                      <a:pt x="154" y="18230"/>
                    </a:cubicBezTo>
                    <a:cubicBezTo>
                      <a:pt x="238" y="18230"/>
                      <a:pt x="308" y="18160"/>
                      <a:pt x="308" y="18076"/>
                    </a:cubicBezTo>
                    <a:lnTo>
                      <a:pt x="308" y="155"/>
                    </a:lnTo>
                    <a:cubicBezTo>
                      <a:pt x="308" y="52"/>
                      <a:pt x="231" y="1"/>
                      <a:pt x="1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29" name="Google Shape;29;p5"/>
              <p:cNvSpPr/>
              <p:nvPr/>
            </p:nvSpPr>
            <p:spPr>
              <a:xfrm>
                <a:off x="13555259" y="6746909"/>
                <a:ext cx="233190" cy="462290"/>
              </a:xfrm>
              <a:custGeom>
                <a:avLst/>
                <a:gdLst/>
                <a:ahLst/>
                <a:cxnLst/>
                <a:rect l="l" t="t" r="r" b="b"/>
                <a:pathLst>
                  <a:path w="6726" h="13334" extrusionOk="0">
                    <a:moveTo>
                      <a:pt x="6379" y="1"/>
                    </a:moveTo>
                    <a:cubicBezTo>
                      <a:pt x="6079" y="1"/>
                      <a:pt x="5499" y="663"/>
                      <a:pt x="4953" y="1186"/>
                    </a:cubicBezTo>
                    <a:cubicBezTo>
                      <a:pt x="4552" y="1569"/>
                      <a:pt x="3946" y="1765"/>
                      <a:pt x="3489" y="2394"/>
                    </a:cubicBezTo>
                    <a:cubicBezTo>
                      <a:pt x="3307" y="2655"/>
                      <a:pt x="3177" y="2982"/>
                      <a:pt x="3060" y="3327"/>
                    </a:cubicBezTo>
                    <a:cubicBezTo>
                      <a:pt x="2944" y="3672"/>
                      <a:pt x="2827" y="4031"/>
                      <a:pt x="2645" y="4348"/>
                    </a:cubicBezTo>
                    <a:cubicBezTo>
                      <a:pt x="2337" y="4922"/>
                      <a:pt x="1717" y="5397"/>
                      <a:pt x="1437" y="6050"/>
                    </a:cubicBezTo>
                    <a:cubicBezTo>
                      <a:pt x="1143" y="6698"/>
                      <a:pt x="1246" y="7393"/>
                      <a:pt x="1041" y="7999"/>
                    </a:cubicBezTo>
                    <a:cubicBezTo>
                      <a:pt x="808" y="8671"/>
                      <a:pt x="281" y="9338"/>
                      <a:pt x="146" y="9921"/>
                    </a:cubicBezTo>
                    <a:cubicBezTo>
                      <a:pt x="1" y="10644"/>
                      <a:pt x="299" y="11119"/>
                      <a:pt x="285" y="11623"/>
                    </a:cubicBezTo>
                    <a:cubicBezTo>
                      <a:pt x="267" y="12378"/>
                      <a:pt x="118" y="13260"/>
                      <a:pt x="416" y="13330"/>
                    </a:cubicBezTo>
                    <a:cubicBezTo>
                      <a:pt x="428" y="13332"/>
                      <a:pt x="440" y="13334"/>
                      <a:pt x="453" y="13334"/>
                    </a:cubicBezTo>
                    <a:cubicBezTo>
                      <a:pt x="747" y="13334"/>
                      <a:pt x="1139" y="12558"/>
                      <a:pt x="1591" y="11954"/>
                    </a:cubicBezTo>
                    <a:cubicBezTo>
                      <a:pt x="1908" y="11534"/>
                      <a:pt x="2468" y="11282"/>
                      <a:pt x="2818" y="10634"/>
                    </a:cubicBezTo>
                    <a:cubicBezTo>
                      <a:pt x="3116" y="10112"/>
                      <a:pt x="3125" y="9324"/>
                      <a:pt x="3438" y="8690"/>
                    </a:cubicBezTo>
                    <a:cubicBezTo>
                      <a:pt x="3718" y="8121"/>
                      <a:pt x="4291" y="7645"/>
                      <a:pt x="4571" y="7020"/>
                    </a:cubicBezTo>
                    <a:cubicBezTo>
                      <a:pt x="4841" y="6395"/>
                      <a:pt x="4776" y="5719"/>
                      <a:pt x="5005" y="5136"/>
                    </a:cubicBezTo>
                    <a:cubicBezTo>
                      <a:pt x="5140" y="4814"/>
                      <a:pt x="5350" y="4497"/>
                      <a:pt x="5555" y="4199"/>
                    </a:cubicBezTo>
                    <a:cubicBezTo>
                      <a:pt x="5760" y="3900"/>
                      <a:pt x="5961" y="3616"/>
                      <a:pt x="6059" y="3336"/>
                    </a:cubicBezTo>
                    <a:cubicBezTo>
                      <a:pt x="6301" y="2665"/>
                      <a:pt x="6077" y="2170"/>
                      <a:pt x="6185" y="1685"/>
                    </a:cubicBezTo>
                    <a:cubicBezTo>
                      <a:pt x="6338" y="958"/>
                      <a:pt x="6725" y="142"/>
                      <a:pt x="6450" y="16"/>
                    </a:cubicBezTo>
                    <a:cubicBezTo>
                      <a:pt x="6429" y="5"/>
                      <a:pt x="6405" y="1"/>
                      <a:pt x="6379"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0" name="Google Shape;30;p5"/>
              <p:cNvSpPr/>
              <p:nvPr/>
            </p:nvSpPr>
            <p:spPr>
              <a:xfrm>
                <a:off x="13538618" y="6742194"/>
                <a:ext cx="247301" cy="551114"/>
              </a:xfrm>
              <a:custGeom>
                <a:avLst/>
                <a:gdLst/>
                <a:ahLst/>
                <a:cxnLst/>
                <a:rect l="l" t="t" r="r" b="b"/>
                <a:pathLst>
                  <a:path w="7133" h="15896" extrusionOk="0">
                    <a:moveTo>
                      <a:pt x="6925" y="0"/>
                    </a:moveTo>
                    <a:cubicBezTo>
                      <a:pt x="6881" y="0"/>
                      <a:pt x="6837" y="20"/>
                      <a:pt x="6804" y="68"/>
                    </a:cubicBezTo>
                    <a:cubicBezTo>
                      <a:pt x="6086" y="1145"/>
                      <a:pt x="5405" y="2339"/>
                      <a:pt x="4650" y="3831"/>
                    </a:cubicBezTo>
                    <a:cubicBezTo>
                      <a:pt x="4076" y="4955"/>
                      <a:pt x="3512" y="6191"/>
                      <a:pt x="2869" y="7720"/>
                    </a:cubicBezTo>
                    <a:cubicBezTo>
                      <a:pt x="1782" y="10327"/>
                      <a:pt x="835" y="12990"/>
                      <a:pt x="33" y="15699"/>
                    </a:cubicBezTo>
                    <a:cubicBezTo>
                      <a:pt x="1" y="15797"/>
                      <a:pt x="75" y="15895"/>
                      <a:pt x="178" y="15895"/>
                    </a:cubicBezTo>
                    <a:cubicBezTo>
                      <a:pt x="243" y="15895"/>
                      <a:pt x="304" y="15849"/>
                      <a:pt x="322" y="15783"/>
                    </a:cubicBezTo>
                    <a:cubicBezTo>
                      <a:pt x="1124" y="13088"/>
                      <a:pt x="2071" y="10434"/>
                      <a:pt x="3148" y="7837"/>
                    </a:cubicBezTo>
                    <a:cubicBezTo>
                      <a:pt x="3787" y="6317"/>
                      <a:pt x="4352" y="5086"/>
                      <a:pt x="4920" y="3966"/>
                    </a:cubicBezTo>
                    <a:cubicBezTo>
                      <a:pt x="5671" y="2488"/>
                      <a:pt x="6347" y="1304"/>
                      <a:pt x="7056" y="236"/>
                    </a:cubicBezTo>
                    <a:cubicBezTo>
                      <a:pt x="7132" y="117"/>
                      <a:pt x="7030" y="0"/>
                      <a:pt x="692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1" name="Google Shape;31;p5"/>
              <p:cNvSpPr/>
              <p:nvPr/>
            </p:nvSpPr>
            <p:spPr>
              <a:xfrm>
                <a:off x="13215614" y="6746909"/>
                <a:ext cx="233156" cy="462290"/>
              </a:xfrm>
              <a:custGeom>
                <a:avLst/>
                <a:gdLst/>
                <a:ahLst/>
                <a:cxnLst/>
                <a:rect l="l" t="t" r="r" b="b"/>
                <a:pathLst>
                  <a:path w="6725" h="13334" extrusionOk="0">
                    <a:moveTo>
                      <a:pt x="342" y="1"/>
                    </a:moveTo>
                    <a:cubicBezTo>
                      <a:pt x="316" y="1"/>
                      <a:pt x="292" y="5"/>
                      <a:pt x="271" y="16"/>
                    </a:cubicBezTo>
                    <a:cubicBezTo>
                      <a:pt x="0" y="142"/>
                      <a:pt x="383" y="958"/>
                      <a:pt x="537" y="1685"/>
                    </a:cubicBezTo>
                    <a:cubicBezTo>
                      <a:pt x="644" y="2170"/>
                      <a:pt x="420" y="2665"/>
                      <a:pt x="667" y="3336"/>
                    </a:cubicBezTo>
                    <a:cubicBezTo>
                      <a:pt x="760" y="3616"/>
                      <a:pt x="961" y="3900"/>
                      <a:pt x="1166" y="4199"/>
                    </a:cubicBezTo>
                    <a:cubicBezTo>
                      <a:pt x="1376" y="4497"/>
                      <a:pt x="1586" y="4814"/>
                      <a:pt x="1721" y="5136"/>
                    </a:cubicBezTo>
                    <a:cubicBezTo>
                      <a:pt x="1950" y="5719"/>
                      <a:pt x="1884" y="6395"/>
                      <a:pt x="2150" y="7020"/>
                    </a:cubicBezTo>
                    <a:cubicBezTo>
                      <a:pt x="2430" y="7645"/>
                      <a:pt x="3008" y="8121"/>
                      <a:pt x="3283" y="8690"/>
                    </a:cubicBezTo>
                    <a:cubicBezTo>
                      <a:pt x="3596" y="9324"/>
                      <a:pt x="3610" y="10112"/>
                      <a:pt x="3908" y="10634"/>
                    </a:cubicBezTo>
                    <a:cubicBezTo>
                      <a:pt x="4258" y="11282"/>
                      <a:pt x="4813" y="11534"/>
                      <a:pt x="5130" y="11954"/>
                    </a:cubicBezTo>
                    <a:cubicBezTo>
                      <a:pt x="5582" y="12558"/>
                      <a:pt x="5974" y="13334"/>
                      <a:pt x="6268" y="13334"/>
                    </a:cubicBezTo>
                    <a:cubicBezTo>
                      <a:pt x="6281" y="13334"/>
                      <a:pt x="6293" y="13332"/>
                      <a:pt x="6305" y="13330"/>
                    </a:cubicBezTo>
                    <a:cubicBezTo>
                      <a:pt x="6604" y="13260"/>
                      <a:pt x="6459" y="12378"/>
                      <a:pt x="6440" y="11623"/>
                    </a:cubicBezTo>
                    <a:cubicBezTo>
                      <a:pt x="6426" y="11119"/>
                      <a:pt x="6725" y="10644"/>
                      <a:pt x="6576" y="9921"/>
                    </a:cubicBezTo>
                    <a:cubicBezTo>
                      <a:pt x="6440" y="9338"/>
                      <a:pt x="5918" y="8671"/>
                      <a:pt x="5685" y="7999"/>
                    </a:cubicBezTo>
                    <a:cubicBezTo>
                      <a:pt x="5480" y="7393"/>
                      <a:pt x="5578" y="6698"/>
                      <a:pt x="5289" y="6050"/>
                    </a:cubicBezTo>
                    <a:cubicBezTo>
                      <a:pt x="5009" y="5397"/>
                      <a:pt x="4384" y="4922"/>
                      <a:pt x="4076" y="4348"/>
                    </a:cubicBezTo>
                    <a:cubicBezTo>
                      <a:pt x="3894" y="4031"/>
                      <a:pt x="3778" y="3672"/>
                      <a:pt x="3661" y="3327"/>
                    </a:cubicBezTo>
                    <a:cubicBezTo>
                      <a:pt x="3544" y="2982"/>
                      <a:pt x="3414" y="2655"/>
                      <a:pt x="3232" y="2394"/>
                    </a:cubicBezTo>
                    <a:cubicBezTo>
                      <a:pt x="2775" y="1765"/>
                      <a:pt x="2169" y="1569"/>
                      <a:pt x="1772" y="1186"/>
                    </a:cubicBezTo>
                    <a:cubicBezTo>
                      <a:pt x="1223" y="663"/>
                      <a:pt x="642" y="1"/>
                      <a:pt x="342"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2" name="Google Shape;32;p5"/>
              <p:cNvSpPr/>
              <p:nvPr/>
            </p:nvSpPr>
            <p:spPr>
              <a:xfrm>
                <a:off x="13217972" y="6742194"/>
                <a:ext cx="247301" cy="551114"/>
              </a:xfrm>
              <a:custGeom>
                <a:avLst/>
                <a:gdLst/>
                <a:ahLst/>
                <a:cxnLst/>
                <a:rect l="l" t="t" r="r" b="b"/>
                <a:pathLst>
                  <a:path w="7133" h="15896" extrusionOk="0">
                    <a:moveTo>
                      <a:pt x="210" y="0"/>
                    </a:moveTo>
                    <a:cubicBezTo>
                      <a:pt x="103" y="0"/>
                      <a:pt x="1" y="117"/>
                      <a:pt x="77" y="236"/>
                    </a:cubicBezTo>
                    <a:cubicBezTo>
                      <a:pt x="786" y="1304"/>
                      <a:pt x="1462" y="2488"/>
                      <a:pt x="2213" y="3966"/>
                    </a:cubicBezTo>
                    <a:cubicBezTo>
                      <a:pt x="2782" y="5090"/>
                      <a:pt x="3346" y="6321"/>
                      <a:pt x="3985" y="7837"/>
                    </a:cubicBezTo>
                    <a:cubicBezTo>
                      <a:pt x="5067" y="10434"/>
                      <a:pt x="6009" y="13088"/>
                      <a:pt x="6811" y="15783"/>
                    </a:cubicBezTo>
                    <a:cubicBezTo>
                      <a:pt x="6829" y="15848"/>
                      <a:pt x="6889" y="15894"/>
                      <a:pt x="6958" y="15895"/>
                    </a:cubicBezTo>
                    <a:lnTo>
                      <a:pt x="6958" y="15895"/>
                    </a:lnTo>
                    <a:cubicBezTo>
                      <a:pt x="7059" y="15894"/>
                      <a:pt x="7132" y="15797"/>
                      <a:pt x="7104" y="15699"/>
                    </a:cubicBezTo>
                    <a:cubicBezTo>
                      <a:pt x="6298" y="12990"/>
                      <a:pt x="5351" y="10327"/>
                      <a:pt x="4269" y="7720"/>
                    </a:cubicBezTo>
                    <a:cubicBezTo>
                      <a:pt x="3626" y="6196"/>
                      <a:pt x="3057" y="4960"/>
                      <a:pt x="2483" y="3831"/>
                    </a:cubicBezTo>
                    <a:cubicBezTo>
                      <a:pt x="1732" y="2344"/>
                      <a:pt x="1047" y="1145"/>
                      <a:pt x="333" y="68"/>
                    </a:cubicBezTo>
                    <a:cubicBezTo>
                      <a:pt x="299" y="20"/>
                      <a:pt x="254" y="0"/>
                      <a:pt x="210" y="0"/>
                    </a:cubicBezTo>
                    <a:close/>
                    <a:moveTo>
                      <a:pt x="6958" y="15895"/>
                    </a:moveTo>
                    <a:cubicBezTo>
                      <a:pt x="6957" y="15895"/>
                      <a:pt x="6956" y="15895"/>
                      <a:pt x="6955" y="15895"/>
                    </a:cubicBezTo>
                    <a:lnTo>
                      <a:pt x="6960" y="15895"/>
                    </a:lnTo>
                    <a:cubicBezTo>
                      <a:pt x="6959" y="15895"/>
                      <a:pt x="6958" y="15895"/>
                      <a:pt x="6958" y="15895"/>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3" name="Google Shape;33;p5"/>
              <p:cNvSpPr/>
              <p:nvPr/>
            </p:nvSpPr>
            <p:spPr>
              <a:xfrm>
                <a:off x="13310501" y="7283538"/>
                <a:ext cx="382895" cy="398393"/>
              </a:xfrm>
              <a:custGeom>
                <a:avLst/>
                <a:gdLst/>
                <a:ahLst/>
                <a:cxnLst/>
                <a:rect l="l" t="t" r="r" b="b"/>
                <a:pathLst>
                  <a:path w="11044" h="11491" extrusionOk="0">
                    <a:moveTo>
                      <a:pt x="5522" y="0"/>
                    </a:moveTo>
                    <a:cubicBezTo>
                      <a:pt x="2472" y="0"/>
                      <a:pt x="1" y="2090"/>
                      <a:pt x="1" y="4664"/>
                    </a:cubicBezTo>
                    <a:cubicBezTo>
                      <a:pt x="1" y="6734"/>
                      <a:pt x="1600" y="8492"/>
                      <a:pt x="3811" y="9099"/>
                    </a:cubicBezTo>
                    <a:cubicBezTo>
                      <a:pt x="4338" y="9518"/>
                      <a:pt x="4771" y="10045"/>
                      <a:pt x="5084" y="10642"/>
                    </a:cubicBezTo>
                    <a:cubicBezTo>
                      <a:pt x="5214" y="10885"/>
                      <a:pt x="5322" y="11141"/>
                      <a:pt x="5405" y="11407"/>
                    </a:cubicBezTo>
                    <a:cubicBezTo>
                      <a:pt x="5424" y="11463"/>
                      <a:pt x="5473" y="11491"/>
                      <a:pt x="5522" y="11491"/>
                    </a:cubicBezTo>
                    <a:cubicBezTo>
                      <a:pt x="5571" y="11491"/>
                      <a:pt x="5620" y="11463"/>
                      <a:pt x="5639" y="11407"/>
                    </a:cubicBezTo>
                    <a:cubicBezTo>
                      <a:pt x="5723" y="11141"/>
                      <a:pt x="5830" y="10885"/>
                      <a:pt x="5960" y="10642"/>
                    </a:cubicBezTo>
                    <a:cubicBezTo>
                      <a:pt x="6278" y="10045"/>
                      <a:pt x="6711" y="9518"/>
                      <a:pt x="7238" y="9099"/>
                    </a:cubicBezTo>
                    <a:cubicBezTo>
                      <a:pt x="9449" y="8492"/>
                      <a:pt x="11043" y="6734"/>
                      <a:pt x="11043" y="4664"/>
                    </a:cubicBezTo>
                    <a:cubicBezTo>
                      <a:pt x="11043" y="2085"/>
                      <a:pt x="8572" y="0"/>
                      <a:pt x="5522"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4" name="Google Shape;34;p5"/>
              <p:cNvSpPr/>
              <p:nvPr/>
            </p:nvSpPr>
            <p:spPr>
              <a:xfrm>
                <a:off x="13389094" y="7358698"/>
                <a:ext cx="122558" cy="10540"/>
              </a:xfrm>
              <a:custGeom>
                <a:avLst/>
                <a:gdLst/>
                <a:ahLst/>
                <a:cxnLst/>
                <a:rect l="l" t="t" r="r" b="b"/>
                <a:pathLst>
                  <a:path w="3535" h="304" extrusionOk="0">
                    <a:moveTo>
                      <a:pt x="205" y="1"/>
                    </a:moveTo>
                    <a:cubicBezTo>
                      <a:pt x="0" y="1"/>
                      <a:pt x="0" y="304"/>
                      <a:pt x="205" y="304"/>
                    </a:cubicBezTo>
                    <a:lnTo>
                      <a:pt x="3330" y="304"/>
                    </a:lnTo>
                    <a:cubicBezTo>
                      <a:pt x="3535" y="304"/>
                      <a:pt x="3535" y="1"/>
                      <a:pt x="333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5" name="Google Shape;35;p5"/>
              <p:cNvSpPr/>
              <p:nvPr/>
            </p:nvSpPr>
            <p:spPr>
              <a:xfrm>
                <a:off x="13543298" y="7439857"/>
                <a:ext cx="122905" cy="10713"/>
              </a:xfrm>
              <a:custGeom>
                <a:avLst/>
                <a:gdLst/>
                <a:ahLst/>
                <a:cxnLst/>
                <a:rect l="l" t="t" r="r" b="b"/>
                <a:pathLst>
                  <a:path w="3545" h="309" extrusionOk="0">
                    <a:moveTo>
                      <a:pt x="201" y="1"/>
                    </a:moveTo>
                    <a:cubicBezTo>
                      <a:pt x="1" y="1"/>
                      <a:pt x="1" y="309"/>
                      <a:pt x="201" y="309"/>
                    </a:cubicBezTo>
                    <a:lnTo>
                      <a:pt x="3340" y="309"/>
                    </a:lnTo>
                    <a:cubicBezTo>
                      <a:pt x="3545" y="309"/>
                      <a:pt x="3545" y="1"/>
                      <a:pt x="334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6" name="Google Shape;36;p5"/>
              <p:cNvSpPr/>
              <p:nvPr/>
            </p:nvSpPr>
            <p:spPr>
              <a:xfrm>
                <a:off x="13419325" y="7439857"/>
                <a:ext cx="98810" cy="10713"/>
              </a:xfrm>
              <a:custGeom>
                <a:avLst/>
                <a:gdLst/>
                <a:ahLst/>
                <a:cxnLst/>
                <a:rect l="l" t="t" r="r" b="b"/>
                <a:pathLst>
                  <a:path w="2850" h="309" extrusionOk="0">
                    <a:moveTo>
                      <a:pt x="205" y="1"/>
                    </a:moveTo>
                    <a:cubicBezTo>
                      <a:pt x="0" y="1"/>
                      <a:pt x="0" y="309"/>
                      <a:pt x="205" y="309"/>
                    </a:cubicBezTo>
                    <a:lnTo>
                      <a:pt x="2649" y="309"/>
                    </a:lnTo>
                    <a:cubicBezTo>
                      <a:pt x="2849" y="309"/>
                      <a:pt x="2849" y="1"/>
                      <a:pt x="264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7" name="Google Shape;37;p5"/>
              <p:cNvSpPr/>
              <p:nvPr/>
            </p:nvSpPr>
            <p:spPr>
              <a:xfrm>
                <a:off x="13327142" y="7439857"/>
                <a:ext cx="61019" cy="10713"/>
              </a:xfrm>
              <a:custGeom>
                <a:avLst/>
                <a:gdLst/>
                <a:ahLst/>
                <a:cxnLst/>
                <a:rect l="l" t="t" r="r" b="b"/>
                <a:pathLst>
                  <a:path w="1760" h="309" extrusionOk="0">
                    <a:moveTo>
                      <a:pt x="206" y="1"/>
                    </a:moveTo>
                    <a:cubicBezTo>
                      <a:pt x="1" y="1"/>
                      <a:pt x="1" y="309"/>
                      <a:pt x="206" y="309"/>
                    </a:cubicBezTo>
                    <a:lnTo>
                      <a:pt x="1554" y="309"/>
                    </a:lnTo>
                    <a:cubicBezTo>
                      <a:pt x="1759" y="309"/>
                      <a:pt x="1759" y="1"/>
                      <a:pt x="155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8" name="Google Shape;38;p5"/>
              <p:cNvSpPr/>
              <p:nvPr/>
            </p:nvSpPr>
            <p:spPr>
              <a:xfrm>
                <a:off x="13552693" y="7358698"/>
                <a:ext cx="60985" cy="10540"/>
              </a:xfrm>
              <a:custGeom>
                <a:avLst/>
                <a:gdLst/>
                <a:ahLst/>
                <a:cxnLst/>
                <a:rect l="l" t="t" r="r" b="b"/>
                <a:pathLst>
                  <a:path w="1759" h="304" extrusionOk="0">
                    <a:moveTo>
                      <a:pt x="206" y="1"/>
                    </a:moveTo>
                    <a:cubicBezTo>
                      <a:pt x="0" y="1"/>
                      <a:pt x="0" y="304"/>
                      <a:pt x="206" y="304"/>
                    </a:cubicBezTo>
                    <a:lnTo>
                      <a:pt x="1558" y="304"/>
                    </a:lnTo>
                    <a:cubicBezTo>
                      <a:pt x="1758" y="304"/>
                      <a:pt x="1758" y="1"/>
                      <a:pt x="1558"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39" name="Google Shape;39;p5"/>
              <p:cNvSpPr/>
              <p:nvPr/>
            </p:nvSpPr>
            <p:spPr>
              <a:xfrm>
                <a:off x="13428373" y="7539632"/>
                <a:ext cx="89761" cy="10678"/>
              </a:xfrm>
              <a:custGeom>
                <a:avLst/>
                <a:gdLst/>
                <a:ahLst/>
                <a:cxnLst/>
                <a:rect l="l" t="t" r="r" b="b"/>
                <a:pathLst>
                  <a:path w="2589" h="308"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0" name="Google Shape;40;p5"/>
              <p:cNvSpPr/>
              <p:nvPr/>
            </p:nvSpPr>
            <p:spPr>
              <a:xfrm>
                <a:off x="13510988" y="7494840"/>
                <a:ext cx="89761" cy="10713"/>
              </a:xfrm>
              <a:custGeom>
                <a:avLst/>
                <a:gdLst/>
                <a:ahLst/>
                <a:cxnLst/>
                <a:rect l="l" t="t" r="r" b="b"/>
                <a:pathLst>
                  <a:path w="2589" h="309" extrusionOk="0">
                    <a:moveTo>
                      <a:pt x="205" y="0"/>
                    </a:moveTo>
                    <a:cubicBezTo>
                      <a:pt x="0" y="0"/>
                      <a:pt x="0" y="308"/>
                      <a:pt x="205" y="308"/>
                    </a:cubicBezTo>
                    <a:lnTo>
                      <a:pt x="2383" y="308"/>
                    </a:lnTo>
                    <a:cubicBezTo>
                      <a:pt x="2588" y="308"/>
                      <a:pt x="2588" y="0"/>
                      <a:pt x="238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41" name="Google Shape;41;p5"/>
            <p:cNvGrpSpPr/>
            <p:nvPr/>
          </p:nvGrpSpPr>
          <p:grpSpPr>
            <a:xfrm flipH="1">
              <a:off x="-280251" y="45609"/>
              <a:ext cx="1102345" cy="2732691"/>
              <a:chOff x="8258829" y="2678334"/>
              <a:chExt cx="1102345" cy="2732691"/>
            </a:xfrm>
          </p:grpSpPr>
          <p:grpSp>
            <p:nvGrpSpPr>
              <p:cNvPr id="42" name="Google Shape;42;p5"/>
              <p:cNvGrpSpPr/>
              <p:nvPr/>
            </p:nvGrpSpPr>
            <p:grpSpPr>
              <a:xfrm rot="-1419692" flipH="1">
                <a:off x="8495168" y="4030057"/>
                <a:ext cx="629667" cy="1309666"/>
                <a:chOff x="14663671" y="5098194"/>
                <a:chExt cx="453692" cy="943648"/>
              </a:xfrm>
            </p:grpSpPr>
            <p:sp>
              <p:nvSpPr>
                <p:cNvPr id="43" name="Google Shape;43;p5"/>
                <p:cNvSpPr/>
                <p:nvPr/>
              </p:nvSpPr>
              <p:spPr>
                <a:xfrm>
                  <a:off x="14663671" y="5098194"/>
                  <a:ext cx="453692" cy="943648"/>
                </a:xfrm>
                <a:custGeom>
                  <a:avLst/>
                  <a:gdLst/>
                  <a:ahLst/>
                  <a:cxnLst/>
                  <a:rect l="l" t="t" r="r" b="b"/>
                  <a:pathLst>
                    <a:path w="13086" h="27218" extrusionOk="0">
                      <a:moveTo>
                        <a:pt x="5804" y="1"/>
                      </a:moveTo>
                      <a:cubicBezTo>
                        <a:pt x="5765" y="1"/>
                        <a:pt x="5725" y="3"/>
                        <a:pt x="5685" y="7"/>
                      </a:cubicBezTo>
                      <a:cubicBezTo>
                        <a:pt x="5065" y="72"/>
                        <a:pt x="4617" y="627"/>
                        <a:pt x="4683" y="1247"/>
                      </a:cubicBezTo>
                      <a:lnTo>
                        <a:pt x="4734" y="1807"/>
                      </a:lnTo>
                      <a:lnTo>
                        <a:pt x="4482" y="912"/>
                      </a:lnTo>
                      <a:cubicBezTo>
                        <a:pt x="4337" y="419"/>
                        <a:pt x="3887" y="96"/>
                        <a:pt x="3396" y="96"/>
                      </a:cubicBezTo>
                      <a:cubicBezTo>
                        <a:pt x="3302" y="96"/>
                        <a:pt x="3206" y="108"/>
                        <a:pt x="3111" y="133"/>
                      </a:cubicBezTo>
                      <a:cubicBezTo>
                        <a:pt x="2514" y="291"/>
                        <a:pt x="2155" y="893"/>
                        <a:pt x="2300" y="1490"/>
                      </a:cubicBezTo>
                      <a:lnTo>
                        <a:pt x="2528" y="2395"/>
                      </a:lnTo>
                      <a:lnTo>
                        <a:pt x="2295" y="1877"/>
                      </a:lnTo>
                      <a:cubicBezTo>
                        <a:pt x="2103" y="1472"/>
                        <a:pt x="1698" y="1231"/>
                        <a:pt x="1274" y="1231"/>
                      </a:cubicBezTo>
                      <a:cubicBezTo>
                        <a:pt x="1123" y="1231"/>
                        <a:pt x="969" y="1262"/>
                        <a:pt x="821" y="1327"/>
                      </a:cubicBezTo>
                      <a:cubicBezTo>
                        <a:pt x="262" y="1574"/>
                        <a:pt x="1" y="2222"/>
                        <a:pt x="234" y="2786"/>
                      </a:cubicBezTo>
                      <a:lnTo>
                        <a:pt x="5303" y="14724"/>
                      </a:lnTo>
                      <a:cubicBezTo>
                        <a:pt x="5303" y="14799"/>
                        <a:pt x="5312" y="14874"/>
                        <a:pt x="5331" y="14944"/>
                      </a:cubicBezTo>
                      <a:lnTo>
                        <a:pt x="5727" y="16445"/>
                      </a:lnTo>
                      <a:cubicBezTo>
                        <a:pt x="4753" y="18245"/>
                        <a:pt x="4757" y="21575"/>
                        <a:pt x="5112" y="22913"/>
                      </a:cubicBezTo>
                      <a:cubicBezTo>
                        <a:pt x="5541" y="24517"/>
                        <a:pt x="6935" y="25674"/>
                        <a:pt x="8591" y="25804"/>
                      </a:cubicBezTo>
                      <a:lnTo>
                        <a:pt x="8511" y="26168"/>
                      </a:lnTo>
                      <a:cubicBezTo>
                        <a:pt x="8404" y="26644"/>
                        <a:pt x="8707" y="27115"/>
                        <a:pt x="9187" y="27217"/>
                      </a:cubicBezTo>
                      <a:cubicBezTo>
                        <a:pt x="9542" y="27101"/>
                        <a:pt x="9915" y="27036"/>
                        <a:pt x="10288" y="27026"/>
                      </a:cubicBezTo>
                      <a:cubicBezTo>
                        <a:pt x="10409" y="26989"/>
                        <a:pt x="10517" y="26924"/>
                        <a:pt x="10610" y="26844"/>
                      </a:cubicBezTo>
                      <a:cubicBezTo>
                        <a:pt x="10621" y="26845"/>
                        <a:pt x="10632" y="26845"/>
                        <a:pt x="10643" y="26845"/>
                      </a:cubicBezTo>
                      <a:cubicBezTo>
                        <a:pt x="10888" y="26845"/>
                        <a:pt x="11121" y="26748"/>
                        <a:pt x="11291" y="26569"/>
                      </a:cubicBezTo>
                      <a:cubicBezTo>
                        <a:pt x="11626" y="26215"/>
                        <a:pt x="11612" y="25655"/>
                        <a:pt x="11258" y="25324"/>
                      </a:cubicBezTo>
                      <a:lnTo>
                        <a:pt x="11071" y="25147"/>
                      </a:lnTo>
                      <a:cubicBezTo>
                        <a:pt x="12447" y="24219"/>
                        <a:pt x="13086" y="22517"/>
                        <a:pt x="12657" y="20913"/>
                      </a:cubicBezTo>
                      <a:cubicBezTo>
                        <a:pt x="12303" y="19574"/>
                        <a:pt x="10656" y="16678"/>
                        <a:pt x="8922" y="15601"/>
                      </a:cubicBezTo>
                      <a:lnTo>
                        <a:pt x="8521" y="14095"/>
                      </a:lnTo>
                      <a:cubicBezTo>
                        <a:pt x="8502" y="14025"/>
                        <a:pt x="8474" y="13960"/>
                        <a:pt x="8437" y="13894"/>
                      </a:cubicBezTo>
                      <a:lnTo>
                        <a:pt x="6926" y="1010"/>
                      </a:lnTo>
                      <a:cubicBezTo>
                        <a:pt x="6865" y="434"/>
                        <a:pt x="6375" y="1"/>
                        <a:pt x="580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4" name="Google Shape;44;p5"/>
                <p:cNvSpPr/>
                <p:nvPr/>
              </p:nvSpPr>
              <p:spPr>
                <a:xfrm>
                  <a:off x="14691475" y="5123085"/>
                  <a:ext cx="248688" cy="548029"/>
                </a:xfrm>
                <a:custGeom>
                  <a:avLst/>
                  <a:gdLst/>
                  <a:ahLst/>
                  <a:cxnLst/>
                  <a:rect l="l" t="t" r="r" b="b"/>
                  <a:pathLst>
                    <a:path w="7173" h="15807" extrusionOk="0">
                      <a:moveTo>
                        <a:pt x="5000" y="0"/>
                      </a:moveTo>
                      <a:cubicBezTo>
                        <a:pt x="4986" y="0"/>
                        <a:pt x="4972" y="1"/>
                        <a:pt x="4958" y="2"/>
                      </a:cubicBezTo>
                      <a:cubicBezTo>
                        <a:pt x="4734" y="26"/>
                        <a:pt x="4571" y="231"/>
                        <a:pt x="4608" y="459"/>
                      </a:cubicBezTo>
                      <a:lnTo>
                        <a:pt x="5667" y="12090"/>
                      </a:lnTo>
                      <a:lnTo>
                        <a:pt x="831" y="1462"/>
                      </a:lnTo>
                      <a:cubicBezTo>
                        <a:pt x="768" y="1301"/>
                        <a:pt x="615" y="1206"/>
                        <a:pt x="457" y="1206"/>
                      </a:cubicBezTo>
                      <a:cubicBezTo>
                        <a:pt x="404" y="1206"/>
                        <a:pt x="350" y="1216"/>
                        <a:pt x="299" y="1238"/>
                      </a:cubicBezTo>
                      <a:cubicBezTo>
                        <a:pt x="89" y="1332"/>
                        <a:pt x="1" y="1579"/>
                        <a:pt x="99" y="1779"/>
                      </a:cubicBezTo>
                      <a:lnTo>
                        <a:pt x="6054" y="15806"/>
                      </a:lnTo>
                      <a:lnTo>
                        <a:pt x="6590" y="15569"/>
                      </a:lnTo>
                      <a:lnTo>
                        <a:pt x="7173" y="15508"/>
                      </a:lnTo>
                      <a:lnTo>
                        <a:pt x="5401" y="376"/>
                      </a:lnTo>
                      <a:cubicBezTo>
                        <a:pt x="5388" y="161"/>
                        <a:pt x="5211" y="0"/>
                        <a:pt x="5000"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5" name="Google Shape;45;p5"/>
                <p:cNvSpPr/>
                <p:nvPr/>
              </p:nvSpPr>
              <p:spPr>
                <a:xfrm>
                  <a:off x="14766012" y="5126240"/>
                  <a:ext cx="170611" cy="529688"/>
                </a:xfrm>
                <a:custGeom>
                  <a:avLst/>
                  <a:gdLst/>
                  <a:ahLst/>
                  <a:cxnLst/>
                  <a:rect l="l" t="t" r="r" b="b"/>
                  <a:pathLst>
                    <a:path w="4921" h="15278" extrusionOk="0">
                      <a:moveTo>
                        <a:pt x="444" y="1"/>
                      </a:moveTo>
                      <a:cubicBezTo>
                        <a:pt x="410" y="1"/>
                        <a:pt x="375" y="5"/>
                        <a:pt x="341" y="14"/>
                      </a:cubicBezTo>
                      <a:cubicBezTo>
                        <a:pt x="127" y="70"/>
                        <a:pt x="1" y="289"/>
                        <a:pt x="57" y="504"/>
                      </a:cubicBezTo>
                      <a:lnTo>
                        <a:pt x="3773" y="15277"/>
                      </a:lnTo>
                      <a:lnTo>
                        <a:pt x="4920" y="14974"/>
                      </a:lnTo>
                      <a:lnTo>
                        <a:pt x="831" y="299"/>
                      </a:lnTo>
                      <a:cubicBezTo>
                        <a:pt x="780" y="118"/>
                        <a:pt x="620" y="1"/>
                        <a:pt x="44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6" name="Google Shape;46;p5"/>
                <p:cNvSpPr/>
                <p:nvPr/>
              </p:nvSpPr>
              <p:spPr>
                <a:xfrm>
                  <a:off x="14982341" y="5960426"/>
                  <a:ext cx="58211" cy="56997"/>
                </a:xfrm>
                <a:custGeom>
                  <a:avLst/>
                  <a:gdLst/>
                  <a:ahLst/>
                  <a:cxnLst/>
                  <a:rect l="l" t="t" r="r" b="b"/>
                  <a:pathLst>
                    <a:path w="1679" h="1644" extrusionOk="0">
                      <a:moveTo>
                        <a:pt x="462" y="1"/>
                      </a:moveTo>
                      <a:cubicBezTo>
                        <a:pt x="443" y="1"/>
                        <a:pt x="424" y="5"/>
                        <a:pt x="406" y="15"/>
                      </a:cubicBezTo>
                      <a:cubicBezTo>
                        <a:pt x="406" y="15"/>
                        <a:pt x="401" y="19"/>
                        <a:pt x="397" y="19"/>
                      </a:cubicBezTo>
                      <a:cubicBezTo>
                        <a:pt x="383" y="29"/>
                        <a:pt x="373" y="38"/>
                        <a:pt x="364" y="47"/>
                      </a:cubicBezTo>
                      <a:cubicBezTo>
                        <a:pt x="355" y="47"/>
                        <a:pt x="350" y="57"/>
                        <a:pt x="350" y="61"/>
                      </a:cubicBezTo>
                      <a:cubicBezTo>
                        <a:pt x="341" y="71"/>
                        <a:pt x="336" y="80"/>
                        <a:pt x="331" y="89"/>
                      </a:cubicBezTo>
                      <a:cubicBezTo>
                        <a:pt x="327" y="99"/>
                        <a:pt x="322" y="103"/>
                        <a:pt x="322" y="113"/>
                      </a:cubicBezTo>
                      <a:cubicBezTo>
                        <a:pt x="322" y="117"/>
                        <a:pt x="317" y="117"/>
                        <a:pt x="317" y="122"/>
                      </a:cubicBezTo>
                      <a:lnTo>
                        <a:pt x="33" y="1451"/>
                      </a:lnTo>
                      <a:cubicBezTo>
                        <a:pt x="0" y="1570"/>
                        <a:pt x="93" y="1643"/>
                        <a:pt x="184" y="1643"/>
                      </a:cubicBezTo>
                      <a:cubicBezTo>
                        <a:pt x="250" y="1643"/>
                        <a:pt x="316" y="1605"/>
                        <a:pt x="331" y="1516"/>
                      </a:cubicBezTo>
                      <a:lnTo>
                        <a:pt x="494" y="752"/>
                      </a:lnTo>
                      <a:lnTo>
                        <a:pt x="686" y="1358"/>
                      </a:lnTo>
                      <a:cubicBezTo>
                        <a:pt x="709" y="1434"/>
                        <a:pt x="767" y="1466"/>
                        <a:pt x="827" y="1466"/>
                      </a:cubicBezTo>
                      <a:cubicBezTo>
                        <a:pt x="921" y="1466"/>
                        <a:pt x="1017" y="1385"/>
                        <a:pt x="979" y="1265"/>
                      </a:cubicBezTo>
                      <a:lnTo>
                        <a:pt x="788" y="668"/>
                      </a:lnTo>
                      <a:lnTo>
                        <a:pt x="1352" y="1204"/>
                      </a:lnTo>
                      <a:cubicBezTo>
                        <a:pt x="1386" y="1235"/>
                        <a:pt x="1422" y="1248"/>
                        <a:pt x="1457" y="1248"/>
                      </a:cubicBezTo>
                      <a:cubicBezTo>
                        <a:pt x="1577" y="1248"/>
                        <a:pt x="1678" y="1089"/>
                        <a:pt x="1562" y="980"/>
                      </a:cubicBezTo>
                      <a:lnTo>
                        <a:pt x="574" y="43"/>
                      </a:lnTo>
                      <a:cubicBezTo>
                        <a:pt x="569" y="38"/>
                        <a:pt x="564" y="38"/>
                        <a:pt x="560" y="38"/>
                      </a:cubicBezTo>
                      <a:cubicBezTo>
                        <a:pt x="550" y="29"/>
                        <a:pt x="546" y="24"/>
                        <a:pt x="536" y="19"/>
                      </a:cubicBezTo>
                      <a:cubicBezTo>
                        <a:pt x="527" y="15"/>
                        <a:pt x="522" y="10"/>
                        <a:pt x="513" y="10"/>
                      </a:cubicBezTo>
                      <a:cubicBezTo>
                        <a:pt x="499" y="5"/>
                        <a:pt x="485" y="1"/>
                        <a:pt x="471" y="1"/>
                      </a:cubicBezTo>
                      <a:close/>
                    </a:path>
                  </a:pathLst>
                </a:custGeom>
                <a:solidFill>
                  <a:srgbClr val="22100D"/>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7" name="Google Shape;47;p5"/>
                <p:cNvSpPr/>
                <p:nvPr/>
              </p:nvSpPr>
              <p:spPr>
                <a:xfrm>
                  <a:off x="14852682" y="5591626"/>
                  <a:ext cx="241095" cy="376447"/>
                </a:xfrm>
                <a:custGeom>
                  <a:avLst/>
                  <a:gdLst/>
                  <a:ahLst/>
                  <a:cxnLst/>
                  <a:rect l="l" t="t" r="r" b="b"/>
                  <a:pathLst>
                    <a:path w="6954" h="10858" extrusionOk="0">
                      <a:moveTo>
                        <a:pt x="2295" y="1"/>
                      </a:moveTo>
                      <a:cubicBezTo>
                        <a:pt x="2278" y="1"/>
                        <a:pt x="2261" y="7"/>
                        <a:pt x="2248" y="20"/>
                      </a:cubicBezTo>
                      <a:cubicBezTo>
                        <a:pt x="2001" y="282"/>
                        <a:pt x="1796" y="575"/>
                        <a:pt x="1637" y="897"/>
                      </a:cubicBezTo>
                      <a:cubicBezTo>
                        <a:pt x="1339" y="697"/>
                        <a:pt x="1012" y="543"/>
                        <a:pt x="672" y="440"/>
                      </a:cubicBezTo>
                      <a:cubicBezTo>
                        <a:pt x="664" y="437"/>
                        <a:pt x="656" y="436"/>
                        <a:pt x="648" y="436"/>
                      </a:cubicBezTo>
                      <a:cubicBezTo>
                        <a:pt x="602" y="436"/>
                        <a:pt x="567" y="480"/>
                        <a:pt x="583" y="524"/>
                      </a:cubicBezTo>
                      <a:lnTo>
                        <a:pt x="1059" y="2329"/>
                      </a:lnTo>
                      <a:cubicBezTo>
                        <a:pt x="89" y="3756"/>
                        <a:pt x="0" y="7113"/>
                        <a:pt x="364" y="8494"/>
                      </a:cubicBezTo>
                      <a:cubicBezTo>
                        <a:pt x="744" y="9918"/>
                        <a:pt x="2027" y="10857"/>
                        <a:pt x="3433" y="10857"/>
                      </a:cubicBezTo>
                      <a:cubicBezTo>
                        <a:pt x="3702" y="10857"/>
                        <a:pt x="3976" y="10823"/>
                        <a:pt x="4248" y="10751"/>
                      </a:cubicBezTo>
                      <a:cubicBezTo>
                        <a:pt x="5941" y="10303"/>
                        <a:pt x="6953" y="8564"/>
                        <a:pt x="6501" y="6871"/>
                      </a:cubicBezTo>
                      <a:lnTo>
                        <a:pt x="6501" y="6866"/>
                      </a:lnTo>
                      <a:cubicBezTo>
                        <a:pt x="6132" y="5486"/>
                        <a:pt x="4393" y="2613"/>
                        <a:pt x="2840" y="1853"/>
                      </a:cubicBezTo>
                      <a:lnTo>
                        <a:pt x="2364" y="53"/>
                      </a:lnTo>
                      <a:cubicBezTo>
                        <a:pt x="2356" y="20"/>
                        <a:pt x="2326" y="1"/>
                        <a:pt x="2295"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8" name="Google Shape;48;p5"/>
                <p:cNvSpPr/>
                <p:nvPr/>
              </p:nvSpPr>
              <p:spPr>
                <a:xfrm>
                  <a:off x="14873691" y="5687449"/>
                  <a:ext cx="190824" cy="241823"/>
                </a:xfrm>
                <a:custGeom>
                  <a:avLst/>
                  <a:gdLst/>
                  <a:ahLst/>
                  <a:cxnLst/>
                  <a:rect l="l" t="t" r="r" b="b"/>
                  <a:pathLst>
                    <a:path w="5504" h="6975" extrusionOk="0">
                      <a:moveTo>
                        <a:pt x="1746" y="305"/>
                      </a:moveTo>
                      <a:cubicBezTo>
                        <a:pt x="1756" y="305"/>
                        <a:pt x="1766" y="305"/>
                        <a:pt x="1777" y="306"/>
                      </a:cubicBezTo>
                      <a:cubicBezTo>
                        <a:pt x="2873" y="306"/>
                        <a:pt x="4505" y="2852"/>
                        <a:pt x="4799" y="3967"/>
                      </a:cubicBezTo>
                      <a:cubicBezTo>
                        <a:pt x="5083" y="5105"/>
                        <a:pt x="4398" y="6266"/>
                        <a:pt x="3265" y="6564"/>
                      </a:cubicBezTo>
                      <a:cubicBezTo>
                        <a:pt x="3079" y="6614"/>
                        <a:pt x="2893" y="6638"/>
                        <a:pt x="2709" y="6638"/>
                      </a:cubicBezTo>
                      <a:cubicBezTo>
                        <a:pt x="1769" y="6638"/>
                        <a:pt x="909" y="6016"/>
                        <a:pt x="644" y="5068"/>
                      </a:cubicBezTo>
                      <a:cubicBezTo>
                        <a:pt x="331" y="3892"/>
                        <a:pt x="518" y="619"/>
                        <a:pt x="1609" y="325"/>
                      </a:cubicBezTo>
                      <a:cubicBezTo>
                        <a:pt x="1655" y="313"/>
                        <a:pt x="1698" y="305"/>
                        <a:pt x="1746" y="305"/>
                      </a:cubicBezTo>
                      <a:close/>
                      <a:moveTo>
                        <a:pt x="1766" y="1"/>
                      </a:moveTo>
                      <a:cubicBezTo>
                        <a:pt x="1686" y="1"/>
                        <a:pt x="1607" y="11"/>
                        <a:pt x="1530" y="31"/>
                      </a:cubicBezTo>
                      <a:cubicBezTo>
                        <a:pt x="187" y="386"/>
                        <a:pt x="0" y="3846"/>
                        <a:pt x="345" y="5147"/>
                      </a:cubicBezTo>
                      <a:cubicBezTo>
                        <a:pt x="635" y="6219"/>
                        <a:pt x="1605" y="6970"/>
                        <a:pt x="2714" y="6975"/>
                      </a:cubicBezTo>
                      <a:cubicBezTo>
                        <a:pt x="4328" y="6975"/>
                        <a:pt x="5503" y="5445"/>
                        <a:pt x="5093" y="3888"/>
                      </a:cubicBezTo>
                      <a:cubicBezTo>
                        <a:pt x="4767" y="2661"/>
                        <a:pt x="3087" y="1"/>
                        <a:pt x="1766"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49" name="Google Shape;49;p5"/>
                <p:cNvSpPr/>
                <p:nvPr/>
              </p:nvSpPr>
              <p:spPr>
                <a:xfrm>
                  <a:off x="14913767" y="5744478"/>
                  <a:ext cx="100924" cy="126754"/>
                </a:xfrm>
                <a:custGeom>
                  <a:avLst/>
                  <a:gdLst/>
                  <a:ahLst/>
                  <a:cxnLst/>
                  <a:rect l="l" t="t" r="r" b="b"/>
                  <a:pathLst>
                    <a:path w="2911" h="3656" extrusionOk="0">
                      <a:moveTo>
                        <a:pt x="952" y="307"/>
                      </a:moveTo>
                      <a:cubicBezTo>
                        <a:pt x="1437" y="307"/>
                        <a:pt x="2239" y="1497"/>
                        <a:pt x="2393" y="2089"/>
                      </a:cubicBezTo>
                      <a:cubicBezTo>
                        <a:pt x="2519" y="2620"/>
                        <a:pt x="2202" y="3152"/>
                        <a:pt x="1675" y="3292"/>
                      </a:cubicBezTo>
                      <a:cubicBezTo>
                        <a:pt x="1589" y="3315"/>
                        <a:pt x="1503" y="3326"/>
                        <a:pt x="1418" y="3326"/>
                      </a:cubicBezTo>
                      <a:cubicBezTo>
                        <a:pt x="982" y="3326"/>
                        <a:pt x="582" y="3039"/>
                        <a:pt x="453" y="2602"/>
                      </a:cubicBezTo>
                      <a:cubicBezTo>
                        <a:pt x="290" y="1982"/>
                        <a:pt x="416" y="443"/>
                        <a:pt x="887" y="317"/>
                      </a:cubicBezTo>
                      <a:cubicBezTo>
                        <a:pt x="910" y="307"/>
                        <a:pt x="934" y="307"/>
                        <a:pt x="952" y="307"/>
                      </a:cubicBezTo>
                      <a:close/>
                      <a:moveTo>
                        <a:pt x="944" y="1"/>
                      </a:moveTo>
                      <a:cubicBezTo>
                        <a:pt x="898" y="1"/>
                        <a:pt x="852" y="7"/>
                        <a:pt x="808" y="18"/>
                      </a:cubicBezTo>
                      <a:cubicBezTo>
                        <a:pt x="43" y="223"/>
                        <a:pt x="1" y="2084"/>
                        <a:pt x="159" y="2681"/>
                      </a:cubicBezTo>
                      <a:cubicBezTo>
                        <a:pt x="313" y="3255"/>
                        <a:pt x="831" y="3651"/>
                        <a:pt x="1423" y="3656"/>
                      </a:cubicBezTo>
                      <a:cubicBezTo>
                        <a:pt x="2286" y="3651"/>
                        <a:pt x="2911" y="2840"/>
                        <a:pt x="2692" y="2010"/>
                      </a:cubicBezTo>
                      <a:cubicBezTo>
                        <a:pt x="2542" y="1448"/>
                        <a:pt x="1682" y="1"/>
                        <a:pt x="944"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50" name="Google Shape;50;p5"/>
              <p:cNvGrpSpPr/>
              <p:nvPr/>
            </p:nvGrpSpPr>
            <p:grpSpPr>
              <a:xfrm>
                <a:off x="8488980" y="2678334"/>
                <a:ext cx="596790" cy="1206781"/>
                <a:chOff x="12645565" y="5401471"/>
                <a:chExt cx="454524" cy="919102"/>
              </a:xfrm>
            </p:grpSpPr>
            <p:sp>
              <p:nvSpPr>
                <p:cNvPr id="51" name="Google Shape;51;p5"/>
                <p:cNvSpPr/>
                <p:nvPr/>
              </p:nvSpPr>
              <p:spPr>
                <a:xfrm>
                  <a:off x="12645565" y="5401471"/>
                  <a:ext cx="454524" cy="919102"/>
                </a:xfrm>
                <a:custGeom>
                  <a:avLst/>
                  <a:gdLst/>
                  <a:ahLst/>
                  <a:cxnLst/>
                  <a:rect l="l" t="t" r="r" b="b"/>
                  <a:pathLst>
                    <a:path w="13110" h="26510" extrusionOk="0">
                      <a:moveTo>
                        <a:pt x="7189" y="0"/>
                      </a:moveTo>
                      <a:cubicBezTo>
                        <a:pt x="6904" y="0"/>
                        <a:pt x="6408" y="107"/>
                        <a:pt x="6035" y="763"/>
                      </a:cubicBezTo>
                      <a:cubicBezTo>
                        <a:pt x="5839" y="1131"/>
                        <a:pt x="5713" y="1537"/>
                        <a:pt x="5671" y="1952"/>
                      </a:cubicBezTo>
                      <a:cubicBezTo>
                        <a:pt x="5634" y="2274"/>
                        <a:pt x="5410" y="4685"/>
                        <a:pt x="5223" y="7110"/>
                      </a:cubicBezTo>
                      <a:cubicBezTo>
                        <a:pt x="5065" y="9189"/>
                        <a:pt x="4999" y="10351"/>
                        <a:pt x="4990" y="11041"/>
                      </a:cubicBezTo>
                      <a:cubicBezTo>
                        <a:pt x="4039" y="11199"/>
                        <a:pt x="3260" y="11885"/>
                        <a:pt x="2985" y="12808"/>
                      </a:cubicBezTo>
                      <a:cubicBezTo>
                        <a:pt x="2374" y="14888"/>
                        <a:pt x="1521" y="17915"/>
                        <a:pt x="896" y="20540"/>
                      </a:cubicBezTo>
                      <a:cubicBezTo>
                        <a:pt x="546" y="22032"/>
                        <a:pt x="308" y="23226"/>
                        <a:pt x="196" y="24089"/>
                      </a:cubicBezTo>
                      <a:cubicBezTo>
                        <a:pt x="70" y="25082"/>
                        <a:pt x="0" y="26169"/>
                        <a:pt x="803" y="26458"/>
                      </a:cubicBezTo>
                      <a:cubicBezTo>
                        <a:pt x="900" y="26490"/>
                        <a:pt x="1003" y="26509"/>
                        <a:pt x="1106" y="26509"/>
                      </a:cubicBezTo>
                      <a:cubicBezTo>
                        <a:pt x="1768" y="26509"/>
                        <a:pt x="2304" y="25740"/>
                        <a:pt x="2766" y="24998"/>
                      </a:cubicBezTo>
                      <a:cubicBezTo>
                        <a:pt x="3227" y="24257"/>
                        <a:pt x="3792" y="23184"/>
                        <a:pt x="4459" y="21804"/>
                      </a:cubicBezTo>
                      <a:cubicBezTo>
                        <a:pt x="5634" y="19374"/>
                        <a:pt x="6879" y="16483"/>
                        <a:pt x="7714" y="14487"/>
                      </a:cubicBezTo>
                      <a:cubicBezTo>
                        <a:pt x="8096" y="13578"/>
                        <a:pt x="7909" y="12533"/>
                        <a:pt x="7243" y="11810"/>
                      </a:cubicBezTo>
                      <a:cubicBezTo>
                        <a:pt x="7672" y="11269"/>
                        <a:pt x="8352" y="10332"/>
                        <a:pt x="9528" y="8635"/>
                      </a:cubicBezTo>
                      <a:cubicBezTo>
                        <a:pt x="10913" y="6639"/>
                        <a:pt x="12256" y="4624"/>
                        <a:pt x="12428" y="4349"/>
                      </a:cubicBezTo>
                      <a:cubicBezTo>
                        <a:pt x="13109" y="3295"/>
                        <a:pt x="13086" y="2250"/>
                        <a:pt x="12386" y="1807"/>
                      </a:cubicBezTo>
                      <a:cubicBezTo>
                        <a:pt x="12277" y="1736"/>
                        <a:pt x="12062" y="1630"/>
                        <a:pt x="11773" y="1630"/>
                      </a:cubicBezTo>
                      <a:cubicBezTo>
                        <a:pt x="11531" y="1630"/>
                        <a:pt x="11237" y="1704"/>
                        <a:pt x="10908" y="1933"/>
                      </a:cubicBezTo>
                      <a:cubicBezTo>
                        <a:pt x="10852" y="1971"/>
                        <a:pt x="10801" y="2008"/>
                        <a:pt x="10749" y="2050"/>
                      </a:cubicBezTo>
                      <a:cubicBezTo>
                        <a:pt x="10749" y="2013"/>
                        <a:pt x="10749" y="1975"/>
                        <a:pt x="10745" y="1938"/>
                      </a:cubicBezTo>
                      <a:cubicBezTo>
                        <a:pt x="10693" y="1057"/>
                        <a:pt x="10162" y="772"/>
                        <a:pt x="9929" y="693"/>
                      </a:cubicBezTo>
                      <a:cubicBezTo>
                        <a:pt x="9846" y="664"/>
                        <a:pt x="9715" y="630"/>
                        <a:pt x="9554" y="630"/>
                      </a:cubicBezTo>
                      <a:cubicBezTo>
                        <a:pt x="9272" y="630"/>
                        <a:pt x="8896" y="734"/>
                        <a:pt x="8516" y="1150"/>
                      </a:cubicBezTo>
                      <a:cubicBezTo>
                        <a:pt x="8488" y="1178"/>
                        <a:pt x="8460" y="1206"/>
                        <a:pt x="8436" y="1239"/>
                      </a:cubicBezTo>
                      <a:cubicBezTo>
                        <a:pt x="8422" y="1169"/>
                        <a:pt x="8408" y="1103"/>
                        <a:pt x="8390" y="1038"/>
                      </a:cubicBezTo>
                      <a:cubicBezTo>
                        <a:pt x="8143" y="189"/>
                        <a:pt x="7555" y="35"/>
                        <a:pt x="7317" y="7"/>
                      </a:cubicBezTo>
                      <a:cubicBezTo>
                        <a:pt x="7282" y="3"/>
                        <a:pt x="7239" y="0"/>
                        <a:pt x="718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2" name="Google Shape;52;p5"/>
                <p:cNvSpPr/>
                <p:nvPr/>
              </p:nvSpPr>
              <p:spPr>
                <a:xfrm>
                  <a:off x="12650730" y="5808163"/>
                  <a:ext cx="252918" cy="487148"/>
                </a:xfrm>
                <a:custGeom>
                  <a:avLst/>
                  <a:gdLst/>
                  <a:ahLst/>
                  <a:cxnLst/>
                  <a:rect l="l" t="t" r="r" b="b"/>
                  <a:pathLst>
                    <a:path w="7295" h="14051" extrusionOk="0">
                      <a:moveTo>
                        <a:pt x="5253" y="0"/>
                      </a:moveTo>
                      <a:cubicBezTo>
                        <a:pt x="4484" y="0"/>
                        <a:pt x="3770" y="500"/>
                        <a:pt x="3540" y="1282"/>
                      </a:cubicBezTo>
                      <a:cubicBezTo>
                        <a:pt x="2416" y="5111"/>
                        <a:pt x="1" y="13719"/>
                        <a:pt x="901" y="14041"/>
                      </a:cubicBezTo>
                      <a:cubicBezTo>
                        <a:pt x="918" y="14047"/>
                        <a:pt x="936" y="14050"/>
                        <a:pt x="954" y="14050"/>
                      </a:cubicBezTo>
                      <a:cubicBezTo>
                        <a:pt x="1934" y="14050"/>
                        <a:pt x="5383" y="6086"/>
                        <a:pt x="6898" y="2476"/>
                      </a:cubicBezTo>
                      <a:cubicBezTo>
                        <a:pt x="7294" y="1530"/>
                        <a:pt x="6814" y="448"/>
                        <a:pt x="5848" y="103"/>
                      </a:cubicBezTo>
                      <a:cubicBezTo>
                        <a:pt x="5651" y="33"/>
                        <a:pt x="5450" y="0"/>
                        <a:pt x="5253"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3" name="Google Shape;53;p5"/>
                <p:cNvSpPr/>
                <p:nvPr/>
              </p:nvSpPr>
              <p:spPr>
                <a:xfrm>
                  <a:off x="12778344" y="5848344"/>
                  <a:ext cx="51554" cy="23541"/>
                </a:xfrm>
                <a:custGeom>
                  <a:avLst/>
                  <a:gdLst/>
                  <a:ahLst/>
                  <a:cxnLst/>
                  <a:rect l="l" t="t" r="r" b="b"/>
                  <a:pathLst>
                    <a:path w="1487" h="679" extrusionOk="0">
                      <a:moveTo>
                        <a:pt x="216" y="1"/>
                      </a:moveTo>
                      <a:cubicBezTo>
                        <a:pt x="64" y="1"/>
                        <a:pt x="1" y="238"/>
                        <a:pt x="172" y="296"/>
                      </a:cubicBezTo>
                      <a:lnTo>
                        <a:pt x="1225" y="674"/>
                      </a:lnTo>
                      <a:cubicBezTo>
                        <a:pt x="1239" y="678"/>
                        <a:pt x="1258" y="678"/>
                        <a:pt x="1277" y="678"/>
                      </a:cubicBezTo>
                      <a:cubicBezTo>
                        <a:pt x="1445" y="678"/>
                        <a:pt x="1487" y="440"/>
                        <a:pt x="1328" y="385"/>
                      </a:cubicBezTo>
                      <a:lnTo>
                        <a:pt x="274" y="11"/>
                      </a:lnTo>
                      <a:cubicBezTo>
                        <a:pt x="254" y="4"/>
                        <a:pt x="234" y="1"/>
                        <a:pt x="21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4" name="Google Shape;54;p5"/>
                <p:cNvSpPr/>
                <p:nvPr/>
              </p:nvSpPr>
              <p:spPr>
                <a:xfrm>
                  <a:off x="12821194" y="5901386"/>
                  <a:ext cx="51554" cy="23680"/>
                </a:xfrm>
                <a:custGeom>
                  <a:avLst/>
                  <a:gdLst/>
                  <a:ahLst/>
                  <a:cxnLst/>
                  <a:rect l="l" t="t" r="r" b="b"/>
                  <a:pathLst>
                    <a:path w="1487" h="683" extrusionOk="0">
                      <a:moveTo>
                        <a:pt x="216" y="0"/>
                      </a:moveTo>
                      <a:cubicBezTo>
                        <a:pt x="64" y="0"/>
                        <a:pt x="1" y="238"/>
                        <a:pt x="171" y="300"/>
                      </a:cubicBezTo>
                      <a:lnTo>
                        <a:pt x="1225" y="673"/>
                      </a:lnTo>
                      <a:cubicBezTo>
                        <a:pt x="1239" y="678"/>
                        <a:pt x="1258" y="683"/>
                        <a:pt x="1277" y="683"/>
                      </a:cubicBezTo>
                      <a:cubicBezTo>
                        <a:pt x="1444" y="683"/>
                        <a:pt x="1486" y="440"/>
                        <a:pt x="1328" y="384"/>
                      </a:cubicBezTo>
                      <a:lnTo>
                        <a:pt x="274" y="11"/>
                      </a:lnTo>
                      <a:cubicBezTo>
                        <a:pt x="254" y="4"/>
                        <a:pt x="234"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5" name="Google Shape;55;p5"/>
                <p:cNvSpPr/>
                <p:nvPr/>
              </p:nvSpPr>
              <p:spPr>
                <a:xfrm>
                  <a:off x="12757162" y="5923851"/>
                  <a:ext cx="51728" cy="23680"/>
                </a:xfrm>
                <a:custGeom>
                  <a:avLst/>
                  <a:gdLst/>
                  <a:ahLst/>
                  <a:cxnLst/>
                  <a:rect l="l" t="t" r="r" b="b"/>
                  <a:pathLst>
                    <a:path w="1492" h="683" extrusionOk="0">
                      <a:moveTo>
                        <a:pt x="216" y="0"/>
                      </a:moveTo>
                      <a:cubicBezTo>
                        <a:pt x="65" y="0"/>
                        <a:pt x="1" y="238"/>
                        <a:pt x="172" y="300"/>
                      </a:cubicBezTo>
                      <a:lnTo>
                        <a:pt x="1226" y="673"/>
                      </a:lnTo>
                      <a:cubicBezTo>
                        <a:pt x="1244" y="678"/>
                        <a:pt x="1263" y="683"/>
                        <a:pt x="1277" y="683"/>
                      </a:cubicBezTo>
                      <a:cubicBezTo>
                        <a:pt x="1449" y="683"/>
                        <a:pt x="1491" y="445"/>
                        <a:pt x="1328" y="384"/>
                      </a:cubicBezTo>
                      <a:lnTo>
                        <a:pt x="274" y="11"/>
                      </a:lnTo>
                      <a:cubicBezTo>
                        <a:pt x="254" y="4"/>
                        <a:pt x="235"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6" name="Google Shape;56;p5"/>
                <p:cNvSpPr/>
                <p:nvPr/>
              </p:nvSpPr>
              <p:spPr>
                <a:xfrm>
                  <a:off x="12787739" y="5984001"/>
                  <a:ext cx="47186" cy="22050"/>
                </a:xfrm>
                <a:custGeom>
                  <a:avLst/>
                  <a:gdLst/>
                  <a:ahLst/>
                  <a:cxnLst/>
                  <a:rect l="l" t="t" r="r" b="b"/>
                  <a:pathLst>
                    <a:path w="1361" h="636" extrusionOk="0">
                      <a:moveTo>
                        <a:pt x="216" y="0"/>
                      </a:moveTo>
                      <a:cubicBezTo>
                        <a:pt x="64" y="0"/>
                        <a:pt x="0" y="238"/>
                        <a:pt x="171" y="300"/>
                      </a:cubicBezTo>
                      <a:lnTo>
                        <a:pt x="1094" y="631"/>
                      </a:lnTo>
                      <a:cubicBezTo>
                        <a:pt x="1113" y="636"/>
                        <a:pt x="1132" y="636"/>
                        <a:pt x="1150" y="636"/>
                      </a:cubicBezTo>
                      <a:cubicBezTo>
                        <a:pt x="1318" y="636"/>
                        <a:pt x="1360" y="398"/>
                        <a:pt x="1202" y="342"/>
                      </a:cubicBezTo>
                      <a:lnTo>
                        <a:pt x="274" y="11"/>
                      </a:lnTo>
                      <a:cubicBezTo>
                        <a:pt x="253" y="4"/>
                        <a:pt x="234"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7" name="Google Shape;57;p5"/>
                <p:cNvSpPr/>
                <p:nvPr/>
              </p:nvSpPr>
              <p:spPr>
                <a:xfrm>
                  <a:off x="12735702" y="6014543"/>
                  <a:ext cx="43580" cy="20767"/>
                </a:xfrm>
                <a:custGeom>
                  <a:avLst/>
                  <a:gdLst/>
                  <a:ahLst/>
                  <a:cxnLst/>
                  <a:rect l="l" t="t" r="r" b="b"/>
                  <a:pathLst>
                    <a:path w="1257" h="599" extrusionOk="0">
                      <a:moveTo>
                        <a:pt x="219" y="1"/>
                      </a:moveTo>
                      <a:cubicBezTo>
                        <a:pt x="63" y="1"/>
                        <a:pt x="0" y="238"/>
                        <a:pt x="175" y="300"/>
                      </a:cubicBezTo>
                      <a:lnTo>
                        <a:pt x="996" y="590"/>
                      </a:lnTo>
                      <a:cubicBezTo>
                        <a:pt x="1010" y="594"/>
                        <a:pt x="1028" y="599"/>
                        <a:pt x="1047" y="599"/>
                      </a:cubicBezTo>
                      <a:cubicBezTo>
                        <a:pt x="1215" y="599"/>
                        <a:pt x="1257" y="361"/>
                        <a:pt x="1098" y="300"/>
                      </a:cubicBezTo>
                      <a:lnTo>
                        <a:pt x="278" y="11"/>
                      </a:lnTo>
                      <a:cubicBezTo>
                        <a:pt x="257" y="4"/>
                        <a:pt x="237" y="1"/>
                        <a:pt x="21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8" name="Google Shape;58;p5"/>
                <p:cNvSpPr/>
                <p:nvPr/>
              </p:nvSpPr>
              <p:spPr>
                <a:xfrm>
                  <a:off x="12756191" y="6072751"/>
                  <a:ext cx="39281" cy="19311"/>
                </a:xfrm>
                <a:custGeom>
                  <a:avLst/>
                  <a:gdLst/>
                  <a:ahLst/>
                  <a:cxnLst/>
                  <a:rect l="l" t="t" r="r" b="b"/>
                  <a:pathLst>
                    <a:path w="1133" h="557" extrusionOk="0">
                      <a:moveTo>
                        <a:pt x="216" y="0"/>
                      </a:moveTo>
                      <a:cubicBezTo>
                        <a:pt x="65" y="0"/>
                        <a:pt x="1" y="238"/>
                        <a:pt x="172" y="300"/>
                      </a:cubicBezTo>
                      <a:lnTo>
                        <a:pt x="867" y="547"/>
                      </a:lnTo>
                      <a:cubicBezTo>
                        <a:pt x="880" y="552"/>
                        <a:pt x="899" y="557"/>
                        <a:pt x="918" y="557"/>
                      </a:cubicBezTo>
                      <a:cubicBezTo>
                        <a:pt x="1090" y="557"/>
                        <a:pt x="1132" y="314"/>
                        <a:pt x="969" y="258"/>
                      </a:cubicBezTo>
                      <a:lnTo>
                        <a:pt x="274" y="11"/>
                      </a:lnTo>
                      <a:cubicBezTo>
                        <a:pt x="254" y="4"/>
                        <a:pt x="235" y="0"/>
                        <a:pt x="21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59" name="Google Shape;59;p5"/>
                <p:cNvSpPr/>
                <p:nvPr/>
              </p:nvSpPr>
              <p:spPr>
                <a:xfrm>
                  <a:off x="12710776" y="6110089"/>
                  <a:ext cx="35710" cy="18028"/>
                </a:xfrm>
                <a:custGeom>
                  <a:avLst/>
                  <a:gdLst/>
                  <a:ahLst/>
                  <a:cxnLst/>
                  <a:rect l="l" t="t" r="r" b="b"/>
                  <a:pathLst>
                    <a:path w="1030" h="520" extrusionOk="0">
                      <a:moveTo>
                        <a:pt x="216" y="1"/>
                      </a:moveTo>
                      <a:cubicBezTo>
                        <a:pt x="64" y="1"/>
                        <a:pt x="0" y="238"/>
                        <a:pt x="171" y="301"/>
                      </a:cubicBezTo>
                      <a:lnTo>
                        <a:pt x="764" y="510"/>
                      </a:lnTo>
                      <a:cubicBezTo>
                        <a:pt x="778" y="515"/>
                        <a:pt x="796" y="520"/>
                        <a:pt x="815" y="520"/>
                      </a:cubicBezTo>
                      <a:cubicBezTo>
                        <a:pt x="987" y="520"/>
                        <a:pt x="1029" y="277"/>
                        <a:pt x="866" y="221"/>
                      </a:cubicBezTo>
                      <a:lnTo>
                        <a:pt x="274" y="11"/>
                      </a:lnTo>
                      <a:cubicBezTo>
                        <a:pt x="253" y="4"/>
                        <a:pt x="234" y="1"/>
                        <a:pt x="21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0" name="Google Shape;60;p5"/>
                <p:cNvSpPr/>
                <p:nvPr/>
              </p:nvSpPr>
              <p:spPr>
                <a:xfrm>
                  <a:off x="12723846" y="6163651"/>
                  <a:ext cx="31203" cy="16364"/>
                </a:xfrm>
                <a:custGeom>
                  <a:avLst/>
                  <a:gdLst/>
                  <a:ahLst/>
                  <a:cxnLst/>
                  <a:rect l="l" t="t" r="r" b="b"/>
                  <a:pathLst>
                    <a:path w="900" h="472" extrusionOk="0">
                      <a:moveTo>
                        <a:pt x="219" y="0"/>
                      </a:moveTo>
                      <a:cubicBezTo>
                        <a:pt x="66" y="0"/>
                        <a:pt x="0" y="236"/>
                        <a:pt x="172" y="299"/>
                      </a:cubicBezTo>
                      <a:lnTo>
                        <a:pt x="634" y="462"/>
                      </a:lnTo>
                      <a:cubicBezTo>
                        <a:pt x="652" y="472"/>
                        <a:pt x="671" y="472"/>
                        <a:pt x="690" y="472"/>
                      </a:cubicBezTo>
                      <a:cubicBezTo>
                        <a:pt x="858" y="472"/>
                        <a:pt x="899" y="234"/>
                        <a:pt x="741" y="178"/>
                      </a:cubicBezTo>
                      <a:lnTo>
                        <a:pt x="275" y="10"/>
                      </a:lnTo>
                      <a:cubicBezTo>
                        <a:pt x="255" y="3"/>
                        <a:pt x="237" y="0"/>
                        <a:pt x="21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1" name="Google Shape;61;p5"/>
                <p:cNvSpPr/>
                <p:nvPr/>
              </p:nvSpPr>
              <p:spPr>
                <a:xfrm>
                  <a:off x="12690703" y="6217318"/>
                  <a:ext cx="31376" cy="16364"/>
                </a:xfrm>
                <a:custGeom>
                  <a:avLst/>
                  <a:gdLst/>
                  <a:ahLst/>
                  <a:cxnLst/>
                  <a:rect l="l" t="t" r="r" b="b"/>
                  <a:pathLst>
                    <a:path w="905" h="472" extrusionOk="0">
                      <a:moveTo>
                        <a:pt x="219" y="1"/>
                      </a:moveTo>
                      <a:cubicBezTo>
                        <a:pt x="66" y="1"/>
                        <a:pt x="0" y="236"/>
                        <a:pt x="172" y="299"/>
                      </a:cubicBezTo>
                      <a:lnTo>
                        <a:pt x="638" y="463"/>
                      </a:lnTo>
                      <a:cubicBezTo>
                        <a:pt x="657" y="467"/>
                        <a:pt x="676" y="472"/>
                        <a:pt x="690" y="472"/>
                      </a:cubicBezTo>
                      <a:cubicBezTo>
                        <a:pt x="862" y="472"/>
                        <a:pt x="904" y="234"/>
                        <a:pt x="741" y="173"/>
                      </a:cubicBezTo>
                      <a:lnTo>
                        <a:pt x="275" y="10"/>
                      </a:lnTo>
                      <a:cubicBezTo>
                        <a:pt x="255" y="4"/>
                        <a:pt x="237" y="1"/>
                        <a:pt x="21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62" name="Google Shape;62;p5"/>
                <p:cNvSpPr/>
                <p:nvPr/>
              </p:nvSpPr>
              <p:spPr>
                <a:xfrm>
                  <a:off x="12842307" y="5426675"/>
                  <a:ext cx="232046" cy="392846"/>
                </a:xfrm>
                <a:custGeom>
                  <a:avLst/>
                  <a:gdLst/>
                  <a:ahLst/>
                  <a:cxnLst/>
                  <a:rect l="l" t="t" r="r" b="b"/>
                  <a:pathLst>
                    <a:path w="6693" h="11331" extrusionOk="0">
                      <a:moveTo>
                        <a:pt x="3881" y="941"/>
                      </a:moveTo>
                      <a:cubicBezTo>
                        <a:pt x="3890" y="941"/>
                        <a:pt x="3899" y="941"/>
                        <a:pt x="3909" y="945"/>
                      </a:cubicBezTo>
                      <a:cubicBezTo>
                        <a:pt x="3960" y="964"/>
                        <a:pt x="4025" y="1062"/>
                        <a:pt x="4034" y="1276"/>
                      </a:cubicBezTo>
                      <a:cubicBezTo>
                        <a:pt x="4044" y="1551"/>
                        <a:pt x="3997" y="1831"/>
                        <a:pt x="3895" y="2092"/>
                      </a:cubicBezTo>
                      <a:cubicBezTo>
                        <a:pt x="3680" y="2699"/>
                        <a:pt x="2113" y="6760"/>
                        <a:pt x="1078" y="9204"/>
                      </a:cubicBezTo>
                      <a:cubicBezTo>
                        <a:pt x="961" y="9414"/>
                        <a:pt x="859" y="9600"/>
                        <a:pt x="770" y="9768"/>
                      </a:cubicBezTo>
                      <a:cubicBezTo>
                        <a:pt x="803" y="9600"/>
                        <a:pt x="840" y="9409"/>
                        <a:pt x="877" y="9199"/>
                      </a:cubicBezTo>
                      <a:cubicBezTo>
                        <a:pt x="1610" y="6662"/>
                        <a:pt x="2976" y="2456"/>
                        <a:pt x="3195" y="1845"/>
                      </a:cubicBezTo>
                      <a:cubicBezTo>
                        <a:pt x="3284" y="1579"/>
                        <a:pt x="3419" y="1332"/>
                        <a:pt x="3601" y="1122"/>
                      </a:cubicBezTo>
                      <a:cubicBezTo>
                        <a:pt x="3727" y="987"/>
                        <a:pt x="3825" y="941"/>
                        <a:pt x="3881" y="941"/>
                      </a:cubicBezTo>
                      <a:close/>
                      <a:moveTo>
                        <a:pt x="1521" y="306"/>
                      </a:moveTo>
                      <a:cubicBezTo>
                        <a:pt x="1572" y="316"/>
                        <a:pt x="1656" y="395"/>
                        <a:pt x="1717" y="605"/>
                      </a:cubicBezTo>
                      <a:cubicBezTo>
                        <a:pt x="1787" y="875"/>
                        <a:pt x="1801" y="1155"/>
                        <a:pt x="1763" y="1430"/>
                      </a:cubicBezTo>
                      <a:cubicBezTo>
                        <a:pt x="1689" y="2083"/>
                        <a:pt x="1041" y="6537"/>
                        <a:pt x="574" y="9129"/>
                      </a:cubicBezTo>
                      <a:cubicBezTo>
                        <a:pt x="490" y="9428"/>
                        <a:pt x="420" y="9684"/>
                        <a:pt x="360" y="9903"/>
                      </a:cubicBezTo>
                      <a:cubicBezTo>
                        <a:pt x="458" y="7511"/>
                        <a:pt x="943" y="2064"/>
                        <a:pt x="1027" y="1346"/>
                      </a:cubicBezTo>
                      <a:cubicBezTo>
                        <a:pt x="1050" y="1066"/>
                        <a:pt x="1129" y="796"/>
                        <a:pt x="1260" y="549"/>
                      </a:cubicBezTo>
                      <a:cubicBezTo>
                        <a:pt x="1362" y="372"/>
                        <a:pt x="1456" y="306"/>
                        <a:pt x="1512" y="306"/>
                      </a:cubicBezTo>
                      <a:close/>
                      <a:moveTo>
                        <a:pt x="6113" y="1941"/>
                      </a:moveTo>
                      <a:cubicBezTo>
                        <a:pt x="6129" y="1941"/>
                        <a:pt x="6143" y="1946"/>
                        <a:pt x="6156" y="1952"/>
                      </a:cubicBezTo>
                      <a:cubicBezTo>
                        <a:pt x="6282" y="2032"/>
                        <a:pt x="6236" y="2521"/>
                        <a:pt x="5886" y="3072"/>
                      </a:cubicBezTo>
                      <a:cubicBezTo>
                        <a:pt x="5499" y="3683"/>
                        <a:pt x="2468" y="8178"/>
                        <a:pt x="1022" y="10109"/>
                      </a:cubicBezTo>
                      <a:cubicBezTo>
                        <a:pt x="1120" y="9889"/>
                        <a:pt x="1227" y="9638"/>
                        <a:pt x="1353" y="9339"/>
                      </a:cubicBezTo>
                      <a:cubicBezTo>
                        <a:pt x="2635" y="7026"/>
                        <a:pt x="4911" y="3221"/>
                        <a:pt x="5256" y="2671"/>
                      </a:cubicBezTo>
                      <a:cubicBezTo>
                        <a:pt x="5401" y="2433"/>
                        <a:pt x="5592" y="2223"/>
                        <a:pt x="5816" y="2060"/>
                      </a:cubicBezTo>
                      <a:cubicBezTo>
                        <a:pt x="5942" y="1971"/>
                        <a:pt x="6035" y="1943"/>
                        <a:pt x="6096" y="1943"/>
                      </a:cubicBezTo>
                      <a:cubicBezTo>
                        <a:pt x="6102" y="1942"/>
                        <a:pt x="6108" y="1941"/>
                        <a:pt x="6113" y="1941"/>
                      </a:cubicBezTo>
                      <a:close/>
                      <a:moveTo>
                        <a:pt x="1514" y="1"/>
                      </a:moveTo>
                      <a:cubicBezTo>
                        <a:pt x="1324" y="1"/>
                        <a:pt x="1141" y="140"/>
                        <a:pt x="994" y="395"/>
                      </a:cubicBezTo>
                      <a:cubicBezTo>
                        <a:pt x="845" y="679"/>
                        <a:pt x="751" y="987"/>
                        <a:pt x="723" y="1309"/>
                      </a:cubicBezTo>
                      <a:cubicBezTo>
                        <a:pt x="686" y="1626"/>
                        <a:pt x="462" y="4018"/>
                        <a:pt x="276" y="6439"/>
                      </a:cubicBezTo>
                      <a:cubicBezTo>
                        <a:pt x="1" y="10053"/>
                        <a:pt x="10" y="10929"/>
                        <a:pt x="113" y="11153"/>
                      </a:cubicBezTo>
                      <a:cubicBezTo>
                        <a:pt x="122" y="11274"/>
                        <a:pt x="173" y="11293"/>
                        <a:pt x="225" y="11312"/>
                      </a:cubicBezTo>
                      <a:cubicBezTo>
                        <a:pt x="248" y="11321"/>
                        <a:pt x="271" y="11326"/>
                        <a:pt x="294" y="11330"/>
                      </a:cubicBezTo>
                      <a:cubicBezTo>
                        <a:pt x="327" y="11330"/>
                        <a:pt x="369" y="11312"/>
                        <a:pt x="420" y="11251"/>
                      </a:cubicBezTo>
                      <a:cubicBezTo>
                        <a:pt x="654" y="11121"/>
                        <a:pt x="1236" y="10407"/>
                        <a:pt x="3256" y="7497"/>
                      </a:cubicBezTo>
                      <a:cubicBezTo>
                        <a:pt x="4636" y="5506"/>
                        <a:pt x="5970" y="3505"/>
                        <a:pt x="6142" y="3235"/>
                      </a:cubicBezTo>
                      <a:cubicBezTo>
                        <a:pt x="6506" y="2666"/>
                        <a:pt x="6693" y="1934"/>
                        <a:pt x="6319" y="1696"/>
                      </a:cubicBezTo>
                      <a:cubicBezTo>
                        <a:pt x="6254" y="1655"/>
                        <a:pt x="6180" y="1634"/>
                        <a:pt x="6100" y="1634"/>
                      </a:cubicBezTo>
                      <a:cubicBezTo>
                        <a:pt x="5963" y="1634"/>
                        <a:pt x="5808" y="1693"/>
                        <a:pt x="5643" y="1808"/>
                      </a:cubicBezTo>
                      <a:cubicBezTo>
                        <a:pt x="5387" y="1994"/>
                        <a:pt x="5168" y="2232"/>
                        <a:pt x="5000" y="2507"/>
                      </a:cubicBezTo>
                      <a:cubicBezTo>
                        <a:pt x="4827" y="2778"/>
                        <a:pt x="3587" y="4839"/>
                        <a:pt x="2374" y="6933"/>
                      </a:cubicBezTo>
                      <a:lnTo>
                        <a:pt x="2272" y="7105"/>
                      </a:lnTo>
                      <a:lnTo>
                        <a:pt x="2318" y="6989"/>
                      </a:lnTo>
                      <a:cubicBezTo>
                        <a:pt x="3218" y="4741"/>
                        <a:pt x="4076" y="2493"/>
                        <a:pt x="4184" y="2195"/>
                      </a:cubicBezTo>
                      <a:cubicBezTo>
                        <a:pt x="4296" y="1892"/>
                        <a:pt x="4352" y="1575"/>
                        <a:pt x="4342" y="1253"/>
                      </a:cubicBezTo>
                      <a:cubicBezTo>
                        <a:pt x="4324" y="936"/>
                        <a:pt x="4202" y="721"/>
                        <a:pt x="4011" y="651"/>
                      </a:cubicBezTo>
                      <a:cubicBezTo>
                        <a:pt x="3969" y="638"/>
                        <a:pt x="3927" y="631"/>
                        <a:pt x="3883" y="631"/>
                      </a:cubicBezTo>
                      <a:cubicBezTo>
                        <a:pt x="3720" y="631"/>
                        <a:pt x="3546" y="725"/>
                        <a:pt x="3377" y="913"/>
                      </a:cubicBezTo>
                      <a:cubicBezTo>
                        <a:pt x="3167" y="1155"/>
                        <a:pt x="3009" y="1435"/>
                        <a:pt x="2906" y="1738"/>
                      </a:cubicBezTo>
                      <a:cubicBezTo>
                        <a:pt x="2799" y="2041"/>
                        <a:pt x="2048" y="4326"/>
                        <a:pt x="1330" y="6639"/>
                      </a:cubicBezTo>
                      <a:lnTo>
                        <a:pt x="1278" y="6807"/>
                      </a:lnTo>
                      <a:lnTo>
                        <a:pt x="1320" y="6555"/>
                      </a:lnTo>
                      <a:cubicBezTo>
                        <a:pt x="1698" y="4163"/>
                        <a:pt x="2034" y="1785"/>
                        <a:pt x="2071" y="1467"/>
                      </a:cubicBezTo>
                      <a:cubicBezTo>
                        <a:pt x="2113" y="1146"/>
                        <a:pt x="2095" y="824"/>
                        <a:pt x="2015" y="516"/>
                      </a:cubicBezTo>
                      <a:cubicBezTo>
                        <a:pt x="1922" y="208"/>
                        <a:pt x="1763" y="27"/>
                        <a:pt x="1558" y="3"/>
                      </a:cubicBezTo>
                      <a:cubicBezTo>
                        <a:pt x="1543" y="2"/>
                        <a:pt x="1529" y="1"/>
                        <a:pt x="1514"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63" name="Google Shape;63;p5"/>
            <p:cNvSpPr/>
            <p:nvPr/>
          </p:nvSpPr>
          <p:spPr>
            <a:xfrm flipH="1">
              <a:off x="8502230" y="4814161"/>
              <a:ext cx="753070" cy="337076"/>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64" name="Google Shape;6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Dosi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200"/>
              <a:buFont typeface="Dosis"/>
              <a:buNone/>
              <a:defRPr sz="2200" b="1">
                <a:latin typeface="Dosis"/>
                <a:ea typeface="Dosis"/>
                <a:cs typeface="Dosis"/>
                <a:sym typeface="Dosis"/>
              </a:defRPr>
            </a:lvl2pPr>
            <a:lvl3pPr lvl="2" algn="ctr" rtl="0">
              <a:lnSpc>
                <a:spcPct val="100000"/>
              </a:lnSpc>
              <a:spcBef>
                <a:spcPts val="0"/>
              </a:spcBef>
              <a:spcAft>
                <a:spcPts val="0"/>
              </a:spcAft>
              <a:buSzPts val="2200"/>
              <a:buFont typeface="Dosis"/>
              <a:buNone/>
              <a:defRPr sz="2200" b="1">
                <a:latin typeface="Dosis"/>
                <a:ea typeface="Dosis"/>
                <a:cs typeface="Dosis"/>
                <a:sym typeface="Dosis"/>
              </a:defRPr>
            </a:lvl3pPr>
            <a:lvl4pPr lvl="3" algn="ctr" rtl="0">
              <a:lnSpc>
                <a:spcPct val="100000"/>
              </a:lnSpc>
              <a:spcBef>
                <a:spcPts val="0"/>
              </a:spcBef>
              <a:spcAft>
                <a:spcPts val="0"/>
              </a:spcAft>
              <a:buSzPts val="2200"/>
              <a:buFont typeface="Dosis"/>
              <a:buNone/>
              <a:defRPr sz="2200" b="1">
                <a:latin typeface="Dosis"/>
                <a:ea typeface="Dosis"/>
                <a:cs typeface="Dosis"/>
                <a:sym typeface="Dosis"/>
              </a:defRPr>
            </a:lvl4pPr>
            <a:lvl5pPr lvl="4" algn="ctr" rtl="0">
              <a:lnSpc>
                <a:spcPct val="100000"/>
              </a:lnSpc>
              <a:spcBef>
                <a:spcPts val="0"/>
              </a:spcBef>
              <a:spcAft>
                <a:spcPts val="0"/>
              </a:spcAft>
              <a:buSzPts val="2200"/>
              <a:buFont typeface="Dosis"/>
              <a:buNone/>
              <a:defRPr sz="2200" b="1">
                <a:latin typeface="Dosis"/>
                <a:ea typeface="Dosis"/>
                <a:cs typeface="Dosis"/>
                <a:sym typeface="Dosis"/>
              </a:defRPr>
            </a:lvl5pPr>
            <a:lvl6pPr lvl="5" algn="ctr" rtl="0">
              <a:lnSpc>
                <a:spcPct val="100000"/>
              </a:lnSpc>
              <a:spcBef>
                <a:spcPts val="0"/>
              </a:spcBef>
              <a:spcAft>
                <a:spcPts val="0"/>
              </a:spcAft>
              <a:buSzPts val="2200"/>
              <a:buFont typeface="Dosis"/>
              <a:buNone/>
              <a:defRPr sz="2200" b="1">
                <a:latin typeface="Dosis"/>
                <a:ea typeface="Dosis"/>
                <a:cs typeface="Dosis"/>
                <a:sym typeface="Dosis"/>
              </a:defRPr>
            </a:lvl6pPr>
            <a:lvl7pPr lvl="6" algn="ctr" rtl="0">
              <a:lnSpc>
                <a:spcPct val="100000"/>
              </a:lnSpc>
              <a:spcBef>
                <a:spcPts val="0"/>
              </a:spcBef>
              <a:spcAft>
                <a:spcPts val="0"/>
              </a:spcAft>
              <a:buSzPts val="2200"/>
              <a:buFont typeface="Dosis"/>
              <a:buNone/>
              <a:defRPr sz="2200" b="1">
                <a:latin typeface="Dosis"/>
                <a:ea typeface="Dosis"/>
                <a:cs typeface="Dosis"/>
                <a:sym typeface="Dosis"/>
              </a:defRPr>
            </a:lvl7pPr>
            <a:lvl8pPr lvl="7" algn="ctr" rtl="0">
              <a:lnSpc>
                <a:spcPct val="100000"/>
              </a:lnSpc>
              <a:spcBef>
                <a:spcPts val="0"/>
              </a:spcBef>
              <a:spcAft>
                <a:spcPts val="0"/>
              </a:spcAft>
              <a:buSzPts val="2200"/>
              <a:buFont typeface="Dosis"/>
              <a:buNone/>
              <a:defRPr sz="2200" b="1">
                <a:latin typeface="Dosis"/>
                <a:ea typeface="Dosis"/>
                <a:cs typeface="Dosis"/>
                <a:sym typeface="Dosis"/>
              </a:defRPr>
            </a:lvl8pPr>
            <a:lvl9pPr lvl="8" algn="ctr" rtl="0">
              <a:lnSpc>
                <a:spcPct val="100000"/>
              </a:lnSpc>
              <a:spcBef>
                <a:spcPts val="0"/>
              </a:spcBef>
              <a:spcAft>
                <a:spcPts val="0"/>
              </a:spcAft>
              <a:buSzPts val="2200"/>
              <a:buFont typeface="Dosis"/>
              <a:buNone/>
              <a:defRPr sz="2200" b="1">
                <a:latin typeface="Dosis"/>
                <a:ea typeface="Dosis"/>
                <a:cs typeface="Dosis"/>
                <a:sym typeface="Dosis"/>
              </a:defRPr>
            </a:lvl9pPr>
          </a:lstStyle>
          <a:p>
            <a:endParaRPr/>
          </a:p>
        </p:txBody>
      </p:sp>
      <p:sp>
        <p:nvSpPr>
          <p:cNvPr id="68" name="Google Shape;6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Font typeface="Dosis"/>
              <a:buNone/>
              <a:defRPr sz="2200" b="1">
                <a:solidFill>
                  <a:schemeClr val="dk1"/>
                </a:solidFill>
                <a:latin typeface="Dosis"/>
                <a:ea typeface="Dosis"/>
                <a:cs typeface="Dosis"/>
                <a:sym typeface="Dosis"/>
              </a:defRPr>
            </a:lvl1pPr>
            <a:lvl2pPr lvl="1" algn="ctr" rtl="0">
              <a:lnSpc>
                <a:spcPct val="100000"/>
              </a:lnSpc>
              <a:spcBef>
                <a:spcPts val="0"/>
              </a:spcBef>
              <a:spcAft>
                <a:spcPts val="0"/>
              </a:spcAft>
              <a:buSzPts val="2200"/>
              <a:buFont typeface="Dosis"/>
              <a:buNone/>
              <a:defRPr sz="2200" b="1">
                <a:latin typeface="Dosis"/>
                <a:ea typeface="Dosis"/>
                <a:cs typeface="Dosis"/>
                <a:sym typeface="Dosis"/>
              </a:defRPr>
            </a:lvl2pPr>
            <a:lvl3pPr lvl="2" algn="ctr" rtl="0">
              <a:lnSpc>
                <a:spcPct val="100000"/>
              </a:lnSpc>
              <a:spcBef>
                <a:spcPts val="0"/>
              </a:spcBef>
              <a:spcAft>
                <a:spcPts val="0"/>
              </a:spcAft>
              <a:buSzPts val="2200"/>
              <a:buFont typeface="Dosis"/>
              <a:buNone/>
              <a:defRPr sz="2200" b="1">
                <a:latin typeface="Dosis"/>
                <a:ea typeface="Dosis"/>
                <a:cs typeface="Dosis"/>
                <a:sym typeface="Dosis"/>
              </a:defRPr>
            </a:lvl3pPr>
            <a:lvl4pPr lvl="3" algn="ctr" rtl="0">
              <a:lnSpc>
                <a:spcPct val="100000"/>
              </a:lnSpc>
              <a:spcBef>
                <a:spcPts val="0"/>
              </a:spcBef>
              <a:spcAft>
                <a:spcPts val="0"/>
              </a:spcAft>
              <a:buSzPts val="2200"/>
              <a:buFont typeface="Dosis"/>
              <a:buNone/>
              <a:defRPr sz="2200" b="1">
                <a:latin typeface="Dosis"/>
                <a:ea typeface="Dosis"/>
                <a:cs typeface="Dosis"/>
                <a:sym typeface="Dosis"/>
              </a:defRPr>
            </a:lvl4pPr>
            <a:lvl5pPr lvl="4" algn="ctr" rtl="0">
              <a:lnSpc>
                <a:spcPct val="100000"/>
              </a:lnSpc>
              <a:spcBef>
                <a:spcPts val="0"/>
              </a:spcBef>
              <a:spcAft>
                <a:spcPts val="0"/>
              </a:spcAft>
              <a:buSzPts val="2200"/>
              <a:buFont typeface="Dosis"/>
              <a:buNone/>
              <a:defRPr sz="2200" b="1">
                <a:latin typeface="Dosis"/>
                <a:ea typeface="Dosis"/>
                <a:cs typeface="Dosis"/>
                <a:sym typeface="Dosis"/>
              </a:defRPr>
            </a:lvl5pPr>
            <a:lvl6pPr lvl="5" algn="ctr" rtl="0">
              <a:lnSpc>
                <a:spcPct val="100000"/>
              </a:lnSpc>
              <a:spcBef>
                <a:spcPts val="0"/>
              </a:spcBef>
              <a:spcAft>
                <a:spcPts val="0"/>
              </a:spcAft>
              <a:buSzPts val="2200"/>
              <a:buFont typeface="Dosis"/>
              <a:buNone/>
              <a:defRPr sz="2200" b="1">
                <a:latin typeface="Dosis"/>
                <a:ea typeface="Dosis"/>
                <a:cs typeface="Dosis"/>
                <a:sym typeface="Dosis"/>
              </a:defRPr>
            </a:lvl6pPr>
            <a:lvl7pPr lvl="6" algn="ctr" rtl="0">
              <a:lnSpc>
                <a:spcPct val="100000"/>
              </a:lnSpc>
              <a:spcBef>
                <a:spcPts val="0"/>
              </a:spcBef>
              <a:spcAft>
                <a:spcPts val="0"/>
              </a:spcAft>
              <a:buSzPts val="2200"/>
              <a:buFont typeface="Dosis"/>
              <a:buNone/>
              <a:defRPr sz="2200" b="1">
                <a:latin typeface="Dosis"/>
                <a:ea typeface="Dosis"/>
                <a:cs typeface="Dosis"/>
                <a:sym typeface="Dosis"/>
              </a:defRPr>
            </a:lvl7pPr>
            <a:lvl8pPr lvl="7" algn="ctr" rtl="0">
              <a:lnSpc>
                <a:spcPct val="100000"/>
              </a:lnSpc>
              <a:spcBef>
                <a:spcPts val="0"/>
              </a:spcBef>
              <a:spcAft>
                <a:spcPts val="0"/>
              </a:spcAft>
              <a:buSzPts val="2200"/>
              <a:buFont typeface="Dosis"/>
              <a:buNone/>
              <a:defRPr sz="2200" b="1">
                <a:latin typeface="Dosis"/>
                <a:ea typeface="Dosis"/>
                <a:cs typeface="Dosis"/>
                <a:sym typeface="Dosis"/>
              </a:defRPr>
            </a:lvl8pPr>
            <a:lvl9pPr lvl="8" algn="ctr" rtl="0">
              <a:lnSpc>
                <a:spcPct val="100000"/>
              </a:lnSpc>
              <a:spcBef>
                <a:spcPts val="0"/>
              </a:spcBef>
              <a:spcAft>
                <a:spcPts val="0"/>
              </a:spcAft>
              <a:buSzPts val="2200"/>
              <a:buFont typeface="Dosis"/>
              <a:buNone/>
              <a:defRPr sz="2200" b="1">
                <a:latin typeface="Dosis"/>
                <a:ea typeface="Dosis"/>
                <a:cs typeface="Dosis"/>
                <a:sym typeface="Dosis"/>
              </a:defRPr>
            </a:lvl9pPr>
          </a:lstStyle>
          <a:p>
            <a:endParaRPr/>
          </a:p>
        </p:txBody>
      </p:sp>
    </p:spTree>
    <p:extLst>
      <p:ext uri="{BB962C8B-B14F-4D97-AF65-F5344CB8AC3E}">
        <p14:creationId xmlns:p14="http://schemas.microsoft.com/office/powerpoint/2010/main" val="993807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BED368"/>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74612" y="74987"/>
            <a:ext cx="8994675" cy="5031675"/>
          </a:xfrm>
          <a:prstGeom prst="rect">
            <a:avLst/>
          </a:prstGeom>
        </p:spPr>
      </p:pic>
      <p:sp>
        <p:nvSpPr>
          <p:cNvPr id="18" name="bg object 18"/>
          <p:cNvSpPr/>
          <p:nvPr/>
        </p:nvSpPr>
        <p:spPr>
          <a:xfrm>
            <a:off x="146050" y="127375"/>
            <a:ext cx="8851900" cy="4888865"/>
          </a:xfrm>
          <a:custGeom>
            <a:avLst/>
            <a:gdLst/>
            <a:ahLst/>
            <a:cxnLst/>
            <a:rect l="l" t="t" r="r" b="b"/>
            <a:pathLst>
              <a:path w="8851900" h="4888865">
                <a:moveTo>
                  <a:pt x="8851799" y="4888799"/>
                </a:moveTo>
                <a:lnTo>
                  <a:pt x="0" y="4888799"/>
                </a:lnTo>
                <a:lnTo>
                  <a:pt x="0" y="0"/>
                </a:lnTo>
                <a:lnTo>
                  <a:pt x="8851799" y="0"/>
                </a:lnTo>
                <a:lnTo>
                  <a:pt x="8851799" y="4888799"/>
                </a:lnTo>
                <a:close/>
              </a:path>
            </a:pathLst>
          </a:custGeom>
          <a:solidFill>
            <a:srgbClr val="FFFAE7"/>
          </a:solidFill>
        </p:spPr>
        <p:txBody>
          <a:bodyPr wrap="square" lIns="0" tIns="0" rIns="0" bIns="0" rtlCol="0"/>
          <a:lstStyle/>
          <a:p>
            <a:endParaRPr/>
          </a:p>
        </p:txBody>
      </p:sp>
      <p:sp>
        <p:nvSpPr>
          <p:cNvPr id="19" name="bg object 19"/>
          <p:cNvSpPr/>
          <p:nvPr/>
        </p:nvSpPr>
        <p:spPr>
          <a:xfrm>
            <a:off x="146050" y="127375"/>
            <a:ext cx="8851900" cy="4888865"/>
          </a:xfrm>
          <a:custGeom>
            <a:avLst/>
            <a:gdLst/>
            <a:ahLst/>
            <a:cxnLst/>
            <a:rect l="l" t="t" r="r" b="b"/>
            <a:pathLst>
              <a:path w="8851900" h="4888865">
                <a:moveTo>
                  <a:pt x="0" y="0"/>
                </a:moveTo>
                <a:lnTo>
                  <a:pt x="8851799" y="0"/>
                </a:lnTo>
                <a:lnTo>
                  <a:pt x="8851799" y="4888799"/>
                </a:lnTo>
                <a:lnTo>
                  <a:pt x="0" y="4888799"/>
                </a:lnTo>
                <a:lnTo>
                  <a:pt x="0" y="0"/>
                </a:lnTo>
                <a:close/>
              </a:path>
            </a:pathLst>
          </a:custGeom>
          <a:ln w="28574">
            <a:solidFill>
              <a:srgbClr val="000000"/>
            </a:solidFill>
          </a:ln>
        </p:spPr>
        <p:txBody>
          <a:bodyPr wrap="square" lIns="0" tIns="0" rIns="0" bIns="0" rtlCol="0"/>
          <a:lstStyle/>
          <a:p>
            <a:endParaRPr/>
          </a:p>
        </p:txBody>
      </p:sp>
      <p:sp>
        <p:nvSpPr>
          <p:cNvPr id="2" name="Holder 2"/>
          <p:cNvSpPr>
            <a:spLocks noGrp="1"/>
          </p:cNvSpPr>
          <p:nvPr>
            <p:ph type="title"/>
          </p:nvPr>
        </p:nvSpPr>
        <p:spPr>
          <a:xfrm>
            <a:off x="1134015" y="500269"/>
            <a:ext cx="6875969" cy="558800"/>
          </a:xfrm>
          <a:prstGeom prst="rect">
            <a:avLst/>
          </a:prstGeom>
        </p:spPr>
        <p:txBody>
          <a:bodyPr wrap="square" lIns="0" tIns="0" rIns="0" bIns="0">
            <a:spAutoFit/>
          </a:bodyPr>
          <a:lstStyle>
            <a:lvl1pPr>
              <a:defRPr sz="2400" b="0" i="0">
                <a:solidFill>
                  <a:schemeClr val="bg1"/>
                </a:solidFill>
                <a:latin typeface="Arial MT"/>
                <a:cs typeface="Arial MT"/>
              </a:defRPr>
            </a:lvl1pPr>
          </a:lstStyle>
          <a:p>
            <a:endParaRPr/>
          </a:p>
        </p:txBody>
      </p:sp>
      <p:sp>
        <p:nvSpPr>
          <p:cNvPr id="3" name="Holder 3"/>
          <p:cNvSpPr>
            <a:spLocks noGrp="1"/>
          </p:cNvSpPr>
          <p:nvPr>
            <p:ph type="body" idx="1"/>
          </p:nvPr>
        </p:nvSpPr>
        <p:spPr>
          <a:xfrm>
            <a:off x="2739350" y="1255412"/>
            <a:ext cx="3665298" cy="1158239"/>
          </a:xfrm>
          <a:prstGeom prst="rect">
            <a:avLst/>
          </a:prstGeom>
        </p:spPr>
        <p:txBody>
          <a:bodyPr wrap="square" lIns="0" tIns="0" rIns="0" bIns="0">
            <a:spAutoFit/>
          </a:bodyPr>
          <a:lstStyle>
            <a:lvl1pPr>
              <a:defRPr sz="1100" b="0" i="0">
                <a:solidFill>
                  <a:schemeClr val="bg1"/>
                </a:solidFill>
                <a:latin typeface="Arial MT"/>
                <a:cs typeface="Arial MT"/>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Dosis"/>
              <a:buNone/>
              <a:defRPr sz="3500" b="1">
                <a:solidFill>
                  <a:schemeClr val="dk1"/>
                </a:solidFill>
                <a:latin typeface="Dosis"/>
                <a:ea typeface="Dosis"/>
                <a:cs typeface="Dosis"/>
                <a:sym typeface="Dosis"/>
              </a:defRPr>
            </a:lvl1pPr>
            <a:lvl2pPr lvl="1"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lnSpc>
                <a:spcPct val="115000"/>
              </a:lnSpc>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017725"/>
            <a:ext cx="7717500" cy="3586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Quicksand Medium"/>
              <a:buChar char="●"/>
              <a:defRPr>
                <a:solidFill>
                  <a:schemeClr val="dk1"/>
                </a:solidFill>
                <a:latin typeface="Quicksand Medium"/>
                <a:ea typeface="Quicksand Medium"/>
                <a:cs typeface="Quicksand Medium"/>
                <a:sym typeface="Quicksand Medium"/>
              </a:defRPr>
            </a:lvl1pPr>
            <a:lvl2pPr marL="914400" lvl="1"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2pPr>
            <a:lvl3pPr marL="1371600" lvl="2"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3pPr>
            <a:lvl4pPr marL="1828800" lvl="3"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4pPr>
            <a:lvl5pPr marL="2286000" lvl="4"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5pPr>
            <a:lvl6pPr marL="2743200" lvl="5"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6pPr>
            <a:lvl7pPr marL="3200400" lvl="6"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7pPr>
            <a:lvl8pPr marL="3657600" lvl="7"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8pPr>
            <a:lvl9pPr marL="4114800" lvl="8" indent="-317500">
              <a:lnSpc>
                <a:spcPct val="115000"/>
              </a:lnSpc>
              <a:spcBef>
                <a:spcPts val="0"/>
              </a:spcBef>
              <a:spcAft>
                <a:spcPts val="0"/>
              </a:spcAft>
              <a:buClr>
                <a:schemeClr val="dk1"/>
              </a:buClr>
              <a:buSzPts val="1400"/>
              <a:buFont typeface="Quicksand Medium"/>
              <a:buChar char="■"/>
              <a:defRPr>
                <a:solidFill>
                  <a:schemeClr val="dk1"/>
                </a:solidFill>
                <a:latin typeface="Quicksand Medium"/>
                <a:ea typeface="Quicksand Medium"/>
                <a:cs typeface="Quicksand Medium"/>
                <a:sym typeface="Quicksand Medium"/>
              </a:defRPr>
            </a:lvl9pPr>
          </a:lstStyle>
          <a:p>
            <a:endParaRPr/>
          </a:p>
        </p:txBody>
      </p:sp>
    </p:spTree>
    <p:extLst>
      <p:ext uri="{BB962C8B-B14F-4D97-AF65-F5344CB8AC3E}">
        <p14:creationId xmlns:p14="http://schemas.microsoft.com/office/powerpoint/2010/main" val="168414557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_rels/slide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121.jp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19.png"/><Relationship Id="rId16"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hyperlink" Target="https://ieeexplore.ieee.org/document/10083648" TargetMode="External"/><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19.png"/><Relationship Id="rId16" Type="http://schemas.openxmlformats.org/officeDocument/2006/relationships/image" Target="../media/image79.png"/><Relationship Id="rId20" Type="http://schemas.openxmlformats.org/officeDocument/2006/relationships/hyperlink" Target="https://ijesr.org/admin/uploads/CalorieWise%20Deep%20Learning%20for%20Food%20Image%20Analysis%20and%20Calorie%20Estimation%E2%80%9D.pdf" TargetMode="Externa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hyperlink" Target="https://www.irjet.net/archives/V11/i4/IRJET-V11I4304.pdf" TargetMode="External"/><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8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8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83.png"/><Relationship Id="rId5" Type="http://schemas.openxmlformats.org/officeDocument/2006/relationships/image" Target="../media/image62.png"/><Relationship Id="rId10" Type="http://schemas.openxmlformats.org/officeDocument/2006/relationships/image" Target="../media/image82.png"/><Relationship Id="rId4" Type="http://schemas.openxmlformats.org/officeDocument/2006/relationships/image" Target="../media/image61.pn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103.jp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jp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BED368"/>
          </a:solidFill>
        </p:spPr>
        <p:txBody>
          <a:bodyPr wrap="square" lIns="0" tIns="0" rIns="0" bIns="0" rtlCol="0"/>
          <a:lstStyle/>
          <a:p>
            <a:endParaRPr/>
          </a:p>
        </p:txBody>
      </p:sp>
      <p:grpSp>
        <p:nvGrpSpPr>
          <p:cNvPr id="3" name="object 3"/>
          <p:cNvGrpSpPr/>
          <p:nvPr/>
        </p:nvGrpSpPr>
        <p:grpSpPr>
          <a:xfrm>
            <a:off x="500034" y="489782"/>
            <a:ext cx="8208009" cy="4208145"/>
            <a:chOff x="468262" y="487012"/>
            <a:chExt cx="8208009" cy="4208145"/>
          </a:xfrm>
        </p:grpSpPr>
        <p:pic>
          <p:nvPicPr>
            <p:cNvPr id="4" name="object 4"/>
            <p:cNvPicPr/>
            <p:nvPr/>
          </p:nvPicPr>
          <p:blipFill>
            <a:blip r:embed="rId2" cstate="print"/>
            <a:stretch>
              <a:fillRect/>
            </a:stretch>
          </p:blipFill>
          <p:spPr>
            <a:xfrm>
              <a:off x="468262" y="487012"/>
              <a:ext cx="8207475" cy="4207575"/>
            </a:xfrm>
            <a:prstGeom prst="rect">
              <a:avLst/>
            </a:prstGeom>
          </p:spPr>
        </p:pic>
        <p:sp>
          <p:nvSpPr>
            <p:cNvPr id="5" name="object 5"/>
            <p:cNvSpPr/>
            <p:nvPr/>
          </p:nvSpPr>
          <p:spPr>
            <a:xfrm>
              <a:off x="539699" y="539400"/>
              <a:ext cx="8065134" cy="4065270"/>
            </a:xfrm>
            <a:custGeom>
              <a:avLst/>
              <a:gdLst/>
              <a:ahLst/>
              <a:cxnLst/>
              <a:rect l="l" t="t" r="r" b="b"/>
              <a:pathLst>
                <a:path w="8065134" h="4065270">
                  <a:moveTo>
                    <a:pt x="8064599" y="4064699"/>
                  </a:moveTo>
                  <a:lnTo>
                    <a:pt x="0" y="4064699"/>
                  </a:lnTo>
                  <a:lnTo>
                    <a:pt x="0" y="0"/>
                  </a:lnTo>
                  <a:lnTo>
                    <a:pt x="8064599" y="0"/>
                  </a:lnTo>
                  <a:lnTo>
                    <a:pt x="8064599" y="4064699"/>
                  </a:lnTo>
                  <a:close/>
                </a:path>
              </a:pathLst>
            </a:custGeom>
            <a:solidFill>
              <a:srgbClr val="FFFAE7"/>
            </a:solidFill>
          </p:spPr>
          <p:txBody>
            <a:bodyPr wrap="square" lIns="0" tIns="0" rIns="0" bIns="0" rtlCol="0"/>
            <a:lstStyle/>
            <a:p>
              <a:endParaRPr/>
            </a:p>
          </p:txBody>
        </p:sp>
        <p:sp>
          <p:nvSpPr>
            <p:cNvPr id="6" name="object 6"/>
            <p:cNvSpPr/>
            <p:nvPr/>
          </p:nvSpPr>
          <p:spPr>
            <a:xfrm>
              <a:off x="539699" y="539400"/>
              <a:ext cx="8065134" cy="4065270"/>
            </a:xfrm>
            <a:custGeom>
              <a:avLst/>
              <a:gdLst/>
              <a:ahLst/>
              <a:cxnLst/>
              <a:rect l="l" t="t" r="r" b="b"/>
              <a:pathLst>
                <a:path w="8065134" h="4065270">
                  <a:moveTo>
                    <a:pt x="0" y="0"/>
                  </a:moveTo>
                  <a:lnTo>
                    <a:pt x="8064599" y="0"/>
                  </a:lnTo>
                  <a:lnTo>
                    <a:pt x="8064599" y="4064699"/>
                  </a:lnTo>
                  <a:lnTo>
                    <a:pt x="0" y="4064699"/>
                  </a:lnTo>
                  <a:lnTo>
                    <a:pt x="0" y="0"/>
                  </a:lnTo>
                  <a:close/>
                </a:path>
              </a:pathLst>
            </a:custGeom>
            <a:ln w="28574">
              <a:solidFill>
                <a:srgbClr val="000000"/>
              </a:solidFill>
            </a:ln>
          </p:spPr>
          <p:txBody>
            <a:bodyPr wrap="square" lIns="0" tIns="0" rIns="0" bIns="0" rtlCol="0"/>
            <a:lstStyle/>
            <a:p>
              <a:endParaRPr/>
            </a:p>
          </p:txBody>
        </p:sp>
      </p:grpSp>
      <p:sp>
        <p:nvSpPr>
          <p:cNvPr id="7" name="object 7"/>
          <p:cNvSpPr txBox="1">
            <a:spLocks noGrp="1"/>
          </p:cNvSpPr>
          <p:nvPr>
            <p:ph type="title"/>
          </p:nvPr>
        </p:nvSpPr>
        <p:spPr>
          <a:xfrm>
            <a:off x="821780" y="1677532"/>
            <a:ext cx="4366260" cy="566822"/>
          </a:xfrm>
          <a:prstGeom prst="rect">
            <a:avLst/>
          </a:prstGeom>
        </p:spPr>
        <p:txBody>
          <a:bodyPr vert="horz" wrap="square" lIns="0" tIns="12700" rIns="0" bIns="0" rtlCol="0">
            <a:spAutoFit/>
          </a:bodyPr>
          <a:lstStyle/>
          <a:p>
            <a:pPr marL="12700">
              <a:lnSpc>
                <a:spcPct val="100000"/>
              </a:lnSpc>
              <a:spcBef>
                <a:spcPts val="100"/>
              </a:spcBef>
            </a:pPr>
            <a:r>
              <a:rPr lang="en-US" sz="3600" b="1" spc="-710" dirty="0" smtClean="0">
                <a:solidFill>
                  <a:srgbClr val="000000"/>
                </a:solidFill>
                <a:latin typeface="Ravie" panose="04040805050809020602" pitchFamily="82" charset="0"/>
                <a:cs typeface="Tahoma"/>
              </a:rPr>
              <a:t>PRESENTED  BY:-</a:t>
            </a:r>
            <a:endParaRPr sz="3600" dirty="0">
              <a:latin typeface="Ravie" panose="04040805050809020602" pitchFamily="82" charset="0"/>
              <a:cs typeface="Tahoma"/>
            </a:endParaRPr>
          </a:p>
        </p:txBody>
      </p:sp>
      <p:sp>
        <p:nvSpPr>
          <p:cNvPr id="8" name="object 8"/>
          <p:cNvSpPr txBox="1"/>
          <p:nvPr/>
        </p:nvSpPr>
        <p:spPr>
          <a:xfrm>
            <a:off x="911385" y="2292851"/>
            <a:ext cx="4187050" cy="804323"/>
          </a:xfrm>
          <a:prstGeom prst="rect">
            <a:avLst/>
          </a:prstGeom>
        </p:spPr>
        <p:txBody>
          <a:bodyPr vert="horz" wrap="square" lIns="0" tIns="12700" rIns="0" bIns="0" rtlCol="0">
            <a:spAutoFit/>
          </a:bodyPr>
          <a:lstStyle/>
          <a:p>
            <a:pPr marL="12700" marR="5080">
              <a:lnSpc>
                <a:spcPct val="114999"/>
              </a:lnSpc>
              <a:spcBef>
                <a:spcPts val="100"/>
              </a:spcBef>
            </a:pPr>
            <a:r>
              <a:rPr sz="2200" b="1" spc="550" dirty="0" smtClean="0">
                <a:solidFill>
                  <a:srgbClr val="D93300"/>
                </a:solidFill>
                <a:latin typeface="Tahoma"/>
                <a:cs typeface="Tahoma"/>
              </a:rPr>
              <a:t> </a:t>
            </a:r>
            <a:endParaRPr lang="en-US" sz="2200" b="1" spc="550" dirty="0" smtClean="0">
              <a:solidFill>
                <a:srgbClr val="D93300"/>
              </a:solidFill>
              <a:latin typeface="Tahoma"/>
              <a:cs typeface="Tahoma"/>
            </a:endParaRPr>
          </a:p>
          <a:p>
            <a:pPr marL="12700" marR="5080">
              <a:lnSpc>
                <a:spcPct val="114999"/>
              </a:lnSpc>
              <a:spcBef>
                <a:spcPts val="100"/>
              </a:spcBef>
            </a:pPr>
            <a:r>
              <a:rPr sz="2200" b="1" u="sng" spc="-330" dirty="0" smtClean="0">
                <a:solidFill>
                  <a:srgbClr val="D93300"/>
                </a:solidFill>
                <a:uFill>
                  <a:solidFill>
                    <a:srgbClr val="D93300"/>
                  </a:solidFill>
                </a:uFill>
                <a:latin typeface="Tahoma"/>
                <a:cs typeface="Tahoma"/>
              </a:rPr>
              <a:t>ROHAN</a:t>
            </a:r>
            <a:r>
              <a:rPr sz="2200" b="1" u="sng" spc="-200" dirty="0" smtClean="0">
                <a:solidFill>
                  <a:srgbClr val="D93300"/>
                </a:solidFill>
                <a:uFill>
                  <a:solidFill>
                    <a:srgbClr val="D93300"/>
                  </a:solidFill>
                </a:uFill>
                <a:latin typeface="Tahoma"/>
                <a:cs typeface="Tahoma"/>
              </a:rPr>
              <a:t> </a:t>
            </a:r>
            <a:r>
              <a:rPr sz="2200" b="1" u="sng" spc="-300" dirty="0">
                <a:solidFill>
                  <a:srgbClr val="D93300"/>
                </a:solidFill>
                <a:uFill>
                  <a:solidFill>
                    <a:srgbClr val="D93300"/>
                  </a:solidFill>
                </a:uFill>
                <a:latin typeface="Tahoma"/>
                <a:cs typeface="Tahoma"/>
              </a:rPr>
              <a:t>MALLICK</a:t>
            </a:r>
            <a:r>
              <a:rPr sz="2200" b="1" u="sng" spc="-300" dirty="0">
                <a:solidFill>
                  <a:srgbClr val="D93300"/>
                </a:solidFill>
                <a:latin typeface="Tahoma"/>
                <a:cs typeface="Tahoma"/>
              </a:rPr>
              <a:t> </a:t>
            </a:r>
            <a:r>
              <a:rPr lang="en-US" sz="2200" b="1" u="sng" spc="-300" dirty="0" smtClean="0">
                <a:solidFill>
                  <a:srgbClr val="D93300"/>
                </a:solidFill>
                <a:latin typeface="Tahoma"/>
                <a:cs typeface="Tahoma"/>
              </a:rPr>
              <a:t>(1SB21CS089</a:t>
            </a:r>
            <a:r>
              <a:rPr lang="en-US" sz="2200" b="1" u="sng" spc="-300" dirty="0" smtClean="0">
                <a:solidFill>
                  <a:srgbClr val="D93300"/>
                </a:solidFill>
                <a:latin typeface="Tahoma"/>
                <a:cs typeface="Tahoma"/>
              </a:rPr>
              <a:t>)</a:t>
            </a:r>
            <a:endParaRPr lang="en-US" sz="2200" b="1" u="sng" spc="-300" dirty="0" smtClean="0">
              <a:solidFill>
                <a:srgbClr val="D93300"/>
              </a:solidFill>
              <a:latin typeface="Tahoma"/>
              <a:cs typeface="Tahoma"/>
            </a:endParaRPr>
          </a:p>
        </p:txBody>
      </p:sp>
      <p:grpSp>
        <p:nvGrpSpPr>
          <p:cNvPr id="9" name="object 9"/>
          <p:cNvGrpSpPr/>
          <p:nvPr/>
        </p:nvGrpSpPr>
        <p:grpSpPr>
          <a:xfrm>
            <a:off x="-16040" y="57150"/>
            <a:ext cx="9144000" cy="5143500"/>
            <a:chOff x="0" y="0"/>
            <a:chExt cx="9144000" cy="5143500"/>
          </a:xfrm>
        </p:grpSpPr>
        <p:pic>
          <p:nvPicPr>
            <p:cNvPr id="10" name="object 10"/>
            <p:cNvPicPr/>
            <p:nvPr/>
          </p:nvPicPr>
          <p:blipFill>
            <a:blip r:embed="rId3" cstate="print"/>
            <a:stretch>
              <a:fillRect/>
            </a:stretch>
          </p:blipFill>
          <p:spPr>
            <a:xfrm>
              <a:off x="8345916" y="0"/>
              <a:ext cx="798083" cy="795148"/>
            </a:xfrm>
            <a:prstGeom prst="rect">
              <a:avLst/>
            </a:prstGeom>
          </p:spPr>
        </p:pic>
        <p:sp>
          <p:nvSpPr>
            <p:cNvPr id="11" name="object 11"/>
            <p:cNvSpPr/>
            <p:nvPr/>
          </p:nvSpPr>
          <p:spPr>
            <a:xfrm>
              <a:off x="8403115" y="0"/>
              <a:ext cx="717550" cy="719455"/>
            </a:xfrm>
            <a:custGeom>
              <a:avLst/>
              <a:gdLst/>
              <a:ahLst/>
              <a:cxnLst/>
              <a:rect l="l" t="t" r="r" b="b"/>
              <a:pathLst>
                <a:path w="717550" h="719455">
                  <a:moveTo>
                    <a:pt x="270487" y="683208"/>
                  </a:moveTo>
                  <a:lnTo>
                    <a:pt x="264601" y="683208"/>
                  </a:lnTo>
                  <a:lnTo>
                    <a:pt x="215672" y="679152"/>
                  </a:lnTo>
                  <a:lnTo>
                    <a:pt x="172250" y="669093"/>
                  </a:lnTo>
                  <a:lnTo>
                    <a:pt x="136126" y="656196"/>
                  </a:lnTo>
                  <a:lnTo>
                    <a:pt x="90121" y="627523"/>
                  </a:lnTo>
                  <a:lnTo>
                    <a:pt x="80634" y="605806"/>
                  </a:lnTo>
                  <a:lnTo>
                    <a:pt x="81351" y="582141"/>
                  </a:lnTo>
                  <a:lnTo>
                    <a:pt x="92993" y="560194"/>
                  </a:lnTo>
                  <a:lnTo>
                    <a:pt x="69768" y="535799"/>
                  </a:lnTo>
                  <a:lnTo>
                    <a:pt x="32936" y="479848"/>
                  </a:lnTo>
                  <a:lnTo>
                    <a:pt x="9216" y="411521"/>
                  </a:lnTo>
                  <a:lnTo>
                    <a:pt x="2627" y="370503"/>
                  </a:lnTo>
                  <a:lnTo>
                    <a:pt x="0" y="326736"/>
                  </a:lnTo>
                  <a:lnTo>
                    <a:pt x="1386" y="281175"/>
                  </a:lnTo>
                  <a:lnTo>
                    <a:pt x="6840" y="234779"/>
                  </a:lnTo>
                  <a:lnTo>
                    <a:pt x="16413" y="188505"/>
                  </a:lnTo>
                  <a:lnTo>
                    <a:pt x="30158" y="143308"/>
                  </a:lnTo>
                  <a:lnTo>
                    <a:pt x="48130" y="100147"/>
                  </a:lnTo>
                  <a:lnTo>
                    <a:pt x="70379" y="59978"/>
                  </a:lnTo>
                  <a:lnTo>
                    <a:pt x="96959" y="23758"/>
                  </a:lnTo>
                  <a:lnTo>
                    <a:pt x="120452" y="0"/>
                  </a:lnTo>
                  <a:lnTo>
                    <a:pt x="472978" y="0"/>
                  </a:lnTo>
                  <a:lnTo>
                    <a:pt x="522888" y="36633"/>
                  </a:lnTo>
                  <a:lnTo>
                    <a:pt x="559481" y="70560"/>
                  </a:lnTo>
                  <a:lnTo>
                    <a:pt x="592237" y="107043"/>
                  </a:lnTo>
                  <a:lnTo>
                    <a:pt x="620432" y="145197"/>
                  </a:lnTo>
                  <a:lnTo>
                    <a:pt x="643345" y="184139"/>
                  </a:lnTo>
                  <a:lnTo>
                    <a:pt x="660254" y="222984"/>
                  </a:lnTo>
                  <a:lnTo>
                    <a:pt x="674489" y="288644"/>
                  </a:lnTo>
                  <a:lnTo>
                    <a:pt x="675644" y="322225"/>
                  </a:lnTo>
                  <a:lnTo>
                    <a:pt x="672688" y="355790"/>
                  </a:lnTo>
                  <a:lnTo>
                    <a:pt x="695544" y="365636"/>
                  </a:lnTo>
                  <a:lnTo>
                    <a:pt x="710979" y="383653"/>
                  </a:lnTo>
                  <a:lnTo>
                    <a:pt x="717269" y="406479"/>
                  </a:lnTo>
                  <a:lnTo>
                    <a:pt x="712691" y="430752"/>
                  </a:lnTo>
                  <a:lnTo>
                    <a:pt x="677237" y="493288"/>
                  </a:lnTo>
                  <a:lnTo>
                    <a:pt x="647685" y="529891"/>
                  </a:lnTo>
                  <a:lnTo>
                    <a:pt x="609258" y="564699"/>
                  </a:lnTo>
                  <a:lnTo>
                    <a:pt x="570741" y="591090"/>
                  </a:lnTo>
                  <a:lnTo>
                    <a:pt x="511952" y="621941"/>
                  </a:lnTo>
                  <a:lnTo>
                    <a:pt x="520120" y="636597"/>
                  </a:lnTo>
                  <a:lnTo>
                    <a:pt x="526636" y="657738"/>
                  </a:lnTo>
                  <a:lnTo>
                    <a:pt x="526458" y="659663"/>
                  </a:lnTo>
                  <a:lnTo>
                    <a:pt x="405935" y="659663"/>
                  </a:lnTo>
                  <a:lnTo>
                    <a:pt x="368262" y="671060"/>
                  </a:lnTo>
                  <a:lnTo>
                    <a:pt x="330380" y="678043"/>
                  </a:lnTo>
                  <a:lnTo>
                    <a:pt x="297150" y="681692"/>
                  </a:lnTo>
                  <a:lnTo>
                    <a:pt x="273431" y="683088"/>
                  </a:lnTo>
                  <a:lnTo>
                    <a:pt x="270487" y="683208"/>
                  </a:lnTo>
                  <a:close/>
                </a:path>
                <a:path w="717550" h="719455">
                  <a:moveTo>
                    <a:pt x="471467" y="718947"/>
                  </a:moveTo>
                  <a:lnTo>
                    <a:pt x="431691" y="702375"/>
                  </a:lnTo>
                  <a:lnTo>
                    <a:pt x="405935" y="659663"/>
                  </a:lnTo>
                  <a:lnTo>
                    <a:pt x="526458" y="659663"/>
                  </a:lnTo>
                  <a:lnTo>
                    <a:pt x="514934" y="697946"/>
                  </a:lnTo>
                  <a:lnTo>
                    <a:pt x="478244" y="718529"/>
                  </a:lnTo>
                  <a:lnTo>
                    <a:pt x="471467" y="718947"/>
                  </a:lnTo>
                  <a:close/>
                </a:path>
              </a:pathLst>
            </a:custGeom>
            <a:solidFill>
              <a:srgbClr val="FFFFFF"/>
            </a:solidFill>
          </p:spPr>
          <p:txBody>
            <a:bodyPr wrap="square" lIns="0" tIns="0" rIns="0" bIns="0" rtlCol="0"/>
            <a:lstStyle/>
            <a:p>
              <a:endParaRPr/>
            </a:p>
          </p:txBody>
        </p:sp>
        <p:sp>
          <p:nvSpPr>
            <p:cNvPr id="12" name="object 12"/>
            <p:cNvSpPr/>
            <p:nvPr/>
          </p:nvSpPr>
          <p:spPr>
            <a:xfrm>
              <a:off x="8447296" y="0"/>
              <a:ext cx="588010" cy="600710"/>
            </a:xfrm>
            <a:custGeom>
              <a:avLst/>
              <a:gdLst/>
              <a:ahLst/>
              <a:cxnLst/>
              <a:rect l="l" t="t" r="r" b="b"/>
              <a:pathLst>
                <a:path w="588009" h="600710">
                  <a:moveTo>
                    <a:pt x="272734" y="600624"/>
                  </a:moveTo>
                  <a:lnTo>
                    <a:pt x="224133" y="596828"/>
                  </a:lnTo>
                  <a:lnTo>
                    <a:pt x="177932" y="585708"/>
                  </a:lnTo>
                  <a:lnTo>
                    <a:pt x="135103" y="567659"/>
                  </a:lnTo>
                  <a:lnTo>
                    <a:pt x="96620" y="543078"/>
                  </a:lnTo>
                  <a:lnTo>
                    <a:pt x="63455" y="512364"/>
                  </a:lnTo>
                  <a:lnTo>
                    <a:pt x="36583" y="475913"/>
                  </a:lnTo>
                  <a:lnTo>
                    <a:pt x="16974" y="434122"/>
                  </a:lnTo>
                  <a:lnTo>
                    <a:pt x="6420" y="394444"/>
                  </a:lnTo>
                  <a:lnTo>
                    <a:pt x="753" y="350315"/>
                  </a:lnTo>
                  <a:lnTo>
                    <a:pt x="0" y="303174"/>
                  </a:lnTo>
                  <a:lnTo>
                    <a:pt x="4183" y="254458"/>
                  </a:lnTo>
                  <a:lnTo>
                    <a:pt x="13327" y="205604"/>
                  </a:lnTo>
                  <a:lnTo>
                    <a:pt x="27457" y="158051"/>
                  </a:lnTo>
                  <a:lnTo>
                    <a:pt x="46597" y="113237"/>
                  </a:lnTo>
                  <a:lnTo>
                    <a:pt x="70772" y="72598"/>
                  </a:lnTo>
                  <a:lnTo>
                    <a:pt x="100005" y="37573"/>
                  </a:lnTo>
                  <a:lnTo>
                    <a:pt x="134322" y="9600"/>
                  </a:lnTo>
                  <a:lnTo>
                    <a:pt x="153748" y="0"/>
                  </a:lnTo>
                  <a:lnTo>
                    <a:pt x="334607" y="0"/>
                  </a:lnTo>
                  <a:lnTo>
                    <a:pt x="377927" y="20369"/>
                  </a:lnTo>
                  <a:lnTo>
                    <a:pt x="422079" y="48492"/>
                  </a:lnTo>
                  <a:lnTo>
                    <a:pt x="463070" y="81642"/>
                  </a:lnTo>
                  <a:lnTo>
                    <a:pt x="499845" y="118476"/>
                  </a:lnTo>
                  <a:lnTo>
                    <a:pt x="531349" y="157651"/>
                  </a:lnTo>
                  <a:lnTo>
                    <a:pt x="556527" y="197822"/>
                  </a:lnTo>
                  <a:lnTo>
                    <a:pt x="574324" y="237647"/>
                  </a:lnTo>
                  <a:lnTo>
                    <a:pt x="584753" y="278773"/>
                  </a:lnTo>
                  <a:lnTo>
                    <a:pt x="587545" y="320302"/>
                  </a:lnTo>
                  <a:lnTo>
                    <a:pt x="583094" y="361520"/>
                  </a:lnTo>
                  <a:lnTo>
                    <a:pt x="571795" y="401717"/>
                  </a:lnTo>
                  <a:lnTo>
                    <a:pt x="554045" y="440181"/>
                  </a:lnTo>
                  <a:lnTo>
                    <a:pt x="530238" y="476199"/>
                  </a:lnTo>
                  <a:lnTo>
                    <a:pt x="500771" y="509060"/>
                  </a:lnTo>
                  <a:lnTo>
                    <a:pt x="466037" y="538052"/>
                  </a:lnTo>
                  <a:lnTo>
                    <a:pt x="426434" y="562464"/>
                  </a:lnTo>
                  <a:lnTo>
                    <a:pt x="382355" y="581583"/>
                  </a:lnTo>
                  <a:lnTo>
                    <a:pt x="327319" y="595946"/>
                  </a:lnTo>
                  <a:lnTo>
                    <a:pt x="272734" y="600624"/>
                  </a:lnTo>
                  <a:close/>
                </a:path>
              </a:pathLst>
            </a:custGeom>
            <a:solidFill>
              <a:srgbClr val="D93300"/>
            </a:solidFill>
          </p:spPr>
          <p:txBody>
            <a:bodyPr wrap="square" lIns="0" tIns="0" rIns="0" bIns="0" rtlCol="0"/>
            <a:lstStyle/>
            <a:p>
              <a:endParaRPr/>
            </a:p>
          </p:txBody>
        </p:sp>
        <p:sp>
          <p:nvSpPr>
            <p:cNvPr id="13" name="object 13"/>
            <p:cNvSpPr/>
            <p:nvPr/>
          </p:nvSpPr>
          <p:spPr>
            <a:xfrm>
              <a:off x="8722677" y="310578"/>
              <a:ext cx="238125" cy="144780"/>
            </a:xfrm>
            <a:custGeom>
              <a:avLst/>
              <a:gdLst/>
              <a:ahLst/>
              <a:cxnLst/>
              <a:rect l="l" t="t" r="r" b="b"/>
              <a:pathLst>
                <a:path w="238125" h="144779">
                  <a:moveTo>
                    <a:pt x="93687" y="100368"/>
                  </a:moveTo>
                  <a:lnTo>
                    <a:pt x="73672" y="59093"/>
                  </a:lnTo>
                  <a:lnTo>
                    <a:pt x="46951" y="50634"/>
                  </a:lnTo>
                  <a:lnTo>
                    <a:pt x="41783" y="50634"/>
                  </a:lnTo>
                  <a:lnTo>
                    <a:pt x="4546" y="77241"/>
                  </a:lnTo>
                  <a:lnTo>
                    <a:pt x="0" y="94653"/>
                  </a:lnTo>
                  <a:lnTo>
                    <a:pt x="2616" y="113169"/>
                  </a:lnTo>
                  <a:lnTo>
                    <a:pt x="9753" y="126250"/>
                  </a:lnTo>
                  <a:lnTo>
                    <a:pt x="20167" y="136118"/>
                  </a:lnTo>
                  <a:lnTo>
                    <a:pt x="32905" y="142354"/>
                  </a:lnTo>
                  <a:lnTo>
                    <a:pt x="47002" y="144526"/>
                  </a:lnTo>
                  <a:lnTo>
                    <a:pt x="52108" y="144526"/>
                  </a:lnTo>
                  <a:lnTo>
                    <a:pt x="89154" y="117805"/>
                  </a:lnTo>
                  <a:lnTo>
                    <a:pt x="93687" y="100368"/>
                  </a:lnTo>
                  <a:close/>
                </a:path>
                <a:path w="238125" h="144779">
                  <a:moveTo>
                    <a:pt x="237578" y="49733"/>
                  </a:moveTo>
                  <a:lnTo>
                    <a:pt x="217385" y="8432"/>
                  </a:lnTo>
                  <a:lnTo>
                    <a:pt x="190550" y="0"/>
                  </a:lnTo>
                  <a:lnTo>
                    <a:pt x="185445" y="0"/>
                  </a:lnTo>
                  <a:lnTo>
                    <a:pt x="148412" y="26695"/>
                  </a:lnTo>
                  <a:lnTo>
                    <a:pt x="143878" y="44069"/>
                  </a:lnTo>
                  <a:lnTo>
                    <a:pt x="146405" y="62407"/>
                  </a:lnTo>
                  <a:lnTo>
                    <a:pt x="153543" y="75501"/>
                  </a:lnTo>
                  <a:lnTo>
                    <a:pt x="163957" y="85369"/>
                  </a:lnTo>
                  <a:lnTo>
                    <a:pt x="176695" y="91592"/>
                  </a:lnTo>
                  <a:lnTo>
                    <a:pt x="190792" y="93764"/>
                  </a:lnTo>
                  <a:lnTo>
                    <a:pt x="195897" y="93764"/>
                  </a:lnTo>
                  <a:lnTo>
                    <a:pt x="233045" y="67094"/>
                  </a:lnTo>
                  <a:lnTo>
                    <a:pt x="237578" y="49733"/>
                  </a:lnTo>
                  <a:close/>
                </a:path>
              </a:pathLst>
            </a:custGeom>
            <a:solidFill>
              <a:srgbClr val="FFFAE7"/>
            </a:solidFill>
          </p:spPr>
          <p:txBody>
            <a:bodyPr wrap="square" lIns="0" tIns="0" rIns="0" bIns="0" rtlCol="0"/>
            <a:lstStyle/>
            <a:p>
              <a:endParaRPr/>
            </a:p>
          </p:txBody>
        </p:sp>
        <p:pic>
          <p:nvPicPr>
            <p:cNvPr id="14" name="object 14"/>
            <p:cNvPicPr/>
            <p:nvPr/>
          </p:nvPicPr>
          <p:blipFill>
            <a:blip r:embed="rId4" cstate="print"/>
            <a:stretch>
              <a:fillRect/>
            </a:stretch>
          </p:blipFill>
          <p:spPr>
            <a:xfrm>
              <a:off x="8578884" y="411963"/>
              <a:ext cx="93598" cy="93882"/>
            </a:xfrm>
            <a:prstGeom prst="rect">
              <a:avLst/>
            </a:prstGeom>
          </p:spPr>
        </p:pic>
        <p:pic>
          <p:nvPicPr>
            <p:cNvPr id="15" name="object 15"/>
            <p:cNvPicPr/>
            <p:nvPr/>
          </p:nvPicPr>
          <p:blipFill>
            <a:blip r:embed="rId5" cstate="print"/>
            <a:stretch>
              <a:fillRect/>
            </a:stretch>
          </p:blipFill>
          <p:spPr>
            <a:xfrm>
              <a:off x="8673168" y="220663"/>
              <a:ext cx="93593" cy="93882"/>
            </a:xfrm>
            <a:prstGeom prst="rect">
              <a:avLst/>
            </a:prstGeom>
          </p:spPr>
        </p:pic>
        <p:pic>
          <p:nvPicPr>
            <p:cNvPr id="16" name="object 16"/>
            <p:cNvPicPr/>
            <p:nvPr/>
          </p:nvPicPr>
          <p:blipFill>
            <a:blip r:embed="rId6" cstate="print"/>
            <a:stretch>
              <a:fillRect/>
            </a:stretch>
          </p:blipFill>
          <p:spPr>
            <a:xfrm>
              <a:off x="8816947" y="169910"/>
              <a:ext cx="93699" cy="93882"/>
            </a:xfrm>
            <a:prstGeom prst="rect">
              <a:avLst/>
            </a:prstGeom>
          </p:spPr>
        </p:pic>
        <p:pic>
          <p:nvPicPr>
            <p:cNvPr id="17" name="object 17"/>
            <p:cNvPicPr/>
            <p:nvPr/>
          </p:nvPicPr>
          <p:blipFill>
            <a:blip r:embed="rId7" cstate="print"/>
            <a:stretch>
              <a:fillRect/>
            </a:stretch>
          </p:blipFill>
          <p:spPr>
            <a:xfrm>
              <a:off x="8529271" y="271416"/>
              <a:ext cx="93698" cy="93882"/>
            </a:xfrm>
            <a:prstGeom prst="rect">
              <a:avLst/>
            </a:prstGeom>
          </p:spPr>
        </p:pic>
        <p:pic>
          <p:nvPicPr>
            <p:cNvPr id="18" name="object 18"/>
            <p:cNvPicPr/>
            <p:nvPr/>
          </p:nvPicPr>
          <p:blipFill>
            <a:blip r:embed="rId8" cstate="print"/>
            <a:stretch>
              <a:fillRect/>
            </a:stretch>
          </p:blipFill>
          <p:spPr>
            <a:xfrm>
              <a:off x="8695442" y="54770"/>
              <a:ext cx="93699" cy="93882"/>
            </a:xfrm>
            <a:prstGeom prst="rect">
              <a:avLst/>
            </a:prstGeom>
          </p:spPr>
        </p:pic>
        <p:pic>
          <p:nvPicPr>
            <p:cNvPr id="19" name="object 19"/>
            <p:cNvPicPr/>
            <p:nvPr/>
          </p:nvPicPr>
          <p:blipFill>
            <a:blip r:embed="rId9" cstate="print"/>
            <a:stretch>
              <a:fillRect/>
            </a:stretch>
          </p:blipFill>
          <p:spPr>
            <a:xfrm>
              <a:off x="8551660" y="105523"/>
              <a:ext cx="93694" cy="93882"/>
            </a:xfrm>
            <a:prstGeom prst="rect">
              <a:avLst/>
            </a:prstGeom>
          </p:spPr>
        </p:pic>
        <p:sp>
          <p:nvSpPr>
            <p:cNvPr id="20" name="object 20"/>
            <p:cNvSpPr/>
            <p:nvPr/>
          </p:nvSpPr>
          <p:spPr>
            <a:xfrm>
              <a:off x="8525167" y="399046"/>
              <a:ext cx="553720" cy="240029"/>
            </a:xfrm>
            <a:custGeom>
              <a:avLst/>
              <a:gdLst/>
              <a:ahLst/>
              <a:cxnLst/>
              <a:rect l="l" t="t" r="r" b="b"/>
              <a:pathLst>
                <a:path w="553720" h="240029">
                  <a:moveTo>
                    <a:pt x="304774" y="187045"/>
                  </a:moveTo>
                  <a:lnTo>
                    <a:pt x="293408" y="170040"/>
                  </a:lnTo>
                  <a:lnTo>
                    <a:pt x="263347" y="156464"/>
                  </a:lnTo>
                  <a:lnTo>
                    <a:pt x="218782" y="147472"/>
                  </a:lnTo>
                  <a:lnTo>
                    <a:pt x="163855" y="144221"/>
                  </a:lnTo>
                  <a:lnTo>
                    <a:pt x="158330" y="144221"/>
                  </a:lnTo>
                  <a:lnTo>
                    <a:pt x="102095" y="150114"/>
                  </a:lnTo>
                  <a:lnTo>
                    <a:pt x="62458" y="161607"/>
                  </a:lnTo>
                  <a:lnTo>
                    <a:pt x="6731" y="188188"/>
                  </a:lnTo>
                  <a:lnTo>
                    <a:pt x="0" y="192151"/>
                  </a:lnTo>
                  <a:lnTo>
                    <a:pt x="241" y="202006"/>
                  </a:lnTo>
                  <a:lnTo>
                    <a:pt x="61328" y="227330"/>
                  </a:lnTo>
                  <a:lnTo>
                    <a:pt x="99161" y="236308"/>
                  </a:lnTo>
                  <a:lnTo>
                    <a:pt x="141820" y="239966"/>
                  </a:lnTo>
                  <a:lnTo>
                    <a:pt x="144640" y="239966"/>
                  </a:lnTo>
                  <a:lnTo>
                    <a:pt x="210781" y="234086"/>
                  </a:lnTo>
                  <a:lnTo>
                    <a:pt x="260070" y="222313"/>
                  </a:lnTo>
                  <a:lnTo>
                    <a:pt x="304774" y="187045"/>
                  </a:lnTo>
                  <a:close/>
                </a:path>
                <a:path w="553720" h="240029">
                  <a:moveTo>
                    <a:pt x="553427" y="7213"/>
                  </a:moveTo>
                  <a:lnTo>
                    <a:pt x="548627" y="0"/>
                  </a:lnTo>
                  <a:lnTo>
                    <a:pt x="541121" y="0"/>
                  </a:lnTo>
                  <a:lnTo>
                    <a:pt x="540512" y="63"/>
                  </a:lnTo>
                  <a:lnTo>
                    <a:pt x="539851" y="127"/>
                  </a:lnTo>
                  <a:lnTo>
                    <a:pt x="479856" y="14528"/>
                  </a:lnTo>
                  <a:lnTo>
                    <a:pt x="441744" y="30454"/>
                  </a:lnTo>
                  <a:lnTo>
                    <a:pt x="403148" y="54305"/>
                  </a:lnTo>
                  <a:lnTo>
                    <a:pt x="356933" y="93814"/>
                  </a:lnTo>
                  <a:lnTo>
                    <a:pt x="323494" y="131762"/>
                  </a:lnTo>
                  <a:lnTo>
                    <a:pt x="305930" y="163969"/>
                  </a:lnTo>
                  <a:lnTo>
                    <a:pt x="307276" y="186207"/>
                  </a:lnTo>
                  <a:lnTo>
                    <a:pt x="311061" y="191312"/>
                  </a:lnTo>
                  <a:lnTo>
                    <a:pt x="317969" y="193713"/>
                  </a:lnTo>
                  <a:lnTo>
                    <a:pt x="327164" y="193713"/>
                  </a:lnTo>
                  <a:lnTo>
                    <a:pt x="385267" y="176784"/>
                  </a:lnTo>
                  <a:lnTo>
                    <a:pt x="421982" y="156768"/>
                  </a:lnTo>
                  <a:lnTo>
                    <a:pt x="460933" y="130111"/>
                  </a:lnTo>
                  <a:lnTo>
                    <a:pt x="494372" y="99796"/>
                  </a:lnTo>
                  <a:lnTo>
                    <a:pt x="520141" y="67703"/>
                  </a:lnTo>
                  <a:lnTo>
                    <a:pt x="550608" y="13944"/>
                  </a:lnTo>
                  <a:lnTo>
                    <a:pt x="553427" y="7213"/>
                  </a:lnTo>
                  <a:close/>
                </a:path>
              </a:pathLst>
            </a:custGeom>
            <a:solidFill>
              <a:srgbClr val="277F2B"/>
            </a:solidFill>
          </p:spPr>
          <p:txBody>
            <a:bodyPr wrap="square" lIns="0" tIns="0" rIns="0" bIns="0" rtlCol="0"/>
            <a:lstStyle/>
            <a:p>
              <a:endParaRPr/>
            </a:p>
          </p:txBody>
        </p:sp>
        <p:sp>
          <p:nvSpPr>
            <p:cNvPr id="21" name="object 21"/>
            <p:cNvSpPr/>
            <p:nvPr/>
          </p:nvSpPr>
          <p:spPr>
            <a:xfrm>
              <a:off x="8546901" y="412976"/>
              <a:ext cx="510540" cy="262255"/>
            </a:xfrm>
            <a:custGeom>
              <a:avLst/>
              <a:gdLst/>
              <a:ahLst/>
              <a:cxnLst/>
              <a:rect l="l" t="t" r="r" b="b"/>
              <a:pathLst>
                <a:path w="510540" h="262255">
                  <a:moveTo>
                    <a:pt x="327073" y="262006"/>
                  </a:moveTo>
                  <a:lnTo>
                    <a:pt x="323409" y="262006"/>
                  </a:lnTo>
                  <a:lnTo>
                    <a:pt x="319745" y="260264"/>
                  </a:lnTo>
                  <a:lnTo>
                    <a:pt x="317403" y="256000"/>
                  </a:lnTo>
                  <a:lnTo>
                    <a:pt x="278540" y="185002"/>
                  </a:lnTo>
                  <a:lnTo>
                    <a:pt x="11787" y="193411"/>
                  </a:lnTo>
                  <a:lnTo>
                    <a:pt x="11547" y="193411"/>
                  </a:lnTo>
                  <a:lnTo>
                    <a:pt x="2935" y="189840"/>
                  </a:lnTo>
                  <a:lnTo>
                    <a:pt x="0" y="181961"/>
                  </a:lnTo>
                  <a:lnTo>
                    <a:pt x="2762" y="174026"/>
                  </a:lnTo>
                  <a:lnTo>
                    <a:pt x="11247" y="170286"/>
                  </a:lnTo>
                  <a:lnTo>
                    <a:pt x="273434" y="162117"/>
                  </a:lnTo>
                  <a:lnTo>
                    <a:pt x="274276" y="160435"/>
                  </a:lnTo>
                  <a:lnTo>
                    <a:pt x="275717" y="159294"/>
                  </a:lnTo>
                  <a:lnTo>
                    <a:pt x="277399" y="158453"/>
                  </a:lnTo>
                  <a:lnTo>
                    <a:pt x="278961" y="157612"/>
                  </a:lnTo>
                  <a:lnTo>
                    <a:pt x="280762" y="157132"/>
                  </a:lnTo>
                  <a:lnTo>
                    <a:pt x="283826" y="157132"/>
                  </a:lnTo>
                  <a:lnTo>
                    <a:pt x="284967" y="157312"/>
                  </a:lnTo>
                  <a:lnTo>
                    <a:pt x="286108" y="157612"/>
                  </a:lnTo>
                  <a:lnTo>
                    <a:pt x="491954" y="2582"/>
                  </a:lnTo>
                  <a:lnTo>
                    <a:pt x="494297" y="780"/>
                  </a:lnTo>
                  <a:lnTo>
                    <a:pt x="496699" y="0"/>
                  </a:lnTo>
                  <a:lnTo>
                    <a:pt x="498982" y="0"/>
                  </a:lnTo>
                  <a:lnTo>
                    <a:pt x="505474" y="2210"/>
                  </a:lnTo>
                  <a:lnTo>
                    <a:pt x="509696" y="7635"/>
                  </a:lnTo>
                  <a:lnTo>
                    <a:pt x="510258" y="14469"/>
                  </a:lnTo>
                  <a:lnTo>
                    <a:pt x="505769" y="20902"/>
                  </a:lnTo>
                  <a:lnTo>
                    <a:pt x="299923" y="175932"/>
                  </a:lnTo>
                  <a:lnTo>
                    <a:pt x="337705" y="244768"/>
                  </a:lnTo>
                  <a:lnTo>
                    <a:pt x="339245" y="251338"/>
                  </a:lnTo>
                  <a:lnTo>
                    <a:pt x="337187" y="256833"/>
                  </a:lnTo>
                  <a:lnTo>
                    <a:pt x="332730" y="260605"/>
                  </a:lnTo>
                  <a:lnTo>
                    <a:pt x="327073" y="262006"/>
                  </a:lnTo>
                  <a:close/>
                </a:path>
              </a:pathLst>
            </a:custGeom>
            <a:solidFill>
              <a:srgbClr val="000000"/>
            </a:solidFill>
          </p:spPr>
          <p:txBody>
            <a:bodyPr wrap="square" lIns="0" tIns="0" rIns="0" bIns="0" rtlCol="0"/>
            <a:lstStyle/>
            <a:p>
              <a:endParaRPr/>
            </a:p>
          </p:txBody>
        </p:sp>
        <p:pic>
          <p:nvPicPr>
            <p:cNvPr id="22" name="object 22"/>
            <p:cNvPicPr/>
            <p:nvPr/>
          </p:nvPicPr>
          <p:blipFill>
            <a:blip r:embed="rId10" cstate="print"/>
            <a:stretch>
              <a:fillRect/>
            </a:stretch>
          </p:blipFill>
          <p:spPr>
            <a:xfrm>
              <a:off x="0" y="4145509"/>
              <a:ext cx="1608919" cy="997990"/>
            </a:xfrm>
            <a:prstGeom prst="rect">
              <a:avLst/>
            </a:prstGeom>
          </p:spPr>
        </p:pic>
        <p:sp>
          <p:nvSpPr>
            <p:cNvPr id="23" name="object 23"/>
            <p:cNvSpPr/>
            <p:nvPr/>
          </p:nvSpPr>
          <p:spPr>
            <a:xfrm>
              <a:off x="0" y="4183608"/>
              <a:ext cx="1551940" cy="910590"/>
            </a:xfrm>
            <a:custGeom>
              <a:avLst/>
              <a:gdLst/>
              <a:ahLst/>
              <a:cxnLst/>
              <a:rect l="l" t="t" r="r" b="b"/>
              <a:pathLst>
                <a:path w="1551940" h="910589">
                  <a:moveTo>
                    <a:pt x="768137" y="882073"/>
                  </a:moveTo>
                  <a:lnTo>
                    <a:pt x="496091" y="882073"/>
                  </a:lnTo>
                  <a:lnTo>
                    <a:pt x="447609" y="880403"/>
                  </a:lnTo>
                  <a:lnTo>
                    <a:pt x="400014" y="875464"/>
                  </a:lnTo>
                  <a:lnTo>
                    <a:pt x="353416" y="867369"/>
                  </a:lnTo>
                  <a:lnTo>
                    <a:pt x="307926" y="856228"/>
                  </a:lnTo>
                  <a:lnTo>
                    <a:pt x="263654" y="842151"/>
                  </a:lnTo>
                  <a:lnTo>
                    <a:pt x="220710" y="825250"/>
                  </a:lnTo>
                  <a:lnTo>
                    <a:pt x="179205" y="805634"/>
                  </a:lnTo>
                  <a:lnTo>
                    <a:pt x="139249" y="783414"/>
                  </a:lnTo>
                  <a:lnTo>
                    <a:pt x="100951" y="758701"/>
                  </a:lnTo>
                  <a:lnTo>
                    <a:pt x="64423" y="731606"/>
                  </a:lnTo>
                  <a:lnTo>
                    <a:pt x="29775" y="702239"/>
                  </a:lnTo>
                  <a:lnTo>
                    <a:pt x="0" y="673495"/>
                  </a:lnTo>
                  <a:lnTo>
                    <a:pt x="0" y="0"/>
                  </a:lnTo>
                  <a:lnTo>
                    <a:pt x="1446510" y="0"/>
                  </a:lnTo>
                  <a:lnTo>
                    <a:pt x="1487313" y="8233"/>
                  </a:lnTo>
                  <a:lnTo>
                    <a:pt x="1520720" y="30705"/>
                  </a:lnTo>
                  <a:lnTo>
                    <a:pt x="1543337" y="64073"/>
                  </a:lnTo>
                  <a:lnTo>
                    <a:pt x="1551768" y="104992"/>
                  </a:lnTo>
                  <a:lnTo>
                    <a:pt x="1551768" y="109360"/>
                  </a:lnTo>
                  <a:lnTo>
                    <a:pt x="1544990" y="146129"/>
                  </a:lnTo>
                  <a:lnTo>
                    <a:pt x="1526525" y="177393"/>
                  </a:lnTo>
                  <a:lnTo>
                    <a:pt x="1498555" y="200529"/>
                  </a:lnTo>
                  <a:lnTo>
                    <a:pt x="1463261" y="212916"/>
                  </a:lnTo>
                  <a:lnTo>
                    <a:pt x="1459118" y="267410"/>
                  </a:lnTo>
                  <a:lnTo>
                    <a:pt x="1450711" y="321208"/>
                  </a:lnTo>
                  <a:lnTo>
                    <a:pt x="1438101" y="374093"/>
                  </a:lnTo>
                  <a:lnTo>
                    <a:pt x="1421349" y="425848"/>
                  </a:lnTo>
                  <a:lnTo>
                    <a:pt x="1400515" y="476255"/>
                  </a:lnTo>
                  <a:lnTo>
                    <a:pt x="1402671" y="482282"/>
                  </a:lnTo>
                  <a:lnTo>
                    <a:pt x="1406541" y="494887"/>
                  </a:lnTo>
                  <a:lnTo>
                    <a:pt x="1438605" y="509152"/>
                  </a:lnTo>
                  <a:lnTo>
                    <a:pt x="1459097" y="526163"/>
                  </a:lnTo>
                  <a:lnTo>
                    <a:pt x="1467621" y="549782"/>
                  </a:lnTo>
                  <a:lnTo>
                    <a:pt x="1463614" y="574594"/>
                  </a:lnTo>
                  <a:lnTo>
                    <a:pt x="1446510" y="595181"/>
                  </a:lnTo>
                  <a:lnTo>
                    <a:pt x="1418040" y="615195"/>
                  </a:lnTo>
                  <a:lnTo>
                    <a:pt x="1410500" y="660765"/>
                  </a:lnTo>
                  <a:lnTo>
                    <a:pt x="1396907" y="703951"/>
                  </a:lnTo>
                  <a:lnTo>
                    <a:pt x="1377717" y="744292"/>
                  </a:lnTo>
                  <a:lnTo>
                    <a:pt x="1353384" y="781328"/>
                  </a:lnTo>
                  <a:lnTo>
                    <a:pt x="1324363" y="814601"/>
                  </a:lnTo>
                  <a:lnTo>
                    <a:pt x="1291110" y="843648"/>
                  </a:lnTo>
                  <a:lnTo>
                    <a:pt x="1263968" y="861506"/>
                  </a:lnTo>
                  <a:lnTo>
                    <a:pt x="935809" y="861506"/>
                  </a:lnTo>
                  <a:lnTo>
                    <a:pt x="894435" y="870504"/>
                  </a:lnTo>
                  <a:lnTo>
                    <a:pt x="852595" y="876932"/>
                  </a:lnTo>
                  <a:lnTo>
                    <a:pt x="810444" y="880788"/>
                  </a:lnTo>
                  <a:lnTo>
                    <a:pt x="768137" y="882073"/>
                  </a:lnTo>
                  <a:close/>
                </a:path>
                <a:path w="1551940" h="910589">
                  <a:moveTo>
                    <a:pt x="1094747" y="909994"/>
                  </a:moveTo>
                  <a:lnTo>
                    <a:pt x="1093365" y="909994"/>
                  </a:lnTo>
                  <a:lnTo>
                    <a:pt x="1051566" y="906889"/>
                  </a:lnTo>
                  <a:lnTo>
                    <a:pt x="1010938" y="897672"/>
                  </a:lnTo>
                  <a:lnTo>
                    <a:pt x="972135" y="882494"/>
                  </a:lnTo>
                  <a:lnTo>
                    <a:pt x="935809" y="861506"/>
                  </a:lnTo>
                  <a:lnTo>
                    <a:pt x="1263968" y="861506"/>
                  </a:lnTo>
                  <a:lnTo>
                    <a:pt x="1213727" y="887230"/>
                  </a:lnTo>
                  <a:lnTo>
                    <a:pt x="1170508" y="900843"/>
                  </a:lnTo>
                  <a:lnTo>
                    <a:pt x="1124876" y="908391"/>
                  </a:lnTo>
                  <a:lnTo>
                    <a:pt x="1094747" y="909994"/>
                  </a:lnTo>
                  <a:close/>
                </a:path>
              </a:pathLst>
            </a:custGeom>
            <a:solidFill>
              <a:srgbClr val="FFFFFF"/>
            </a:solidFill>
          </p:spPr>
          <p:txBody>
            <a:bodyPr wrap="square" lIns="0" tIns="0" rIns="0" bIns="0" rtlCol="0"/>
            <a:lstStyle/>
            <a:p>
              <a:endParaRPr/>
            </a:p>
          </p:txBody>
        </p:sp>
        <p:sp>
          <p:nvSpPr>
            <p:cNvPr id="24" name="object 24"/>
            <p:cNvSpPr/>
            <p:nvPr/>
          </p:nvSpPr>
          <p:spPr>
            <a:xfrm>
              <a:off x="0" y="4347485"/>
              <a:ext cx="1421130" cy="675640"/>
            </a:xfrm>
            <a:custGeom>
              <a:avLst/>
              <a:gdLst/>
              <a:ahLst/>
              <a:cxnLst/>
              <a:rect l="l" t="t" r="r" b="b"/>
              <a:pathLst>
                <a:path w="1421130" h="675639">
                  <a:moveTo>
                    <a:pt x="768138" y="675183"/>
                  </a:moveTo>
                  <a:lnTo>
                    <a:pt x="496092" y="675183"/>
                  </a:lnTo>
                  <a:lnTo>
                    <a:pt x="447369" y="673394"/>
                  </a:lnTo>
                  <a:lnTo>
                    <a:pt x="399619" y="668110"/>
                  </a:lnTo>
                  <a:lnTo>
                    <a:pt x="352967" y="659456"/>
                  </a:lnTo>
                  <a:lnTo>
                    <a:pt x="307539" y="647559"/>
                  </a:lnTo>
                  <a:lnTo>
                    <a:pt x="263462" y="632546"/>
                  </a:lnTo>
                  <a:lnTo>
                    <a:pt x="220862" y="614541"/>
                  </a:lnTo>
                  <a:lnTo>
                    <a:pt x="179866" y="593671"/>
                  </a:lnTo>
                  <a:lnTo>
                    <a:pt x="140599" y="570062"/>
                  </a:lnTo>
                  <a:lnTo>
                    <a:pt x="103188" y="543839"/>
                  </a:lnTo>
                  <a:lnTo>
                    <a:pt x="67760" y="515129"/>
                  </a:lnTo>
                  <a:lnTo>
                    <a:pt x="34440" y="484058"/>
                  </a:lnTo>
                  <a:lnTo>
                    <a:pt x="3355" y="450751"/>
                  </a:lnTo>
                  <a:lnTo>
                    <a:pt x="0" y="446614"/>
                  </a:lnTo>
                  <a:lnTo>
                    <a:pt x="0" y="0"/>
                  </a:lnTo>
                  <a:lnTo>
                    <a:pt x="1421081" y="0"/>
                  </a:lnTo>
                  <a:lnTo>
                    <a:pt x="1421081" y="22447"/>
                  </a:lnTo>
                  <a:lnTo>
                    <a:pt x="1419290" y="71180"/>
                  </a:lnTo>
                  <a:lnTo>
                    <a:pt x="1414000" y="118937"/>
                  </a:lnTo>
                  <a:lnTo>
                    <a:pt x="1405339" y="165593"/>
                  </a:lnTo>
                  <a:lnTo>
                    <a:pt x="1393431" y="211021"/>
                  </a:lnTo>
                  <a:lnTo>
                    <a:pt x="1378405" y="255095"/>
                  </a:lnTo>
                  <a:lnTo>
                    <a:pt x="1360386" y="297689"/>
                  </a:lnTo>
                  <a:lnTo>
                    <a:pt x="1339500" y="338678"/>
                  </a:lnTo>
                  <a:lnTo>
                    <a:pt x="1315873" y="377935"/>
                  </a:lnTo>
                  <a:lnTo>
                    <a:pt x="1289633" y="415335"/>
                  </a:lnTo>
                  <a:lnTo>
                    <a:pt x="1260906" y="450751"/>
                  </a:lnTo>
                  <a:lnTo>
                    <a:pt x="1229817" y="484058"/>
                  </a:lnTo>
                  <a:lnTo>
                    <a:pt x="1196493" y="515129"/>
                  </a:lnTo>
                  <a:lnTo>
                    <a:pt x="1161061" y="543839"/>
                  </a:lnTo>
                  <a:lnTo>
                    <a:pt x="1123647" y="570062"/>
                  </a:lnTo>
                  <a:lnTo>
                    <a:pt x="1084377" y="593671"/>
                  </a:lnTo>
                  <a:lnTo>
                    <a:pt x="1043377" y="614541"/>
                  </a:lnTo>
                  <a:lnTo>
                    <a:pt x="1000775" y="632546"/>
                  </a:lnTo>
                  <a:lnTo>
                    <a:pt x="956695" y="647559"/>
                  </a:lnTo>
                  <a:lnTo>
                    <a:pt x="911266" y="659456"/>
                  </a:lnTo>
                  <a:lnTo>
                    <a:pt x="864612" y="668110"/>
                  </a:lnTo>
                  <a:lnTo>
                    <a:pt x="816860" y="673394"/>
                  </a:lnTo>
                  <a:lnTo>
                    <a:pt x="768138" y="675183"/>
                  </a:lnTo>
                  <a:close/>
                </a:path>
              </a:pathLst>
            </a:custGeom>
            <a:solidFill>
              <a:srgbClr val="F7CE00"/>
            </a:solidFill>
          </p:spPr>
          <p:txBody>
            <a:bodyPr wrap="square" lIns="0" tIns="0" rIns="0" bIns="0" rtlCol="0"/>
            <a:lstStyle/>
            <a:p>
              <a:endParaRPr/>
            </a:p>
          </p:txBody>
        </p:sp>
        <p:sp>
          <p:nvSpPr>
            <p:cNvPr id="25" name="object 25"/>
            <p:cNvSpPr/>
            <p:nvPr/>
          </p:nvSpPr>
          <p:spPr>
            <a:xfrm>
              <a:off x="0" y="4226402"/>
              <a:ext cx="1508760" cy="128905"/>
            </a:xfrm>
            <a:custGeom>
              <a:avLst/>
              <a:gdLst/>
              <a:ahLst/>
              <a:cxnLst/>
              <a:rect l="l" t="t" r="r" b="b"/>
              <a:pathLst>
                <a:path w="1508760" h="128904">
                  <a:moveTo>
                    <a:pt x="1446511" y="128767"/>
                  </a:moveTo>
                  <a:lnTo>
                    <a:pt x="0" y="128767"/>
                  </a:lnTo>
                  <a:lnTo>
                    <a:pt x="0" y="0"/>
                  </a:lnTo>
                  <a:lnTo>
                    <a:pt x="1446511" y="0"/>
                  </a:lnTo>
                  <a:lnTo>
                    <a:pt x="1470805" y="4859"/>
                  </a:lnTo>
                  <a:lnTo>
                    <a:pt x="1490564" y="18141"/>
                  </a:lnTo>
                  <a:lnTo>
                    <a:pt x="1503845" y="37903"/>
                  </a:lnTo>
                  <a:lnTo>
                    <a:pt x="1508704" y="62199"/>
                  </a:lnTo>
                  <a:lnTo>
                    <a:pt x="1508704" y="66567"/>
                  </a:lnTo>
                  <a:lnTo>
                    <a:pt x="1503845" y="90840"/>
                  </a:lnTo>
                  <a:lnTo>
                    <a:pt x="1490564" y="110604"/>
                  </a:lnTo>
                  <a:lnTo>
                    <a:pt x="1470805" y="123900"/>
                  </a:lnTo>
                  <a:lnTo>
                    <a:pt x="1446511" y="128767"/>
                  </a:lnTo>
                  <a:close/>
                </a:path>
              </a:pathLst>
            </a:custGeom>
            <a:solidFill>
              <a:srgbClr val="F3970D"/>
            </a:solidFill>
          </p:spPr>
          <p:txBody>
            <a:bodyPr wrap="square" lIns="0" tIns="0" rIns="0" bIns="0" rtlCol="0"/>
            <a:lstStyle/>
            <a:p>
              <a:endParaRPr/>
            </a:p>
          </p:txBody>
        </p:sp>
        <p:pic>
          <p:nvPicPr>
            <p:cNvPr id="26" name="object 26"/>
            <p:cNvPicPr/>
            <p:nvPr/>
          </p:nvPicPr>
          <p:blipFill>
            <a:blip r:embed="rId11" cstate="print"/>
            <a:stretch>
              <a:fillRect/>
            </a:stretch>
          </p:blipFill>
          <p:spPr>
            <a:xfrm>
              <a:off x="0" y="4405649"/>
              <a:ext cx="245662" cy="202908"/>
            </a:xfrm>
            <a:prstGeom prst="rect">
              <a:avLst/>
            </a:prstGeom>
          </p:spPr>
        </p:pic>
        <p:sp>
          <p:nvSpPr>
            <p:cNvPr id="27" name="object 27"/>
            <p:cNvSpPr/>
            <p:nvPr/>
          </p:nvSpPr>
          <p:spPr>
            <a:xfrm>
              <a:off x="168503" y="4402556"/>
              <a:ext cx="1170305" cy="537845"/>
            </a:xfrm>
            <a:custGeom>
              <a:avLst/>
              <a:gdLst/>
              <a:ahLst/>
              <a:cxnLst/>
              <a:rect l="l" t="t" r="r" b="b"/>
              <a:pathLst>
                <a:path w="1170305" h="537845">
                  <a:moveTo>
                    <a:pt x="199821" y="457441"/>
                  </a:moveTo>
                  <a:lnTo>
                    <a:pt x="198869" y="393268"/>
                  </a:lnTo>
                  <a:lnTo>
                    <a:pt x="177165" y="326097"/>
                  </a:lnTo>
                  <a:lnTo>
                    <a:pt x="131457" y="272567"/>
                  </a:lnTo>
                  <a:lnTo>
                    <a:pt x="77393" y="238150"/>
                  </a:lnTo>
                  <a:lnTo>
                    <a:pt x="32245" y="219748"/>
                  </a:lnTo>
                  <a:lnTo>
                    <a:pt x="13360" y="214299"/>
                  </a:lnTo>
                  <a:lnTo>
                    <a:pt x="8064" y="233273"/>
                  </a:lnTo>
                  <a:lnTo>
                    <a:pt x="0" y="281432"/>
                  </a:lnTo>
                  <a:lnTo>
                    <a:pt x="863" y="345617"/>
                  </a:lnTo>
                  <a:lnTo>
                    <a:pt x="22364" y="412673"/>
                  </a:lnTo>
                  <a:lnTo>
                    <a:pt x="68237" y="466318"/>
                  </a:lnTo>
                  <a:lnTo>
                    <a:pt x="122415" y="500735"/>
                  </a:lnTo>
                  <a:lnTo>
                    <a:pt x="167601" y="519061"/>
                  </a:lnTo>
                  <a:lnTo>
                    <a:pt x="186499" y="524471"/>
                  </a:lnTo>
                  <a:lnTo>
                    <a:pt x="191795" y="505536"/>
                  </a:lnTo>
                  <a:lnTo>
                    <a:pt x="199821" y="457441"/>
                  </a:lnTo>
                  <a:close/>
                </a:path>
                <a:path w="1170305" h="537845">
                  <a:moveTo>
                    <a:pt x="473646" y="197053"/>
                  </a:moveTo>
                  <a:lnTo>
                    <a:pt x="431914" y="142951"/>
                  </a:lnTo>
                  <a:lnTo>
                    <a:pt x="383006" y="101422"/>
                  </a:lnTo>
                  <a:lnTo>
                    <a:pt x="318300" y="73431"/>
                  </a:lnTo>
                  <a:lnTo>
                    <a:pt x="282143" y="69773"/>
                  </a:lnTo>
                  <a:lnTo>
                    <a:pt x="222961" y="78143"/>
                  </a:lnTo>
                  <a:lnTo>
                    <a:pt x="173215" y="96532"/>
                  </a:lnTo>
                  <a:lnTo>
                    <a:pt x="138950" y="114935"/>
                  </a:lnTo>
                  <a:lnTo>
                    <a:pt x="126187" y="123291"/>
                  </a:lnTo>
                  <a:lnTo>
                    <a:pt x="136982" y="139763"/>
                  </a:lnTo>
                  <a:lnTo>
                    <a:pt x="167919" y="177495"/>
                  </a:lnTo>
                  <a:lnTo>
                    <a:pt x="216827" y="219049"/>
                  </a:lnTo>
                  <a:lnTo>
                    <a:pt x="281533" y="246926"/>
                  </a:lnTo>
                  <a:lnTo>
                    <a:pt x="318020" y="250685"/>
                  </a:lnTo>
                  <a:lnTo>
                    <a:pt x="377088" y="242303"/>
                  </a:lnTo>
                  <a:lnTo>
                    <a:pt x="426720" y="223862"/>
                  </a:lnTo>
                  <a:lnTo>
                    <a:pt x="460908" y="205435"/>
                  </a:lnTo>
                  <a:lnTo>
                    <a:pt x="473646" y="197053"/>
                  </a:lnTo>
                  <a:close/>
                </a:path>
                <a:path w="1170305" h="537845">
                  <a:moveTo>
                    <a:pt x="622134" y="522541"/>
                  </a:moveTo>
                  <a:lnTo>
                    <a:pt x="598297" y="458470"/>
                  </a:lnTo>
                  <a:lnTo>
                    <a:pt x="563867" y="404304"/>
                  </a:lnTo>
                  <a:lnTo>
                    <a:pt x="510349" y="358444"/>
                  </a:lnTo>
                  <a:lnTo>
                    <a:pt x="459105" y="339534"/>
                  </a:lnTo>
                  <a:lnTo>
                    <a:pt x="407860" y="334391"/>
                  </a:lnTo>
                  <a:lnTo>
                    <a:pt x="370509" y="336689"/>
                  </a:lnTo>
                  <a:lnTo>
                    <a:pt x="340042" y="341744"/>
                  </a:lnTo>
                  <a:lnTo>
                    <a:pt x="319519" y="346798"/>
                  </a:lnTo>
                  <a:lnTo>
                    <a:pt x="312000" y="349097"/>
                  </a:lnTo>
                  <a:lnTo>
                    <a:pt x="317398" y="368007"/>
                  </a:lnTo>
                  <a:lnTo>
                    <a:pt x="335711" y="413194"/>
                  </a:lnTo>
                  <a:lnTo>
                    <a:pt x="370116" y="467372"/>
                  </a:lnTo>
                  <a:lnTo>
                    <a:pt x="423773" y="513245"/>
                  </a:lnTo>
                  <a:lnTo>
                    <a:pt x="474903" y="532130"/>
                  </a:lnTo>
                  <a:lnTo>
                    <a:pt x="526161" y="537248"/>
                  </a:lnTo>
                  <a:lnTo>
                    <a:pt x="563499" y="534949"/>
                  </a:lnTo>
                  <a:lnTo>
                    <a:pt x="594004" y="529894"/>
                  </a:lnTo>
                  <a:lnTo>
                    <a:pt x="614591" y="524840"/>
                  </a:lnTo>
                  <a:lnTo>
                    <a:pt x="622134" y="522541"/>
                  </a:lnTo>
                  <a:close/>
                </a:path>
                <a:path w="1170305" h="537845">
                  <a:moveTo>
                    <a:pt x="745032" y="67030"/>
                  </a:moveTo>
                  <a:lnTo>
                    <a:pt x="736993" y="18935"/>
                  </a:lnTo>
                  <a:lnTo>
                    <a:pt x="731710" y="0"/>
                  </a:lnTo>
                  <a:lnTo>
                    <a:pt x="712812" y="5410"/>
                  </a:lnTo>
                  <a:lnTo>
                    <a:pt x="667639" y="23749"/>
                  </a:lnTo>
                  <a:lnTo>
                    <a:pt x="613486" y="58153"/>
                  </a:lnTo>
                  <a:lnTo>
                    <a:pt x="567626" y="111798"/>
                  </a:lnTo>
                  <a:lnTo>
                    <a:pt x="545922" y="178968"/>
                  </a:lnTo>
                  <a:lnTo>
                    <a:pt x="544957" y="243141"/>
                  </a:lnTo>
                  <a:lnTo>
                    <a:pt x="552996" y="291236"/>
                  </a:lnTo>
                  <a:lnTo>
                    <a:pt x="558279" y="310172"/>
                  </a:lnTo>
                  <a:lnTo>
                    <a:pt x="577176" y="304736"/>
                  </a:lnTo>
                  <a:lnTo>
                    <a:pt x="622350" y="286346"/>
                  </a:lnTo>
                  <a:lnTo>
                    <a:pt x="676529" y="251929"/>
                  </a:lnTo>
                  <a:lnTo>
                    <a:pt x="722414" y="198374"/>
                  </a:lnTo>
                  <a:lnTo>
                    <a:pt x="744093" y="131203"/>
                  </a:lnTo>
                  <a:lnTo>
                    <a:pt x="745032" y="67030"/>
                  </a:lnTo>
                  <a:close/>
                </a:path>
                <a:path w="1170305" h="537845">
                  <a:moveTo>
                    <a:pt x="1170101" y="17805"/>
                  </a:moveTo>
                  <a:lnTo>
                    <a:pt x="1162570" y="15506"/>
                  </a:lnTo>
                  <a:lnTo>
                    <a:pt x="1142034" y="10452"/>
                  </a:lnTo>
                  <a:lnTo>
                    <a:pt x="1111554" y="5397"/>
                  </a:lnTo>
                  <a:lnTo>
                    <a:pt x="1074242" y="3098"/>
                  </a:lnTo>
                  <a:lnTo>
                    <a:pt x="1048969" y="4279"/>
                  </a:lnTo>
                  <a:lnTo>
                    <a:pt x="996988" y="15646"/>
                  </a:lnTo>
                  <a:lnTo>
                    <a:pt x="918197" y="73025"/>
                  </a:lnTo>
                  <a:lnTo>
                    <a:pt x="883780" y="127203"/>
                  </a:lnTo>
                  <a:lnTo>
                    <a:pt x="865403" y="172389"/>
                  </a:lnTo>
                  <a:lnTo>
                    <a:pt x="859967" y="191300"/>
                  </a:lnTo>
                  <a:lnTo>
                    <a:pt x="867498" y="193598"/>
                  </a:lnTo>
                  <a:lnTo>
                    <a:pt x="888072" y="198653"/>
                  </a:lnTo>
                  <a:lnTo>
                    <a:pt x="918578" y="203708"/>
                  </a:lnTo>
                  <a:lnTo>
                    <a:pt x="955929" y="206006"/>
                  </a:lnTo>
                  <a:lnTo>
                    <a:pt x="981202" y="204825"/>
                  </a:lnTo>
                  <a:lnTo>
                    <a:pt x="1033132" y="193459"/>
                  </a:lnTo>
                  <a:lnTo>
                    <a:pt x="1111961" y="136080"/>
                  </a:lnTo>
                  <a:lnTo>
                    <a:pt x="1146365" y="81902"/>
                  </a:lnTo>
                  <a:lnTo>
                    <a:pt x="1164691" y="36715"/>
                  </a:lnTo>
                  <a:lnTo>
                    <a:pt x="1170101" y="17805"/>
                  </a:lnTo>
                  <a:close/>
                </a:path>
              </a:pathLst>
            </a:custGeom>
            <a:solidFill>
              <a:srgbClr val="FCF3C3"/>
            </a:solidFill>
          </p:spPr>
          <p:txBody>
            <a:bodyPr wrap="square" lIns="0" tIns="0" rIns="0" bIns="0" rtlCol="0"/>
            <a:lstStyle/>
            <a:p>
              <a:endParaRPr/>
            </a:p>
          </p:txBody>
        </p:sp>
        <p:sp>
          <p:nvSpPr>
            <p:cNvPr id="28" name="object 28"/>
            <p:cNvSpPr/>
            <p:nvPr/>
          </p:nvSpPr>
          <p:spPr>
            <a:xfrm>
              <a:off x="840708" y="4486537"/>
              <a:ext cx="586105" cy="564515"/>
            </a:xfrm>
            <a:custGeom>
              <a:avLst/>
              <a:gdLst/>
              <a:ahLst/>
              <a:cxnLst/>
              <a:rect l="l" t="t" r="r" b="b"/>
              <a:pathLst>
                <a:path w="586105" h="564514">
                  <a:moveTo>
                    <a:pt x="254213" y="564440"/>
                  </a:moveTo>
                  <a:lnTo>
                    <a:pt x="208769" y="560402"/>
                  </a:lnTo>
                  <a:lnTo>
                    <a:pt x="166867" y="548713"/>
                  </a:lnTo>
                  <a:lnTo>
                    <a:pt x="128846" y="530010"/>
                  </a:lnTo>
                  <a:lnTo>
                    <a:pt x="95043" y="504932"/>
                  </a:lnTo>
                  <a:lnTo>
                    <a:pt x="65799" y="474117"/>
                  </a:lnTo>
                  <a:lnTo>
                    <a:pt x="41452" y="438202"/>
                  </a:lnTo>
                  <a:lnTo>
                    <a:pt x="22341" y="397827"/>
                  </a:lnTo>
                  <a:lnTo>
                    <a:pt x="8805" y="353627"/>
                  </a:lnTo>
                  <a:lnTo>
                    <a:pt x="1184" y="306243"/>
                  </a:lnTo>
                  <a:lnTo>
                    <a:pt x="0" y="255401"/>
                  </a:lnTo>
                  <a:lnTo>
                    <a:pt x="5973" y="206858"/>
                  </a:lnTo>
                  <a:lnTo>
                    <a:pt x="18854" y="161444"/>
                  </a:lnTo>
                  <a:lnTo>
                    <a:pt x="38392" y="119992"/>
                  </a:lnTo>
                  <a:lnTo>
                    <a:pt x="64336" y="83333"/>
                  </a:lnTo>
                  <a:lnTo>
                    <a:pt x="96438" y="52300"/>
                  </a:lnTo>
                  <a:lnTo>
                    <a:pt x="134446" y="27724"/>
                  </a:lnTo>
                  <a:lnTo>
                    <a:pt x="178110" y="10437"/>
                  </a:lnTo>
                  <a:lnTo>
                    <a:pt x="227179" y="1271"/>
                  </a:lnTo>
                  <a:lnTo>
                    <a:pt x="253936" y="0"/>
                  </a:lnTo>
                  <a:lnTo>
                    <a:pt x="302342" y="4194"/>
                  </a:lnTo>
                  <a:lnTo>
                    <a:pt x="348444" y="16365"/>
                  </a:lnTo>
                  <a:lnTo>
                    <a:pt x="391396" y="35896"/>
                  </a:lnTo>
                  <a:lnTo>
                    <a:pt x="430357" y="62171"/>
                  </a:lnTo>
                  <a:lnTo>
                    <a:pt x="464482" y="94573"/>
                  </a:lnTo>
                  <a:lnTo>
                    <a:pt x="492928" y="132485"/>
                  </a:lnTo>
                  <a:lnTo>
                    <a:pt x="514852" y="175289"/>
                  </a:lnTo>
                  <a:lnTo>
                    <a:pt x="529410" y="222370"/>
                  </a:lnTo>
                  <a:lnTo>
                    <a:pt x="558433" y="235529"/>
                  </a:lnTo>
                  <a:lnTo>
                    <a:pt x="580380" y="245370"/>
                  </a:lnTo>
                  <a:lnTo>
                    <a:pt x="585024" y="247581"/>
                  </a:lnTo>
                  <a:lnTo>
                    <a:pt x="585577" y="254161"/>
                  </a:lnTo>
                  <a:lnTo>
                    <a:pt x="581431" y="257147"/>
                  </a:lnTo>
                  <a:lnTo>
                    <a:pt x="561750" y="270858"/>
                  </a:lnTo>
                  <a:lnTo>
                    <a:pt x="535712" y="289214"/>
                  </a:lnTo>
                  <a:lnTo>
                    <a:pt x="530689" y="335766"/>
                  </a:lnTo>
                  <a:lnTo>
                    <a:pt x="518418" y="379818"/>
                  </a:lnTo>
                  <a:lnTo>
                    <a:pt x="499500" y="420715"/>
                  </a:lnTo>
                  <a:lnTo>
                    <a:pt x="474536" y="457803"/>
                  </a:lnTo>
                  <a:lnTo>
                    <a:pt x="444128" y="490428"/>
                  </a:lnTo>
                  <a:lnTo>
                    <a:pt x="408877" y="517937"/>
                  </a:lnTo>
                  <a:lnTo>
                    <a:pt x="369385" y="539675"/>
                  </a:lnTo>
                  <a:lnTo>
                    <a:pt x="326254" y="554989"/>
                  </a:lnTo>
                  <a:lnTo>
                    <a:pt x="280085" y="563224"/>
                  </a:lnTo>
                  <a:lnTo>
                    <a:pt x="260587" y="564367"/>
                  </a:lnTo>
                  <a:lnTo>
                    <a:pt x="254213" y="564440"/>
                  </a:lnTo>
                  <a:close/>
                </a:path>
              </a:pathLst>
            </a:custGeom>
            <a:solidFill>
              <a:srgbClr val="D93300"/>
            </a:solidFill>
          </p:spPr>
          <p:txBody>
            <a:bodyPr wrap="square" lIns="0" tIns="0" rIns="0" bIns="0" rtlCol="0"/>
            <a:lstStyle/>
            <a:p>
              <a:endParaRPr/>
            </a:p>
          </p:txBody>
        </p:sp>
        <p:sp>
          <p:nvSpPr>
            <p:cNvPr id="29" name="object 29"/>
            <p:cNvSpPr/>
            <p:nvPr/>
          </p:nvSpPr>
          <p:spPr>
            <a:xfrm>
              <a:off x="1085414" y="4537347"/>
              <a:ext cx="62230" cy="454659"/>
            </a:xfrm>
            <a:custGeom>
              <a:avLst/>
              <a:gdLst/>
              <a:ahLst/>
              <a:cxnLst/>
              <a:rect l="l" t="t" r="r" b="b"/>
              <a:pathLst>
                <a:path w="62230" h="454660">
                  <a:moveTo>
                    <a:pt x="52352" y="454637"/>
                  </a:moveTo>
                  <a:lnTo>
                    <a:pt x="46326" y="454637"/>
                  </a:lnTo>
                  <a:lnTo>
                    <a:pt x="42235" y="450767"/>
                  </a:lnTo>
                  <a:lnTo>
                    <a:pt x="41683" y="445570"/>
                  </a:lnTo>
                  <a:lnTo>
                    <a:pt x="552" y="10725"/>
                  </a:lnTo>
                  <a:lnTo>
                    <a:pt x="0" y="5252"/>
                  </a:lnTo>
                  <a:lnTo>
                    <a:pt x="4146" y="331"/>
                  </a:lnTo>
                  <a:lnTo>
                    <a:pt x="9619" y="54"/>
                  </a:lnTo>
                  <a:lnTo>
                    <a:pt x="9950" y="0"/>
                  </a:lnTo>
                  <a:lnTo>
                    <a:pt x="10614" y="0"/>
                  </a:lnTo>
                  <a:lnTo>
                    <a:pt x="15423" y="0"/>
                  </a:lnTo>
                  <a:lnTo>
                    <a:pt x="19791" y="3648"/>
                  </a:lnTo>
                  <a:lnTo>
                    <a:pt x="20288" y="8790"/>
                  </a:lnTo>
                  <a:lnTo>
                    <a:pt x="61419" y="443911"/>
                  </a:lnTo>
                  <a:lnTo>
                    <a:pt x="61916" y="449108"/>
                  </a:lnTo>
                  <a:lnTo>
                    <a:pt x="57825" y="454084"/>
                  </a:lnTo>
                  <a:lnTo>
                    <a:pt x="52352" y="454637"/>
                  </a:lnTo>
                  <a:close/>
                </a:path>
              </a:pathLst>
            </a:custGeom>
            <a:solidFill>
              <a:srgbClr val="000000">
                <a:alpha val="49803"/>
              </a:srgbClr>
            </a:solidFill>
          </p:spPr>
          <p:txBody>
            <a:bodyPr wrap="square" lIns="0" tIns="0" rIns="0" bIns="0" rtlCol="0"/>
            <a:lstStyle/>
            <a:p>
              <a:endParaRPr/>
            </a:p>
          </p:txBody>
        </p:sp>
        <p:sp>
          <p:nvSpPr>
            <p:cNvPr id="30" name="object 30"/>
            <p:cNvSpPr/>
            <p:nvPr/>
          </p:nvSpPr>
          <p:spPr>
            <a:xfrm>
              <a:off x="21123" y="4684772"/>
              <a:ext cx="1000760" cy="455295"/>
            </a:xfrm>
            <a:custGeom>
              <a:avLst/>
              <a:gdLst/>
              <a:ahLst/>
              <a:cxnLst/>
              <a:rect l="l" t="t" r="r" b="b"/>
              <a:pathLst>
                <a:path w="1000760" h="455295">
                  <a:moveTo>
                    <a:pt x="999786" y="454999"/>
                  </a:moveTo>
                  <a:lnTo>
                    <a:pt x="0" y="454721"/>
                  </a:lnTo>
                  <a:lnTo>
                    <a:pt x="8206" y="410319"/>
                  </a:lnTo>
                  <a:lnTo>
                    <a:pt x="36808" y="311271"/>
                  </a:lnTo>
                  <a:lnTo>
                    <a:pt x="91781" y="208810"/>
                  </a:lnTo>
                  <a:lnTo>
                    <a:pt x="179097" y="154171"/>
                  </a:lnTo>
                  <a:lnTo>
                    <a:pt x="183438" y="153614"/>
                  </a:lnTo>
                  <a:lnTo>
                    <a:pt x="187612" y="153336"/>
                  </a:lnTo>
                  <a:lnTo>
                    <a:pt x="191620" y="153336"/>
                  </a:lnTo>
                  <a:lnTo>
                    <a:pt x="255976" y="184774"/>
                  </a:lnTo>
                  <a:lnTo>
                    <a:pt x="290226" y="253937"/>
                  </a:lnTo>
                  <a:lnTo>
                    <a:pt x="303836" y="323100"/>
                  </a:lnTo>
                  <a:lnTo>
                    <a:pt x="306269" y="354538"/>
                  </a:lnTo>
                  <a:lnTo>
                    <a:pt x="314800" y="299141"/>
                  </a:lnTo>
                  <a:lnTo>
                    <a:pt x="351475" y="177269"/>
                  </a:lnTo>
                  <a:lnTo>
                    <a:pt x="432917" y="55396"/>
                  </a:lnTo>
                  <a:lnTo>
                    <a:pt x="575750" y="0"/>
                  </a:lnTo>
                  <a:lnTo>
                    <a:pt x="579479" y="0"/>
                  </a:lnTo>
                  <a:lnTo>
                    <a:pt x="583264" y="111"/>
                  </a:lnTo>
                  <a:lnTo>
                    <a:pt x="587104" y="278"/>
                  </a:lnTo>
                  <a:lnTo>
                    <a:pt x="689036" y="59576"/>
                  </a:lnTo>
                  <a:lnTo>
                    <a:pt x="716419" y="180914"/>
                  </a:lnTo>
                  <a:lnTo>
                    <a:pt x="705941" y="300500"/>
                  </a:lnTo>
                  <a:lnTo>
                    <a:pt x="694296" y="354538"/>
                  </a:lnTo>
                  <a:lnTo>
                    <a:pt x="701619" y="337333"/>
                  </a:lnTo>
                  <a:lnTo>
                    <a:pt x="728377" y="298838"/>
                  </a:lnTo>
                  <a:lnTo>
                    <a:pt x="781757" y="258737"/>
                  </a:lnTo>
                  <a:lnTo>
                    <a:pt x="868941" y="236711"/>
                  </a:lnTo>
                  <a:lnTo>
                    <a:pt x="874840" y="236432"/>
                  </a:lnTo>
                  <a:lnTo>
                    <a:pt x="877679" y="236432"/>
                  </a:lnTo>
                  <a:lnTo>
                    <a:pt x="955316" y="270583"/>
                  </a:lnTo>
                  <a:lnTo>
                    <a:pt x="990784" y="345716"/>
                  </a:lnTo>
                  <a:lnTo>
                    <a:pt x="1000226" y="420848"/>
                  </a:lnTo>
                  <a:lnTo>
                    <a:pt x="999786" y="454999"/>
                  </a:lnTo>
                  <a:close/>
                </a:path>
              </a:pathLst>
            </a:custGeom>
            <a:solidFill>
              <a:srgbClr val="277F2B"/>
            </a:solidFill>
          </p:spPr>
          <p:txBody>
            <a:bodyPr wrap="square" lIns="0" tIns="0" rIns="0" bIns="0" rtlCol="0"/>
            <a:lstStyle/>
            <a:p>
              <a:endParaRPr/>
            </a:p>
          </p:txBody>
        </p:sp>
        <p:pic>
          <p:nvPicPr>
            <p:cNvPr id="31" name="object 31"/>
            <p:cNvPicPr/>
            <p:nvPr/>
          </p:nvPicPr>
          <p:blipFill>
            <a:blip r:embed="rId12" cstate="print"/>
            <a:stretch>
              <a:fillRect/>
            </a:stretch>
          </p:blipFill>
          <p:spPr>
            <a:xfrm>
              <a:off x="171573" y="873870"/>
              <a:ext cx="804891" cy="805031"/>
            </a:xfrm>
            <a:prstGeom prst="rect">
              <a:avLst/>
            </a:prstGeom>
          </p:spPr>
        </p:pic>
        <p:sp>
          <p:nvSpPr>
            <p:cNvPr id="32" name="object 32"/>
            <p:cNvSpPr/>
            <p:nvPr/>
          </p:nvSpPr>
          <p:spPr>
            <a:xfrm>
              <a:off x="229143" y="912386"/>
              <a:ext cx="690245" cy="690245"/>
            </a:xfrm>
            <a:custGeom>
              <a:avLst/>
              <a:gdLst/>
              <a:ahLst/>
              <a:cxnLst/>
              <a:rect l="l" t="t" r="r" b="b"/>
              <a:pathLst>
                <a:path w="690244" h="690244">
                  <a:moveTo>
                    <a:pt x="334164" y="689984"/>
                  </a:moveTo>
                  <a:lnTo>
                    <a:pt x="292346" y="689068"/>
                  </a:lnTo>
                  <a:lnTo>
                    <a:pt x="251229" y="682416"/>
                  </a:lnTo>
                  <a:lnTo>
                    <a:pt x="211241" y="670008"/>
                  </a:lnTo>
                  <a:lnTo>
                    <a:pt x="172808" y="651827"/>
                  </a:lnTo>
                  <a:lnTo>
                    <a:pt x="136360" y="627857"/>
                  </a:lnTo>
                  <a:lnTo>
                    <a:pt x="102325" y="598079"/>
                  </a:lnTo>
                  <a:lnTo>
                    <a:pt x="69361" y="560059"/>
                  </a:lnTo>
                  <a:lnTo>
                    <a:pt x="42677" y="518636"/>
                  </a:lnTo>
                  <a:lnTo>
                    <a:pt x="22337" y="474518"/>
                  </a:lnTo>
                  <a:lnTo>
                    <a:pt x="8401" y="428415"/>
                  </a:lnTo>
                  <a:lnTo>
                    <a:pt x="935" y="381033"/>
                  </a:lnTo>
                  <a:lnTo>
                    <a:pt x="0" y="333083"/>
                  </a:lnTo>
                  <a:lnTo>
                    <a:pt x="5658" y="285271"/>
                  </a:lnTo>
                  <a:lnTo>
                    <a:pt x="17974" y="238306"/>
                  </a:lnTo>
                  <a:lnTo>
                    <a:pt x="37010" y="192898"/>
                  </a:lnTo>
                  <a:lnTo>
                    <a:pt x="62829" y="149753"/>
                  </a:lnTo>
                  <a:lnTo>
                    <a:pt x="50783" y="106539"/>
                  </a:lnTo>
                  <a:lnTo>
                    <a:pt x="49171" y="94674"/>
                  </a:lnTo>
                  <a:lnTo>
                    <a:pt x="50649" y="82922"/>
                  </a:lnTo>
                  <a:lnTo>
                    <a:pt x="55116" y="71908"/>
                  </a:lnTo>
                  <a:lnTo>
                    <a:pt x="62471" y="62254"/>
                  </a:lnTo>
                  <a:lnTo>
                    <a:pt x="72002" y="54971"/>
                  </a:lnTo>
                  <a:lnTo>
                    <a:pt x="82930" y="50508"/>
                  </a:lnTo>
                  <a:lnTo>
                    <a:pt x="94655" y="49039"/>
                  </a:lnTo>
                  <a:lnTo>
                    <a:pt x="106578" y="50744"/>
                  </a:lnTo>
                  <a:lnTo>
                    <a:pt x="149792" y="62790"/>
                  </a:lnTo>
                  <a:lnTo>
                    <a:pt x="192942" y="36975"/>
                  </a:lnTo>
                  <a:lnTo>
                    <a:pt x="238366" y="17949"/>
                  </a:lnTo>
                  <a:lnTo>
                    <a:pt x="285351" y="5646"/>
                  </a:lnTo>
                  <a:lnTo>
                    <a:pt x="333186" y="0"/>
                  </a:lnTo>
                  <a:lnTo>
                    <a:pt x="381157" y="945"/>
                  </a:lnTo>
                  <a:lnTo>
                    <a:pt x="428554" y="8417"/>
                  </a:lnTo>
                  <a:lnTo>
                    <a:pt x="474664" y="22348"/>
                  </a:lnTo>
                  <a:lnTo>
                    <a:pt x="518775" y="42675"/>
                  </a:lnTo>
                  <a:lnTo>
                    <a:pt x="560176" y="69331"/>
                  </a:lnTo>
                  <a:lnTo>
                    <a:pt x="598154" y="102250"/>
                  </a:lnTo>
                  <a:lnTo>
                    <a:pt x="627887" y="136255"/>
                  </a:lnTo>
                  <a:lnTo>
                    <a:pt x="651814" y="172698"/>
                  </a:lnTo>
                  <a:lnTo>
                    <a:pt x="669953" y="211144"/>
                  </a:lnTo>
                  <a:lnTo>
                    <a:pt x="682324" y="251163"/>
                  </a:lnTo>
                  <a:lnTo>
                    <a:pt x="688943" y="292320"/>
                  </a:lnTo>
                  <a:lnTo>
                    <a:pt x="689830" y="334183"/>
                  </a:lnTo>
                  <a:lnTo>
                    <a:pt x="685004" y="376319"/>
                  </a:lnTo>
                  <a:lnTo>
                    <a:pt x="674483" y="418296"/>
                  </a:lnTo>
                  <a:lnTo>
                    <a:pt x="658284" y="459681"/>
                  </a:lnTo>
                  <a:lnTo>
                    <a:pt x="636428" y="500041"/>
                  </a:lnTo>
                  <a:lnTo>
                    <a:pt x="608932" y="538943"/>
                  </a:lnTo>
                  <a:lnTo>
                    <a:pt x="575814" y="575954"/>
                  </a:lnTo>
                  <a:lnTo>
                    <a:pt x="538780" y="609101"/>
                  </a:lnTo>
                  <a:lnTo>
                    <a:pt x="499879" y="636614"/>
                  </a:lnTo>
                  <a:lnTo>
                    <a:pt x="459539" y="658476"/>
                  </a:lnTo>
                  <a:lnTo>
                    <a:pt x="418188" y="674670"/>
                  </a:lnTo>
                  <a:lnTo>
                    <a:pt x="376254" y="685178"/>
                  </a:lnTo>
                  <a:lnTo>
                    <a:pt x="334164" y="689984"/>
                  </a:lnTo>
                  <a:close/>
                </a:path>
              </a:pathLst>
            </a:custGeom>
            <a:solidFill>
              <a:srgbClr val="FFFFFF"/>
            </a:solidFill>
          </p:spPr>
          <p:txBody>
            <a:bodyPr wrap="square" lIns="0" tIns="0" rIns="0" bIns="0" rtlCol="0"/>
            <a:lstStyle/>
            <a:p>
              <a:endParaRPr/>
            </a:p>
          </p:txBody>
        </p:sp>
        <p:sp>
          <p:nvSpPr>
            <p:cNvPr id="33" name="object 33"/>
            <p:cNvSpPr/>
            <p:nvPr/>
          </p:nvSpPr>
          <p:spPr>
            <a:xfrm>
              <a:off x="268761" y="951735"/>
              <a:ext cx="611505" cy="611505"/>
            </a:xfrm>
            <a:custGeom>
              <a:avLst/>
              <a:gdLst/>
              <a:ahLst/>
              <a:cxnLst/>
              <a:rect l="l" t="t" r="r" b="b"/>
              <a:pathLst>
                <a:path w="611505" h="611505">
                  <a:moveTo>
                    <a:pt x="299630" y="611136"/>
                  </a:moveTo>
                  <a:lnTo>
                    <a:pt x="255257" y="610759"/>
                  </a:lnTo>
                  <a:lnTo>
                    <a:pt x="211522" y="602815"/>
                  </a:lnTo>
                  <a:lnTo>
                    <a:pt x="169062" y="587037"/>
                  </a:lnTo>
                  <a:lnTo>
                    <a:pt x="128513" y="563160"/>
                  </a:lnTo>
                  <a:lnTo>
                    <a:pt x="90515" y="530920"/>
                  </a:lnTo>
                  <a:lnTo>
                    <a:pt x="60126" y="495638"/>
                  </a:lnTo>
                  <a:lnTo>
                    <a:pt x="35838" y="457119"/>
                  </a:lnTo>
                  <a:lnTo>
                    <a:pt x="17692" y="416078"/>
                  </a:lnTo>
                  <a:lnTo>
                    <a:pt x="5731" y="373232"/>
                  </a:lnTo>
                  <a:lnTo>
                    <a:pt x="0" y="329297"/>
                  </a:lnTo>
                  <a:lnTo>
                    <a:pt x="540" y="284990"/>
                  </a:lnTo>
                  <a:lnTo>
                    <a:pt x="7395" y="241028"/>
                  </a:lnTo>
                  <a:lnTo>
                    <a:pt x="20608" y="198126"/>
                  </a:lnTo>
                  <a:lnTo>
                    <a:pt x="40222" y="157002"/>
                  </a:lnTo>
                  <a:lnTo>
                    <a:pt x="66281" y="118372"/>
                  </a:lnTo>
                  <a:lnTo>
                    <a:pt x="56702" y="84345"/>
                  </a:lnTo>
                  <a:lnTo>
                    <a:pt x="48874" y="56715"/>
                  </a:lnTo>
                  <a:lnTo>
                    <a:pt x="48266" y="54320"/>
                  </a:lnTo>
                  <a:lnTo>
                    <a:pt x="49017" y="52068"/>
                  </a:lnTo>
                  <a:lnTo>
                    <a:pt x="50518" y="50567"/>
                  </a:lnTo>
                  <a:lnTo>
                    <a:pt x="52019" y="49066"/>
                  </a:lnTo>
                  <a:lnTo>
                    <a:pt x="54271" y="48315"/>
                  </a:lnTo>
                  <a:lnTo>
                    <a:pt x="56666" y="48923"/>
                  </a:lnTo>
                  <a:lnTo>
                    <a:pt x="84331" y="56715"/>
                  </a:lnTo>
                  <a:lnTo>
                    <a:pt x="118359" y="66294"/>
                  </a:lnTo>
                  <a:lnTo>
                    <a:pt x="157023" y="40202"/>
                  </a:lnTo>
                  <a:lnTo>
                    <a:pt x="198165" y="20572"/>
                  </a:lnTo>
                  <a:lnTo>
                    <a:pt x="241074" y="7358"/>
                  </a:lnTo>
                  <a:lnTo>
                    <a:pt x="285037" y="515"/>
                  </a:lnTo>
                  <a:lnTo>
                    <a:pt x="329342" y="0"/>
                  </a:lnTo>
                  <a:lnTo>
                    <a:pt x="373275" y="5765"/>
                  </a:lnTo>
                  <a:lnTo>
                    <a:pt x="416125" y="17767"/>
                  </a:lnTo>
                  <a:lnTo>
                    <a:pt x="457179" y="35961"/>
                  </a:lnTo>
                  <a:lnTo>
                    <a:pt x="495724" y="60301"/>
                  </a:lnTo>
                  <a:lnTo>
                    <a:pt x="531049" y="90742"/>
                  </a:lnTo>
                  <a:lnTo>
                    <a:pt x="563237" y="128698"/>
                  </a:lnTo>
                  <a:lnTo>
                    <a:pt x="587062" y="169219"/>
                  </a:lnTo>
                  <a:lnTo>
                    <a:pt x="602793" y="211666"/>
                  </a:lnTo>
                  <a:lnTo>
                    <a:pt x="610697" y="255396"/>
                  </a:lnTo>
                  <a:lnTo>
                    <a:pt x="611042" y="299768"/>
                  </a:lnTo>
                  <a:lnTo>
                    <a:pt x="604095" y="344140"/>
                  </a:lnTo>
                  <a:lnTo>
                    <a:pt x="590125" y="387870"/>
                  </a:lnTo>
                  <a:lnTo>
                    <a:pt x="569398" y="430317"/>
                  </a:lnTo>
                  <a:lnTo>
                    <a:pt x="542182" y="470839"/>
                  </a:lnTo>
                  <a:lnTo>
                    <a:pt x="508745" y="508794"/>
                  </a:lnTo>
                  <a:lnTo>
                    <a:pt x="470746" y="542274"/>
                  </a:lnTo>
                  <a:lnTo>
                    <a:pt x="430198" y="569514"/>
                  </a:lnTo>
                  <a:lnTo>
                    <a:pt x="387738" y="590248"/>
                  </a:lnTo>
                  <a:lnTo>
                    <a:pt x="344002" y="604210"/>
                  </a:lnTo>
                  <a:lnTo>
                    <a:pt x="299630" y="611136"/>
                  </a:lnTo>
                  <a:close/>
                </a:path>
              </a:pathLst>
            </a:custGeom>
            <a:solidFill>
              <a:srgbClr val="D93300"/>
            </a:solidFill>
          </p:spPr>
          <p:txBody>
            <a:bodyPr wrap="square" lIns="0" tIns="0" rIns="0" bIns="0" rtlCol="0"/>
            <a:lstStyle/>
            <a:p>
              <a:endParaRPr/>
            </a:p>
          </p:txBody>
        </p:sp>
        <p:sp>
          <p:nvSpPr>
            <p:cNvPr id="34" name="object 34"/>
            <p:cNvSpPr/>
            <p:nvPr/>
          </p:nvSpPr>
          <p:spPr>
            <a:xfrm>
              <a:off x="353162" y="1036198"/>
              <a:ext cx="446405" cy="446405"/>
            </a:xfrm>
            <a:custGeom>
              <a:avLst/>
              <a:gdLst/>
              <a:ahLst/>
              <a:cxnLst/>
              <a:rect l="l" t="t" r="r" b="b"/>
              <a:pathLst>
                <a:path w="446405" h="446405">
                  <a:moveTo>
                    <a:pt x="192290" y="446343"/>
                  </a:moveTo>
                  <a:lnTo>
                    <a:pt x="149220" y="441684"/>
                  </a:lnTo>
                  <a:lnTo>
                    <a:pt x="107383" y="424321"/>
                  </a:lnTo>
                  <a:lnTo>
                    <a:pt x="67592" y="393121"/>
                  </a:lnTo>
                  <a:lnTo>
                    <a:pt x="37460" y="356052"/>
                  </a:lnTo>
                  <a:lnTo>
                    <a:pt x="16074" y="314730"/>
                  </a:lnTo>
                  <a:lnTo>
                    <a:pt x="3549" y="270583"/>
                  </a:lnTo>
                  <a:lnTo>
                    <a:pt x="0" y="225040"/>
                  </a:lnTo>
                  <a:lnTo>
                    <a:pt x="5541" y="179527"/>
                  </a:lnTo>
                  <a:lnTo>
                    <a:pt x="20290" y="135474"/>
                  </a:lnTo>
                  <a:lnTo>
                    <a:pt x="44359" y="94308"/>
                  </a:lnTo>
                  <a:lnTo>
                    <a:pt x="35888" y="63820"/>
                  </a:lnTo>
                  <a:lnTo>
                    <a:pt x="28274" y="36047"/>
                  </a:lnTo>
                  <a:lnTo>
                    <a:pt x="27524" y="33724"/>
                  </a:lnTo>
                  <a:lnTo>
                    <a:pt x="28310" y="31436"/>
                  </a:lnTo>
                  <a:lnTo>
                    <a:pt x="29811" y="29935"/>
                  </a:lnTo>
                  <a:lnTo>
                    <a:pt x="31313" y="28434"/>
                  </a:lnTo>
                  <a:lnTo>
                    <a:pt x="33564" y="27683"/>
                  </a:lnTo>
                  <a:lnTo>
                    <a:pt x="35888" y="28434"/>
                  </a:lnTo>
                  <a:lnTo>
                    <a:pt x="63696" y="36011"/>
                  </a:lnTo>
                  <a:lnTo>
                    <a:pt x="94149" y="44518"/>
                  </a:lnTo>
                  <a:lnTo>
                    <a:pt x="135383" y="20381"/>
                  </a:lnTo>
                  <a:lnTo>
                    <a:pt x="179489" y="5580"/>
                  </a:lnTo>
                  <a:lnTo>
                    <a:pt x="225040" y="0"/>
                  </a:lnTo>
                  <a:lnTo>
                    <a:pt x="270610" y="3522"/>
                  </a:lnTo>
                  <a:lnTo>
                    <a:pt x="314774" y="16030"/>
                  </a:lnTo>
                  <a:lnTo>
                    <a:pt x="356105" y="37407"/>
                  </a:lnTo>
                  <a:lnTo>
                    <a:pt x="393177" y="67537"/>
                  </a:lnTo>
                  <a:lnTo>
                    <a:pt x="424376" y="107328"/>
                  </a:lnTo>
                  <a:lnTo>
                    <a:pt x="441739" y="149166"/>
                  </a:lnTo>
                  <a:lnTo>
                    <a:pt x="446395" y="192238"/>
                  </a:lnTo>
                  <a:lnTo>
                    <a:pt x="439476" y="235727"/>
                  </a:lnTo>
                  <a:lnTo>
                    <a:pt x="422113" y="278821"/>
                  </a:lnTo>
                  <a:lnTo>
                    <a:pt x="395437" y="320703"/>
                  </a:lnTo>
                  <a:lnTo>
                    <a:pt x="360579" y="360559"/>
                  </a:lnTo>
                  <a:lnTo>
                    <a:pt x="320735" y="395404"/>
                  </a:lnTo>
                  <a:lnTo>
                    <a:pt x="278863" y="422071"/>
                  </a:lnTo>
                  <a:lnTo>
                    <a:pt x="235776" y="439427"/>
                  </a:lnTo>
                  <a:lnTo>
                    <a:pt x="192290" y="446343"/>
                  </a:lnTo>
                  <a:close/>
                </a:path>
              </a:pathLst>
            </a:custGeom>
            <a:solidFill>
              <a:srgbClr val="FCF3C3"/>
            </a:solidFill>
          </p:spPr>
          <p:txBody>
            <a:bodyPr wrap="square" lIns="0" tIns="0" rIns="0" bIns="0" rtlCol="0"/>
            <a:lstStyle/>
            <a:p>
              <a:endParaRPr/>
            </a:p>
          </p:txBody>
        </p:sp>
        <p:pic>
          <p:nvPicPr>
            <p:cNvPr id="35" name="object 35"/>
            <p:cNvPicPr/>
            <p:nvPr/>
          </p:nvPicPr>
          <p:blipFill>
            <a:blip r:embed="rId13" cstate="print"/>
            <a:stretch>
              <a:fillRect/>
            </a:stretch>
          </p:blipFill>
          <p:spPr>
            <a:xfrm>
              <a:off x="409609" y="1096827"/>
              <a:ext cx="346485" cy="346485"/>
            </a:xfrm>
            <a:prstGeom prst="rect">
              <a:avLst/>
            </a:prstGeom>
          </p:spPr>
        </p:pic>
        <p:pic>
          <p:nvPicPr>
            <p:cNvPr id="36" name="object 36"/>
            <p:cNvPicPr/>
            <p:nvPr/>
          </p:nvPicPr>
          <p:blipFill>
            <a:blip r:embed="rId14" cstate="print"/>
            <a:stretch>
              <a:fillRect/>
            </a:stretch>
          </p:blipFill>
          <p:spPr>
            <a:xfrm>
              <a:off x="331018" y="76910"/>
              <a:ext cx="866658" cy="812866"/>
            </a:xfrm>
            <a:prstGeom prst="rect">
              <a:avLst/>
            </a:prstGeom>
          </p:spPr>
        </p:pic>
        <p:sp>
          <p:nvSpPr>
            <p:cNvPr id="37" name="object 37"/>
            <p:cNvSpPr/>
            <p:nvPr/>
          </p:nvSpPr>
          <p:spPr>
            <a:xfrm>
              <a:off x="388329" y="115009"/>
              <a:ext cx="752475" cy="699135"/>
            </a:xfrm>
            <a:custGeom>
              <a:avLst/>
              <a:gdLst/>
              <a:ahLst/>
              <a:cxnLst/>
              <a:rect l="l" t="t" r="r" b="b"/>
              <a:pathLst>
                <a:path w="752475" h="699135">
                  <a:moveTo>
                    <a:pt x="382279" y="698566"/>
                  </a:moveTo>
                  <a:lnTo>
                    <a:pt x="341650" y="696206"/>
                  </a:lnTo>
                  <a:lnTo>
                    <a:pt x="301530" y="689141"/>
                  </a:lnTo>
                  <a:lnTo>
                    <a:pt x="262340" y="677394"/>
                  </a:lnTo>
                  <a:lnTo>
                    <a:pt x="224501" y="660985"/>
                  </a:lnTo>
                  <a:lnTo>
                    <a:pt x="210030" y="653165"/>
                  </a:lnTo>
                  <a:lnTo>
                    <a:pt x="207405" y="651707"/>
                  </a:lnTo>
                  <a:lnTo>
                    <a:pt x="204837" y="650306"/>
                  </a:lnTo>
                  <a:lnTo>
                    <a:pt x="203087" y="649139"/>
                  </a:lnTo>
                  <a:lnTo>
                    <a:pt x="201044" y="648264"/>
                  </a:lnTo>
                  <a:lnTo>
                    <a:pt x="200753" y="647972"/>
                  </a:lnTo>
                  <a:lnTo>
                    <a:pt x="197894" y="646221"/>
                  </a:lnTo>
                  <a:lnTo>
                    <a:pt x="196727" y="645346"/>
                  </a:lnTo>
                  <a:lnTo>
                    <a:pt x="161848" y="620908"/>
                  </a:lnTo>
                  <a:lnTo>
                    <a:pt x="130339" y="592476"/>
                  </a:lnTo>
                  <a:lnTo>
                    <a:pt x="102528" y="560412"/>
                  </a:lnTo>
                  <a:lnTo>
                    <a:pt x="78743" y="525077"/>
                  </a:lnTo>
                  <a:lnTo>
                    <a:pt x="55613" y="512259"/>
                  </a:lnTo>
                  <a:lnTo>
                    <a:pt x="38643" y="492952"/>
                  </a:lnTo>
                  <a:lnTo>
                    <a:pt x="29002" y="469094"/>
                  </a:lnTo>
                  <a:lnTo>
                    <a:pt x="27863" y="442621"/>
                  </a:lnTo>
                  <a:lnTo>
                    <a:pt x="7835" y="403950"/>
                  </a:lnTo>
                  <a:lnTo>
                    <a:pt x="0" y="362798"/>
                  </a:lnTo>
                  <a:lnTo>
                    <a:pt x="3779" y="321695"/>
                  </a:lnTo>
                  <a:lnTo>
                    <a:pt x="18596" y="283170"/>
                  </a:lnTo>
                  <a:lnTo>
                    <a:pt x="43874" y="249750"/>
                  </a:lnTo>
                  <a:lnTo>
                    <a:pt x="79035" y="223965"/>
                  </a:lnTo>
                  <a:lnTo>
                    <a:pt x="84801" y="173111"/>
                  </a:lnTo>
                  <a:lnTo>
                    <a:pt x="105889" y="129770"/>
                  </a:lnTo>
                  <a:lnTo>
                    <a:pt x="138957" y="96116"/>
                  </a:lnTo>
                  <a:lnTo>
                    <a:pt x="180659" y="74329"/>
                  </a:lnTo>
                  <a:lnTo>
                    <a:pt x="227652" y="66582"/>
                  </a:lnTo>
                  <a:lnTo>
                    <a:pt x="244422" y="67551"/>
                  </a:lnTo>
                  <a:lnTo>
                    <a:pt x="261291" y="70521"/>
                  </a:lnTo>
                  <a:lnTo>
                    <a:pt x="278115" y="75593"/>
                  </a:lnTo>
                  <a:lnTo>
                    <a:pt x="294754" y="82863"/>
                  </a:lnTo>
                  <a:lnTo>
                    <a:pt x="295046" y="82280"/>
                  </a:lnTo>
                  <a:lnTo>
                    <a:pt x="319942" y="46504"/>
                  </a:lnTo>
                  <a:lnTo>
                    <a:pt x="352075" y="20767"/>
                  </a:lnTo>
                  <a:lnTo>
                    <a:pt x="389055" y="5216"/>
                  </a:lnTo>
                  <a:lnTo>
                    <a:pt x="428492" y="0"/>
                  </a:lnTo>
                  <a:lnTo>
                    <a:pt x="463512" y="4118"/>
                  </a:lnTo>
                  <a:lnTo>
                    <a:pt x="496936" y="16536"/>
                  </a:lnTo>
                  <a:lnTo>
                    <a:pt x="527121" y="37346"/>
                  </a:lnTo>
                  <a:lnTo>
                    <a:pt x="552426" y="66641"/>
                  </a:lnTo>
                  <a:lnTo>
                    <a:pt x="560420" y="65357"/>
                  </a:lnTo>
                  <a:lnTo>
                    <a:pt x="568414" y="64715"/>
                  </a:lnTo>
                  <a:lnTo>
                    <a:pt x="576233" y="64715"/>
                  </a:lnTo>
                  <a:lnTo>
                    <a:pt x="619351" y="71185"/>
                  </a:lnTo>
                  <a:lnTo>
                    <a:pt x="657918" y="89441"/>
                  </a:lnTo>
                  <a:lnTo>
                    <a:pt x="689665" y="117755"/>
                  </a:lnTo>
                  <a:lnTo>
                    <a:pt x="712323" y="154400"/>
                  </a:lnTo>
                  <a:lnTo>
                    <a:pt x="723624" y="197647"/>
                  </a:lnTo>
                  <a:lnTo>
                    <a:pt x="743540" y="221702"/>
                  </a:lnTo>
                  <a:lnTo>
                    <a:pt x="751924" y="250561"/>
                  </a:lnTo>
                  <a:lnTo>
                    <a:pt x="748536" y="280448"/>
                  </a:lnTo>
                  <a:lnTo>
                    <a:pt x="733135" y="307588"/>
                  </a:lnTo>
                  <a:lnTo>
                    <a:pt x="732844" y="307588"/>
                  </a:lnTo>
                  <a:lnTo>
                    <a:pt x="733783" y="316080"/>
                  </a:lnTo>
                  <a:lnTo>
                    <a:pt x="734448" y="324628"/>
                  </a:lnTo>
                  <a:lnTo>
                    <a:pt x="734895" y="333175"/>
                  </a:lnTo>
                  <a:lnTo>
                    <a:pt x="735178" y="341667"/>
                  </a:lnTo>
                  <a:lnTo>
                    <a:pt x="735178" y="354447"/>
                  </a:lnTo>
                  <a:lnTo>
                    <a:pt x="734886" y="362208"/>
                  </a:lnTo>
                  <a:lnTo>
                    <a:pt x="734302" y="370028"/>
                  </a:lnTo>
                  <a:lnTo>
                    <a:pt x="734011" y="370903"/>
                  </a:lnTo>
                  <a:lnTo>
                    <a:pt x="734011" y="372070"/>
                  </a:lnTo>
                  <a:lnTo>
                    <a:pt x="733719" y="373237"/>
                  </a:lnTo>
                  <a:lnTo>
                    <a:pt x="725734" y="425837"/>
                  </a:lnTo>
                  <a:lnTo>
                    <a:pt x="710030" y="476233"/>
                  </a:lnTo>
                  <a:lnTo>
                    <a:pt x="687010" y="523606"/>
                  </a:lnTo>
                  <a:lnTo>
                    <a:pt x="657078" y="567140"/>
                  </a:lnTo>
                  <a:lnTo>
                    <a:pt x="620637" y="606015"/>
                  </a:lnTo>
                  <a:lnTo>
                    <a:pt x="617778" y="608641"/>
                  </a:lnTo>
                  <a:lnTo>
                    <a:pt x="617486" y="608932"/>
                  </a:lnTo>
                  <a:lnTo>
                    <a:pt x="614277" y="611792"/>
                  </a:lnTo>
                  <a:lnTo>
                    <a:pt x="610834" y="614710"/>
                  </a:lnTo>
                  <a:lnTo>
                    <a:pt x="607333" y="617569"/>
                  </a:lnTo>
                  <a:lnTo>
                    <a:pt x="605933" y="619028"/>
                  </a:lnTo>
                  <a:lnTo>
                    <a:pt x="602140" y="621654"/>
                  </a:lnTo>
                  <a:lnTo>
                    <a:pt x="601557" y="622529"/>
                  </a:lnTo>
                  <a:lnTo>
                    <a:pt x="600682" y="623113"/>
                  </a:lnTo>
                  <a:lnTo>
                    <a:pt x="599865" y="623696"/>
                  </a:lnTo>
                  <a:lnTo>
                    <a:pt x="583969" y="635219"/>
                  </a:lnTo>
                  <a:lnTo>
                    <a:pt x="567532" y="645937"/>
                  </a:lnTo>
                  <a:lnTo>
                    <a:pt x="550558" y="655791"/>
                  </a:lnTo>
                  <a:lnTo>
                    <a:pt x="533054" y="664720"/>
                  </a:lnTo>
                  <a:lnTo>
                    <a:pt x="532179" y="665011"/>
                  </a:lnTo>
                  <a:lnTo>
                    <a:pt x="530137" y="666179"/>
                  </a:lnTo>
                  <a:lnTo>
                    <a:pt x="494018" y="680359"/>
                  </a:lnTo>
                  <a:lnTo>
                    <a:pt x="438586" y="694036"/>
                  </a:lnTo>
                  <a:lnTo>
                    <a:pt x="410471" y="697436"/>
                  </a:lnTo>
                  <a:lnTo>
                    <a:pt x="382279" y="698566"/>
                  </a:lnTo>
                  <a:close/>
                </a:path>
              </a:pathLst>
            </a:custGeom>
            <a:solidFill>
              <a:srgbClr val="FFFFFF"/>
            </a:solidFill>
          </p:spPr>
          <p:txBody>
            <a:bodyPr wrap="square" lIns="0" tIns="0" rIns="0" bIns="0" rtlCol="0"/>
            <a:lstStyle/>
            <a:p>
              <a:endParaRPr/>
            </a:p>
          </p:txBody>
        </p:sp>
        <p:sp>
          <p:nvSpPr>
            <p:cNvPr id="38" name="object 38"/>
            <p:cNvSpPr/>
            <p:nvPr/>
          </p:nvSpPr>
          <p:spPr>
            <a:xfrm>
              <a:off x="434002" y="160349"/>
              <a:ext cx="633095" cy="423545"/>
            </a:xfrm>
            <a:custGeom>
              <a:avLst/>
              <a:gdLst/>
              <a:ahLst/>
              <a:cxnLst/>
              <a:rect l="l" t="t" r="r" b="b"/>
              <a:pathLst>
                <a:path w="633094" h="423545">
                  <a:moveTo>
                    <a:pt x="157125" y="423306"/>
                  </a:moveTo>
                  <a:lnTo>
                    <a:pt x="150182" y="402765"/>
                  </a:lnTo>
                  <a:lnTo>
                    <a:pt x="145572" y="405099"/>
                  </a:lnTo>
                  <a:lnTo>
                    <a:pt x="140904" y="407142"/>
                  </a:lnTo>
                  <a:lnTo>
                    <a:pt x="102977" y="414261"/>
                  </a:lnTo>
                  <a:lnTo>
                    <a:pt x="71352" y="409269"/>
                  </a:lnTo>
                  <a:lnTo>
                    <a:pt x="42971" y="395026"/>
                  </a:lnTo>
                  <a:lnTo>
                    <a:pt x="20028" y="372631"/>
                  </a:lnTo>
                  <a:lnTo>
                    <a:pt x="4716" y="343185"/>
                  </a:lnTo>
                  <a:lnTo>
                    <a:pt x="4716" y="343477"/>
                  </a:lnTo>
                  <a:lnTo>
                    <a:pt x="0" y="298334"/>
                  </a:lnTo>
                  <a:lnTo>
                    <a:pt x="14074" y="257184"/>
                  </a:lnTo>
                  <a:lnTo>
                    <a:pt x="43716" y="225423"/>
                  </a:lnTo>
                  <a:lnTo>
                    <a:pt x="85705" y="208443"/>
                  </a:lnTo>
                  <a:lnTo>
                    <a:pt x="84538" y="204942"/>
                  </a:lnTo>
                  <a:lnTo>
                    <a:pt x="83955" y="203250"/>
                  </a:lnTo>
                  <a:lnTo>
                    <a:pt x="78884" y="162355"/>
                  </a:lnTo>
                  <a:lnTo>
                    <a:pt x="89556" y="124069"/>
                  </a:lnTo>
                  <a:lnTo>
                    <a:pt x="113839" y="92622"/>
                  </a:lnTo>
                  <a:lnTo>
                    <a:pt x="149598" y="72243"/>
                  </a:lnTo>
                  <a:lnTo>
                    <a:pt x="182449" y="66816"/>
                  </a:lnTo>
                  <a:lnTo>
                    <a:pt x="214031" y="71808"/>
                  </a:lnTo>
                  <a:lnTo>
                    <a:pt x="242330" y="86051"/>
                  </a:lnTo>
                  <a:lnTo>
                    <a:pt x="265225" y="108446"/>
                  </a:lnTo>
                  <a:lnTo>
                    <a:pt x="280593" y="137892"/>
                  </a:lnTo>
                  <a:lnTo>
                    <a:pt x="281177" y="139001"/>
                  </a:lnTo>
                  <a:lnTo>
                    <a:pt x="281760" y="141919"/>
                  </a:lnTo>
                  <a:lnTo>
                    <a:pt x="285786" y="140460"/>
                  </a:lnTo>
                  <a:lnTo>
                    <a:pt x="285261" y="139001"/>
                  </a:lnTo>
                  <a:lnTo>
                    <a:pt x="284678" y="137892"/>
                  </a:lnTo>
                  <a:lnTo>
                    <a:pt x="284386" y="136433"/>
                  </a:lnTo>
                  <a:lnTo>
                    <a:pt x="279290" y="95579"/>
                  </a:lnTo>
                  <a:lnTo>
                    <a:pt x="289966" y="57362"/>
                  </a:lnTo>
                  <a:lnTo>
                    <a:pt x="314262" y="25929"/>
                  </a:lnTo>
                  <a:lnTo>
                    <a:pt x="350029" y="5427"/>
                  </a:lnTo>
                  <a:lnTo>
                    <a:pt x="382822" y="0"/>
                  </a:lnTo>
                  <a:lnTo>
                    <a:pt x="414405" y="4992"/>
                  </a:lnTo>
                  <a:lnTo>
                    <a:pt x="465623" y="41629"/>
                  </a:lnTo>
                  <a:lnTo>
                    <a:pt x="482717" y="76269"/>
                  </a:lnTo>
                  <a:lnTo>
                    <a:pt x="494195" y="71208"/>
                  </a:lnTo>
                  <a:lnTo>
                    <a:pt x="505969" y="67640"/>
                  </a:lnTo>
                  <a:lnTo>
                    <a:pt x="517918" y="65528"/>
                  </a:lnTo>
                  <a:lnTo>
                    <a:pt x="529921" y="64832"/>
                  </a:lnTo>
                  <a:lnTo>
                    <a:pt x="556365" y="68257"/>
                  </a:lnTo>
                  <a:lnTo>
                    <a:pt x="581036" y="78268"/>
                  </a:lnTo>
                  <a:lnTo>
                    <a:pt x="602556" y="94472"/>
                  </a:lnTo>
                  <a:lnTo>
                    <a:pt x="619547" y="116476"/>
                  </a:lnTo>
                  <a:lnTo>
                    <a:pt x="632595" y="154071"/>
                  </a:lnTo>
                  <a:lnTo>
                    <a:pt x="630808" y="192498"/>
                  </a:lnTo>
                  <a:lnTo>
                    <a:pt x="615148" y="227620"/>
                  </a:lnTo>
                  <a:lnTo>
                    <a:pt x="586579" y="255302"/>
                  </a:lnTo>
                  <a:lnTo>
                    <a:pt x="594106" y="277827"/>
                  </a:lnTo>
                  <a:lnTo>
                    <a:pt x="157125" y="423306"/>
                  </a:lnTo>
                  <a:close/>
                </a:path>
              </a:pathLst>
            </a:custGeom>
            <a:solidFill>
              <a:srgbClr val="F7CE00"/>
            </a:solidFill>
          </p:spPr>
          <p:txBody>
            <a:bodyPr wrap="square" lIns="0" tIns="0" rIns="0" bIns="0" rtlCol="0"/>
            <a:lstStyle/>
            <a:p>
              <a:endParaRPr/>
            </a:p>
          </p:txBody>
        </p:sp>
        <p:sp>
          <p:nvSpPr>
            <p:cNvPr id="39" name="object 39"/>
            <p:cNvSpPr/>
            <p:nvPr/>
          </p:nvSpPr>
          <p:spPr>
            <a:xfrm>
              <a:off x="860585" y="272325"/>
              <a:ext cx="35560" cy="98425"/>
            </a:xfrm>
            <a:custGeom>
              <a:avLst/>
              <a:gdLst/>
              <a:ahLst/>
              <a:cxnLst/>
              <a:rect l="l" t="t" r="r" b="b"/>
              <a:pathLst>
                <a:path w="35559" h="98425">
                  <a:moveTo>
                    <a:pt x="21774" y="98211"/>
                  </a:moveTo>
                  <a:lnTo>
                    <a:pt x="19732" y="98211"/>
                  </a:lnTo>
                  <a:lnTo>
                    <a:pt x="15997" y="97920"/>
                  </a:lnTo>
                  <a:lnTo>
                    <a:pt x="12788" y="96169"/>
                  </a:lnTo>
                  <a:lnTo>
                    <a:pt x="10746" y="92668"/>
                  </a:lnTo>
                  <a:lnTo>
                    <a:pt x="0" y="60928"/>
                  </a:lnTo>
                  <a:lnTo>
                    <a:pt x="1534" y="33247"/>
                  </a:lnTo>
                  <a:lnTo>
                    <a:pt x="8112" y="13379"/>
                  </a:lnTo>
                  <a:lnTo>
                    <a:pt x="12496" y="5076"/>
                  </a:lnTo>
                  <a:lnTo>
                    <a:pt x="14772" y="1517"/>
                  </a:lnTo>
                  <a:lnTo>
                    <a:pt x="17923" y="0"/>
                  </a:lnTo>
                  <a:lnTo>
                    <a:pt x="21074" y="0"/>
                  </a:lnTo>
                  <a:lnTo>
                    <a:pt x="28368" y="0"/>
                  </a:lnTo>
                  <a:lnTo>
                    <a:pt x="35370" y="7936"/>
                  </a:lnTo>
                  <a:lnTo>
                    <a:pt x="30118" y="16047"/>
                  </a:lnTo>
                  <a:lnTo>
                    <a:pt x="26871" y="22416"/>
                  </a:lnTo>
                  <a:lnTo>
                    <a:pt x="21956" y="37456"/>
                  </a:lnTo>
                  <a:lnTo>
                    <a:pt x="20772" y="58350"/>
                  </a:lnTo>
                  <a:lnTo>
                    <a:pt x="28718" y="82280"/>
                  </a:lnTo>
                  <a:lnTo>
                    <a:pt x="31869" y="87182"/>
                  </a:lnTo>
                  <a:lnTo>
                    <a:pt x="30118" y="93543"/>
                  </a:lnTo>
                  <a:lnTo>
                    <a:pt x="25217" y="96753"/>
                  </a:lnTo>
                  <a:lnTo>
                    <a:pt x="23466" y="97628"/>
                  </a:lnTo>
                  <a:lnTo>
                    <a:pt x="21774" y="98211"/>
                  </a:lnTo>
                  <a:close/>
                </a:path>
              </a:pathLst>
            </a:custGeom>
            <a:solidFill>
              <a:srgbClr val="F3970D"/>
            </a:solidFill>
          </p:spPr>
          <p:txBody>
            <a:bodyPr wrap="square" lIns="0" tIns="0" rIns="0" bIns="0" rtlCol="0"/>
            <a:lstStyle/>
            <a:p>
              <a:endParaRPr/>
            </a:p>
          </p:txBody>
        </p:sp>
        <p:pic>
          <p:nvPicPr>
            <p:cNvPr id="40" name="object 40"/>
            <p:cNvPicPr/>
            <p:nvPr/>
          </p:nvPicPr>
          <p:blipFill>
            <a:blip r:embed="rId15" cstate="print"/>
            <a:stretch>
              <a:fillRect/>
            </a:stretch>
          </p:blipFill>
          <p:spPr>
            <a:xfrm>
              <a:off x="564127" y="375433"/>
              <a:ext cx="67808" cy="81230"/>
            </a:xfrm>
            <a:prstGeom prst="rect">
              <a:avLst/>
            </a:prstGeom>
          </p:spPr>
        </p:pic>
        <p:sp>
          <p:nvSpPr>
            <p:cNvPr id="41" name="object 41"/>
            <p:cNvSpPr/>
            <p:nvPr/>
          </p:nvSpPr>
          <p:spPr>
            <a:xfrm>
              <a:off x="677842" y="332253"/>
              <a:ext cx="120014" cy="60325"/>
            </a:xfrm>
            <a:custGeom>
              <a:avLst/>
              <a:gdLst/>
              <a:ahLst/>
              <a:cxnLst/>
              <a:rect l="l" t="t" r="r" b="b"/>
              <a:pathLst>
                <a:path w="120015" h="60325">
                  <a:moveTo>
                    <a:pt x="50946" y="60222"/>
                  </a:moveTo>
                  <a:lnTo>
                    <a:pt x="42544" y="60222"/>
                  </a:lnTo>
                  <a:lnTo>
                    <a:pt x="32853" y="59685"/>
                  </a:lnTo>
                  <a:lnTo>
                    <a:pt x="0" y="39696"/>
                  </a:lnTo>
                  <a:lnTo>
                    <a:pt x="3543" y="34106"/>
                  </a:lnTo>
                  <a:lnTo>
                    <a:pt x="9751" y="31745"/>
                  </a:lnTo>
                  <a:lnTo>
                    <a:pt x="11327" y="31745"/>
                  </a:lnTo>
                  <a:lnTo>
                    <a:pt x="13019" y="32153"/>
                  </a:lnTo>
                  <a:lnTo>
                    <a:pt x="14828" y="33029"/>
                  </a:lnTo>
                  <a:lnTo>
                    <a:pt x="21533" y="35964"/>
                  </a:lnTo>
                  <a:lnTo>
                    <a:pt x="28386" y="38040"/>
                  </a:lnTo>
                  <a:lnTo>
                    <a:pt x="35316" y="39274"/>
                  </a:lnTo>
                  <a:lnTo>
                    <a:pt x="42252" y="39681"/>
                  </a:lnTo>
                  <a:lnTo>
                    <a:pt x="58659" y="37413"/>
                  </a:lnTo>
                  <a:lnTo>
                    <a:pt x="73819" y="30811"/>
                  </a:lnTo>
                  <a:lnTo>
                    <a:pt x="86791" y="20183"/>
                  </a:lnTo>
                  <a:lnTo>
                    <a:pt x="96633" y="5835"/>
                  </a:lnTo>
                  <a:lnTo>
                    <a:pt x="98676" y="1692"/>
                  </a:lnTo>
                  <a:lnTo>
                    <a:pt x="102118" y="0"/>
                  </a:lnTo>
                  <a:lnTo>
                    <a:pt x="105561" y="0"/>
                  </a:lnTo>
                  <a:lnTo>
                    <a:pt x="112446" y="0"/>
                  </a:lnTo>
                  <a:lnTo>
                    <a:pt x="119390" y="6827"/>
                  </a:lnTo>
                  <a:lnTo>
                    <a:pt x="95226" y="40717"/>
                  </a:lnTo>
                  <a:lnTo>
                    <a:pt x="59056" y="59055"/>
                  </a:lnTo>
                  <a:lnTo>
                    <a:pt x="50946" y="60222"/>
                  </a:lnTo>
                  <a:close/>
                </a:path>
              </a:pathLst>
            </a:custGeom>
            <a:solidFill>
              <a:srgbClr val="F3970D"/>
            </a:solidFill>
          </p:spPr>
          <p:txBody>
            <a:bodyPr wrap="square" lIns="0" tIns="0" rIns="0" bIns="0" rtlCol="0"/>
            <a:lstStyle/>
            <a:p>
              <a:endParaRPr/>
            </a:p>
          </p:txBody>
        </p:sp>
        <p:sp>
          <p:nvSpPr>
            <p:cNvPr id="42" name="object 42"/>
            <p:cNvSpPr/>
            <p:nvPr/>
          </p:nvSpPr>
          <p:spPr>
            <a:xfrm>
              <a:off x="461287" y="340947"/>
              <a:ext cx="634365" cy="427990"/>
            </a:xfrm>
            <a:custGeom>
              <a:avLst/>
              <a:gdLst/>
              <a:ahLst/>
              <a:cxnLst/>
              <a:rect l="l" t="t" r="r" b="b"/>
              <a:pathLst>
                <a:path w="634365" h="427990">
                  <a:moveTo>
                    <a:pt x="309848" y="427857"/>
                  </a:moveTo>
                  <a:lnTo>
                    <a:pt x="261633" y="424033"/>
                  </a:lnTo>
                  <a:lnTo>
                    <a:pt x="214983" y="412794"/>
                  </a:lnTo>
                  <a:lnTo>
                    <a:pt x="170748" y="394495"/>
                  </a:lnTo>
                  <a:lnTo>
                    <a:pt x="129778" y="369488"/>
                  </a:lnTo>
                  <a:lnTo>
                    <a:pt x="92924" y="338126"/>
                  </a:lnTo>
                  <a:lnTo>
                    <a:pt x="61035" y="300764"/>
                  </a:lnTo>
                  <a:lnTo>
                    <a:pt x="34962" y="257753"/>
                  </a:lnTo>
                  <a:lnTo>
                    <a:pt x="33620" y="257928"/>
                  </a:lnTo>
                  <a:lnTo>
                    <a:pt x="32278" y="257986"/>
                  </a:lnTo>
                  <a:lnTo>
                    <a:pt x="30936" y="257986"/>
                  </a:lnTo>
                  <a:lnTo>
                    <a:pt x="594" y="234003"/>
                  </a:lnTo>
                  <a:lnTo>
                    <a:pt x="0" y="222470"/>
                  </a:lnTo>
                  <a:lnTo>
                    <a:pt x="3541" y="211901"/>
                  </a:lnTo>
                  <a:lnTo>
                    <a:pt x="10670" y="203279"/>
                  </a:lnTo>
                  <a:lnTo>
                    <a:pt x="20841" y="197589"/>
                  </a:lnTo>
                  <a:lnTo>
                    <a:pt x="20550" y="197589"/>
                  </a:lnTo>
                  <a:lnTo>
                    <a:pt x="592844" y="1808"/>
                  </a:lnTo>
                  <a:lnTo>
                    <a:pt x="596287" y="583"/>
                  </a:lnTo>
                  <a:lnTo>
                    <a:pt x="599788" y="0"/>
                  </a:lnTo>
                  <a:lnTo>
                    <a:pt x="603289" y="0"/>
                  </a:lnTo>
                  <a:lnTo>
                    <a:pt x="612672" y="1467"/>
                  </a:lnTo>
                  <a:lnTo>
                    <a:pt x="621071" y="5653"/>
                  </a:lnTo>
                  <a:lnTo>
                    <a:pt x="627872" y="12235"/>
                  </a:lnTo>
                  <a:lnTo>
                    <a:pt x="632464" y="20891"/>
                  </a:lnTo>
                  <a:lnTo>
                    <a:pt x="634023" y="33253"/>
                  </a:lnTo>
                  <a:lnTo>
                    <a:pt x="630888" y="44816"/>
                  </a:lnTo>
                  <a:lnTo>
                    <a:pt x="623684" y="54322"/>
                  </a:lnTo>
                  <a:lnTo>
                    <a:pt x="613033" y="60514"/>
                  </a:lnTo>
                  <a:lnTo>
                    <a:pt x="611341" y="61097"/>
                  </a:lnTo>
                  <a:lnTo>
                    <a:pt x="617034" y="111229"/>
                  </a:lnTo>
                  <a:lnTo>
                    <a:pt x="614589" y="160445"/>
                  </a:lnTo>
                  <a:lnTo>
                    <a:pt x="604477" y="207933"/>
                  </a:lnTo>
                  <a:lnTo>
                    <a:pt x="587170" y="252886"/>
                  </a:lnTo>
                  <a:lnTo>
                    <a:pt x="563140" y="294493"/>
                  </a:lnTo>
                  <a:lnTo>
                    <a:pt x="532858" y="331946"/>
                  </a:lnTo>
                  <a:lnTo>
                    <a:pt x="496796" y="364435"/>
                  </a:lnTo>
                  <a:lnTo>
                    <a:pt x="455425" y="391151"/>
                  </a:lnTo>
                  <a:lnTo>
                    <a:pt x="409217" y="411285"/>
                  </a:lnTo>
                  <a:lnTo>
                    <a:pt x="359598" y="423773"/>
                  </a:lnTo>
                  <a:lnTo>
                    <a:pt x="334687" y="426844"/>
                  </a:lnTo>
                  <a:lnTo>
                    <a:pt x="309848" y="427857"/>
                  </a:lnTo>
                  <a:close/>
                </a:path>
              </a:pathLst>
            </a:custGeom>
            <a:solidFill>
              <a:srgbClr val="D93300"/>
            </a:solidFill>
          </p:spPr>
          <p:txBody>
            <a:bodyPr wrap="square" lIns="0" tIns="0" rIns="0" bIns="0" rtlCol="0"/>
            <a:lstStyle/>
            <a:p>
              <a:endParaRPr/>
            </a:p>
          </p:txBody>
        </p:sp>
        <p:sp>
          <p:nvSpPr>
            <p:cNvPr id="43" name="object 43"/>
            <p:cNvSpPr/>
            <p:nvPr/>
          </p:nvSpPr>
          <p:spPr>
            <a:xfrm>
              <a:off x="512765" y="399299"/>
              <a:ext cx="547370" cy="201295"/>
            </a:xfrm>
            <a:custGeom>
              <a:avLst/>
              <a:gdLst/>
              <a:ahLst/>
              <a:cxnLst/>
              <a:rect l="l" t="t" r="r" b="b"/>
              <a:pathLst>
                <a:path w="547369" h="201295">
                  <a:moveTo>
                    <a:pt x="12720" y="201148"/>
                  </a:moveTo>
                  <a:lnTo>
                    <a:pt x="10386" y="201148"/>
                  </a:lnTo>
                  <a:lnTo>
                    <a:pt x="3267" y="198509"/>
                  </a:lnTo>
                  <a:lnTo>
                    <a:pt x="0" y="192424"/>
                  </a:lnTo>
                  <a:lnTo>
                    <a:pt x="1064" y="185638"/>
                  </a:lnTo>
                  <a:lnTo>
                    <a:pt x="6943" y="180899"/>
                  </a:lnTo>
                  <a:lnTo>
                    <a:pt x="533549" y="700"/>
                  </a:lnTo>
                  <a:lnTo>
                    <a:pt x="534891" y="233"/>
                  </a:lnTo>
                  <a:lnTo>
                    <a:pt x="536233" y="0"/>
                  </a:lnTo>
                  <a:lnTo>
                    <a:pt x="537458" y="0"/>
                  </a:lnTo>
                  <a:lnTo>
                    <a:pt x="544029" y="2599"/>
                  </a:lnTo>
                  <a:lnTo>
                    <a:pt x="547312" y="8629"/>
                  </a:lnTo>
                  <a:lnTo>
                    <a:pt x="546427" y="15435"/>
                  </a:lnTo>
                  <a:lnTo>
                    <a:pt x="540492" y="20365"/>
                  </a:lnTo>
                  <a:lnTo>
                    <a:pt x="13887" y="200564"/>
                  </a:lnTo>
                  <a:lnTo>
                    <a:pt x="12720" y="201148"/>
                  </a:lnTo>
                  <a:close/>
                </a:path>
              </a:pathLst>
            </a:custGeom>
            <a:solidFill>
              <a:srgbClr val="000000"/>
            </a:solidFill>
          </p:spPr>
          <p:txBody>
            <a:bodyPr wrap="square" lIns="0" tIns="0" rIns="0" bIns="0" rtlCol="0"/>
            <a:lstStyle/>
            <a:p>
              <a:endParaRPr/>
            </a:p>
          </p:txBody>
        </p:sp>
        <p:pic>
          <p:nvPicPr>
            <p:cNvPr id="44" name="object 44"/>
            <p:cNvPicPr/>
            <p:nvPr/>
          </p:nvPicPr>
          <p:blipFill>
            <a:blip r:embed="rId16" cstate="print"/>
            <a:stretch>
              <a:fillRect/>
            </a:stretch>
          </p:blipFill>
          <p:spPr>
            <a:xfrm>
              <a:off x="930898" y="460744"/>
              <a:ext cx="147507" cy="240597"/>
            </a:xfrm>
            <a:prstGeom prst="rect">
              <a:avLst/>
            </a:prstGeom>
          </p:spPr>
        </p:pic>
        <p:sp>
          <p:nvSpPr>
            <p:cNvPr id="45" name="object 45"/>
            <p:cNvSpPr/>
            <p:nvPr/>
          </p:nvSpPr>
          <p:spPr>
            <a:xfrm>
              <a:off x="610508" y="573246"/>
              <a:ext cx="299085" cy="172720"/>
            </a:xfrm>
            <a:custGeom>
              <a:avLst/>
              <a:gdLst/>
              <a:ahLst/>
              <a:cxnLst/>
              <a:rect l="l" t="t" r="r" b="b"/>
              <a:pathLst>
                <a:path w="299084" h="172720">
                  <a:moveTo>
                    <a:pt x="275293" y="172613"/>
                  </a:moveTo>
                  <a:lnTo>
                    <a:pt x="276752" y="165144"/>
                  </a:lnTo>
                  <a:lnTo>
                    <a:pt x="277627" y="157032"/>
                  </a:lnTo>
                  <a:lnTo>
                    <a:pt x="277627" y="149213"/>
                  </a:lnTo>
                  <a:lnTo>
                    <a:pt x="272113" y="107530"/>
                  </a:lnTo>
                  <a:lnTo>
                    <a:pt x="254309" y="71122"/>
                  </a:lnTo>
                  <a:lnTo>
                    <a:pt x="226419" y="42279"/>
                  </a:lnTo>
                  <a:lnTo>
                    <a:pt x="190648" y="23293"/>
                  </a:lnTo>
                  <a:lnTo>
                    <a:pt x="149200" y="16456"/>
                  </a:lnTo>
                  <a:lnTo>
                    <a:pt x="107752" y="23293"/>
                  </a:lnTo>
                  <a:lnTo>
                    <a:pt x="71984" y="42279"/>
                  </a:lnTo>
                  <a:lnTo>
                    <a:pt x="44103" y="71122"/>
                  </a:lnTo>
                  <a:lnTo>
                    <a:pt x="26316" y="107530"/>
                  </a:lnTo>
                  <a:lnTo>
                    <a:pt x="20830" y="149213"/>
                  </a:lnTo>
                  <a:lnTo>
                    <a:pt x="20830" y="153239"/>
                  </a:lnTo>
                  <a:lnTo>
                    <a:pt x="21122" y="157616"/>
                  </a:lnTo>
                  <a:lnTo>
                    <a:pt x="21414" y="161934"/>
                  </a:lnTo>
                  <a:lnTo>
                    <a:pt x="14178" y="158199"/>
                  </a:lnTo>
                  <a:lnTo>
                    <a:pt x="6943" y="154114"/>
                  </a:lnTo>
                  <a:lnTo>
                    <a:pt x="0" y="149796"/>
                  </a:lnTo>
                  <a:lnTo>
                    <a:pt x="0" y="149213"/>
                  </a:lnTo>
                  <a:lnTo>
                    <a:pt x="7607" y="102054"/>
                  </a:lnTo>
                  <a:lnTo>
                    <a:pt x="28790" y="61094"/>
                  </a:lnTo>
                  <a:lnTo>
                    <a:pt x="61089" y="28792"/>
                  </a:lnTo>
                  <a:lnTo>
                    <a:pt x="102045" y="7608"/>
                  </a:lnTo>
                  <a:lnTo>
                    <a:pt x="149200" y="0"/>
                  </a:lnTo>
                  <a:lnTo>
                    <a:pt x="196383" y="7608"/>
                  </a:lnTo>
                  <a:lnTo>
                    <a:pt x="237356" y="28792"/>
                  </a:lnTo>
                  <a:lnTo>
                    <a:pt x="269664" y="61094"/>
                  </a:lnTo>
                  <a:lnTo>
                    <a:pt x="290850" y="102054"/>
                  </a:lnTo>
                  <a:lnTo>
                    <a:pt x="298458" y="149213"/>
                  </a:lnTo>
                  <a:lnTo>
                    <a:pt x="298458" y="153823"/>
                  </a:lnTo>
                  <a:lnTo>
                    <a:pt x="298166" y="158199"/>
                  </a:lnTo>
                  <a:lnTo>
                    <a:pt x="297875" y="162809"/>
                  </a:lnTo>
                  <a:lnTo>
                    <a:pt x="290639" y="166544"/>
                  </a:lnTo>
                  <a:lnTo>
                    <a:pt x="283112" y="169754"/>
                  </a:lnTo>
                  <a:lnTo>
                    <a:pt x="275293" y="172613"/>
                  </a:lnTo>
                  <a:close/>
                </a:path>
              </a:pathLst>
            </a:custGeom>
            <a:solidFill>
              <a:srgbClr val="000000"/>
            </a:solidFill>
          </p:spPr>
          <p:txBody>
            <a:bodyPr wrap="square" lIns="0" tIns="0" rIns="0" bIns="0" rtlCol="0"/>
            <a:lstStyle/>
            <a:p>
              <a:endParaRPr/>
            </a:p>
          </p:txBody>
        </p:sp>
        <p:pic>
          <p:nvPicPr>
            <p:cNvPr id="46" name="object 46"/>
            <p:cNvPicPr/>
            <p:nvPr/>
          </p:nvPicPr>
          <p:blipFill>
            <a:blip r:embed="rId17" cstate="print"/>
            <a:stretch>
              <a:fillRect/>
            </a:stretch>
          </p:blipFill>
          <p:spPr>
            <a:xfrm>
              <a:off x="195209" y="3334659"/>
              <a:ext cx="713126" cy="828630"/>
            </a:xfrm>
            <a:prstGeom prst="rect">
              <a:avLst/>
            </a:prstGeom>
          </p:spPr>
        </p:pic>
        <p:sp>
          <p:nvSpPr>
            <p:cNvPr id="47" name="object 47"/>
            <p:cNvSpPr/>
            <p:nvPr/>
          </p:nvSpPr>
          <p:spPr>
            <a:xfrm>
              <a:off x="253004" y="3373398"/>
              <a:ext cx="597535" cy="713105"/>
            </a:xfrm>
            <a:custGeom>
              <a:avLst/>
              <a:gdLst/>
              <a:ahLst/>
              <a:cxnLst/>
              <a:rect l="l" t="t" r="r" b="b"/>
              <a:pathLst>
                <a:path w="597535" h="713104">
                  <a:moveTo>
                    <a:pt x="358725" y="713054"/>
                  </a:moveTo>
                  <a:lnTo>
                    <a:pt x="316632" y="705773"/>
                  </a:lnTo>
                  <a:lnTo>
                    <a:pt x="276685" y="690628"/>
                  </a:lnTo>
                  <a:lnTo>
                    <a:pt x="240105" y="667949"/>
                  </a:lnTo>
                  <a:lnTo>
                    <a:pt x="208117" y="638065"/>
                  </a:lnTo>
                  <a:lnTo>
                    <a:pt x="181943" y="601308"/>
                  </a:lnTo>
                  <a:lnTo>
                    <a:pt x="28591" y="332391"/>
                  </a:lnTo>
                  <a:lnTo>
                    <a:pt x="10310" y="291194"/>
                  </a:lnTo>
                  <a:lnTo>
                    <a:pt x="892" y="248468"/>
                  </a:lnTo>
                  <a:lnTo>
                    <a:pt x="0" y="205437"/>
                  </a:lnTo>
                  <a:lnTo>
                    <a:pt x="7298" y="163330"/>
                  </a:lnTo>
                  <a:lnTo>
                    <a:pt x="22453" y="123373"/>
                  </a:lnTo>
                  <a:lnTo>
                    <a:pt x="45127" y="86792"/>
                  </a:lnTo>
                  <a:lnTo>
                    <a:pt x="74985" y="54814"/>
                  </a:lnTo>
                  <a:lnTo>
                    <a:pt x="111692" y="28665"/>
                  </a:lnTo>
                  <a:lnTo>
                    <a:pt x="152940" y="10351"/>
                  </a:lnTo>
                  <a:lnTo>
                    <a:pt x="195703" y="908"/>
                  </a:lnTo>
                  <a:lnTo>
                    <a:pt x="238759" y="0"/>
                  </a:lnTo>
                  <a:lnTo>
                    <a:pt x="280882" y="7288"/>
                  </a:lnTo>
                  <a:lnTo>
                    <a:pt x="320847" y="22437"/>
                  </a:lnTo>
                  <a:lnTo>
                    <a:pt x="357431" y="45110"/>
                  </a:lnTo>
                  <a:lnTo>
                    <a:pt x="389409" y="74969"/>
                  </a:lnTo>
                  <a:lnTo>
                    <a:pt x="415556" y="111679"/>
                  </a:lnTo>
                  <a:lnTo>
                    <a:pt x="568909" y="380596"/>
                  </a:lnTo>
                  <a:lnTo>
                    <a:pt x="587216" y="421840"/>
                  </a:lnTo>
                  <a:lnTo>
                    <a:pt x="596645" y="464590"/>
                  </a:lnTo>
                  <a:lnTo>
                    <a:pt x="597533" y="507627"/>
                  </a:lnTo>
                  <a:lnTo>
                    <a:pt x="590216" y="549730"/>
                  </a:lnTo>
                  <a:lnTo>
                    <a:pt x="575031" y="589680"/>
                  </a:lnTo>
                  <a:lnTo>
                    <a:pt x="552316" y="626258"/>
                  </a:lnTo>
                  <a:lnTo>
                    <a:pt x="522407" y="658243"/>
                  </a:lnTo>
                  <a:lnTo>
                    <a:pt x="485642" y="684416"/>
                  </a:lnTo>
                  <a:lnTo>
                    <a:pt x="444453" y="702706"/>
                  </a:lnTo>
                  <a:lnTo>
                    <a:pt x="401740" y="712141"/>
                  </a:lnTo>
                  <a:lnTo>
                    <a:pt x="358725" y="713054"/>
                  </a:lnTo>
                  <a:close/>
                </a:path>
              </a:pathLst>
            </a:custGeom>
            <a:solidFill>
              <a:srgbClr val="FFFFFF"/>
            </a:solidFill>
          </p:spPr>
          <p:txBody>
            <a:bodyPr wrap="square" lIns="0" tIns="0" rIns="0" bIns="0" rtlCol="0"/>
            <a:lstStyle/>
            <a:p>
              <a:endParaRPr/>
            </a:p>
          </p:txBody>
        </p:sp>
        <p:sp>
          <p:nvSpPr>
            <p:cNvPr id="48" name="object 48"/>
            <p:cNvSpPr/>
            <p:nvPr/>
          </p:nvSpPr>
          <p:spPr>
            <a:xfrm>
              <a:off x="284657" y="3405835"/>
              <a:ext cx="534670" cy="649605"/>
            </a:xfrm>
            <a:custGeom>
              <a:avLst/>
              <a:gdLst/>
              <a:ahLst/>
              <a:cxnLst/>
              <a:rect l="l" t="t" r="r" b="b"/>
              <a:pathLst>
                <a:path w="534669" h="649604">
                  <a:moveTo>
                    <a:pt x="534238" y="446697"/>
                  </a:moveTo>
                  <a:lnTo>
                    <a:pt x="526859" y="404774"/>
                  </a:lnTo>
                  <a:lnTo>
                    <a:pt x="509612" y="364363"/>
                  </a:lnTo>
                  <a:lnTo>
                    <a:pt x="380834" y="138557"/>
                  </a:lnTo>
                  <a:lnTo>
                    <a:pt x="380834" y="177660"/>
                  </a:lnTo>
                  <a:lnTo>
                    <a:pt x="378841" y="219583"/>
                  </a:lnTo>
                  <a:lnTo>
                    <a:pt x="370166" y="251218"/>
                  </a:lnTo>
                  <a:lnTo>
                    <a:pt x="378828" y="219583"/>
                  </a:lnTo>
                  <a:lnTo>
                    <a:pt x="380834" y="177660"/>
                  </a:lnTo>
                  <a:lnTo>
                    <a:pt x="380834" y="138557"/>
                  </a:lnTo>
                  <a:lnTo>
                    <a:pt x="356069" y="95123"/>
                  </a:lnTo>
                  <a:lnTo>
                    <a:pt x="329031" y="58597"/>
                  </a:lnTo>
                  <a:lnTo>
                    <a:pt x="294906" y="29997"/>
                  </a:lnTo>
                  <a:lnTo>
                    <a:pt x="284861" y="24980"/>
                  </a:lnTo>
                  <a:lnTo>
                    <a:pt x="284861" y="355409"/>
                  </a:lnTo>
                  <a:lnTo>
                    <a:pt x="244386" y="372694"/>
                  </a:lnTo>
                  <a:lnTo>
                    <a:pt x="243484" y="372859"/>
                  </a:lnTo>
                  <a:lnTo>
                    <a:pt x="284848" y="355409"/>
                  </a:lnTo>
                  <a:lnTo>
                    <a:pt x="284861" y="24980"/>
                  </a:lnTo>
                  <a:lnTo>
                    <a:pt x="255320" y="10185"/>
                  </a:lnTo>
                  <a:lnTo>
                    <a:pt x="233997" y="5181"/>
                  </a:lnTo>
                  <a:lnTo>
                    <a:pt x="233997" y="374535"/>
                  </a:lnTo>
                  <a:lnTo>
                    <a:pt x="202425" y="380111"/>
                  </a:lnTo>
                  <a:lnTo>
                    <a:pt x="200393" y="380022"/>
                  </a:lnTo>
                  <a:lnTo>
                    <a:pt x="233997" y="374535"/>
                  </a:lnTo>
                  <a:lnTo>
                    <a:pt x="233997" y="5181"/>
                  </a:lnTo>
                  <a:lnTo>
                    <a:pt x="211937" y="0"/>
                  </a:lnTo>
                  <a:lnTo>
                    <a:pt x="186690" y="165"/>
                  </a:lnTo>
                  <a:lnTo>
                    <a:pt x="186690" y="379361"/>
                  </a:lnTo>
                  <a:lnTo>
                    <a:pt x="160528" y="378104"/>
                  </a:lnTo>
                  <a:lnTo>
                    <a:pt x="157492" y="377278"/>
                  </a:lnTo>
                  <a:lnTo>
                    <a:pt x="186690" y="379361"/>
                  </a:lnTo>
                  <a:lnTo>
                    <a:pt x="186690" y="165"/>
                  </a:lnTo>
                  <a:lnTo>
                    <a:pt x="166420" y="292"/>
                  </a:lnTo>
                  <a:lnTo>
                    <a:pt x="141846" y="6477"/>
                  </a:lnTo>
                  <a:lnTo>
                    <a:pt x="141846" y="372999"/>
                  </a:lnTo>
                  <a:lnTo>
                    <a:pt x="120243" y="367080"/>
                  </a:lnTo>
                  <a:lnTo>
                    <a:pt x="116166" y="364934"/>
                  </a:lnTo>
                  <a:lnTo>
                    <a:pt x="141846" y="372999"/>
                  </a:lnTo>
                  <a:lnTo>
                    <a:pt x="141846" y="6477"/>
                  </a:lnTo>
                  <a:lnTo>
                    <a:pt x="122402" y="11353"/>
                  </a:lnTo>
                  <a:lnTo>
                    <a:pt x="101498" y="22301"/>
                  </a:lnTo>
                  <a:lnTo>
                    <a:pt x="101498" y="357187"/>
                  </a:lnTo>
                  <a:lnTo>
                    <a:pt x="83121" y="347459"/>
                  </a:lnTo>
                  <a:lnTo>
                    <a:pt x="77838" y="342938"/>
                  </a:lnTo>
                  <a:lnTo>
                    <a:pt x="101498" y="357187"/>
                  </a:lnTo>
                  <a:lnTo>
                    <a:pt x="101498" y="22301"/>
                  </a:lnTo>
                  <a:lnTo>
                    <a:pt x="82969" y="31991"/>
                  </a:lnTo>
                  <a:lnTo>
                    <a:pt x="53124" y="57912"/>
                  </a:lnTo>
                  <a:lnTo>
                    <a:pt x="53124" y="321754"/>
                  </a:lnTo>
                  <a:lnTo>
                    <a:pt x="50723" y="319684"/>
                  </a:lnTo>
                  <a:lnTo>
                    <a:pt x="49276" y="317728"/>
                  </a:lnTo>
                  <a:lnTo>
                    <a:pt x="53124" y="321754"/>
                  </a:lnTo>
                  <a:lnTo>
                    <a:pt x="53124" y="57912"/>
                  </a:lnTo>
                  <a:lnTo>
                    <a:pt x="49542" y="61010"/>
                  </a:lnTo>
                  <a:lnTo>
                    <a:pt x="23520" y="97193"/>
                  </a:lnTo>
                  <a:lnTo>
                    <a:pt x="6324" y="139293"/>
                  </a:lnTo>
                  <a:lnTo>
                    <a:pt x="0" y="176822"/>
                  </a:lnTo>
                  <a:lnTo>
                    <a:pt x="1193" y="214172"/>
                  </a:lnTo>
                  <a:lnTo>
                    <a:pt x="9537" y="250278"/>
                  </a:lnTo>
                  <a:lnTo>
                    <a:pt x="24688" y="284124"/>
                  </a:lnTo>
                  <a:lnTo>
                    <a:pt x="25552" y="285508"/>
                  </a:lnTo>
                  <a:lnTo>
                    <a:pt x="24599" y="284187"/>
                  </a:lnTo>
                  <a:lnTo>
                    <a:pt x="177952" y="553097"/>
                  </a:lnTo>
                  <a:lnTo>
                    <a:pt x="203987" y="588581"/>
                  </a:lnTo>
                  <a:lnTo>
                    <a:pt x="236359" y="616343"/>
                  </a:lnTo>
                  <a:lnTo>
                    <a:pt x="273494" y="635952"/>
                  </a:lnTo>
                  <a:lnTo>
                    <a:pt x="313829" y="646976"/>
                  </a:lnTo>
                  <a:lnTo>
                    <a:pt x="355803" y="648982"/>
                  </a:lnTo>
                  <a:lnTo>
                    <a:pt x="397827" y="641540"/>
                  </a:lnTo>
                  <a:lnTo>
                    <a:pt x="438378" y="624230"/>
                  </a:lnTo>
                  <a:lnTo>
                    <a:pt x="473824" y="598220"/>
                  </a:lnTo>
                  <a:lnTo>
                    <a:pt x="501561" y="565886"/>
                  </a:lnTo>
                  <a:lnTo>
                    <a:pt x="521169" y="528815"/>
                  </a:lnTo>
                  <a:lnTo>
                    <a:pt x="532206" y="488569"/>
                  </a:lnTo>
                  <a:lnTo>
                    <a:pt x="534238" y="446697"/>
                  </a:lnTo>
                  <a:close/>
                </a:path>
              </a:pathLst>
            </a:custGeom>
            <a:solidFill>
              <a:srgbClr val="277F2B"/>
            </a:solidFill>
          </p:spPr>
          <p:txBody>
            <a:bodyPr wrap="square" lIns="0" tIns="0" rIns="0" bIns="0" rtlCol="0"/>
            <a:lstStyle/>
            <a:p>
              <a:endParaRPr/>
            </a:p>
          </p:txBody>
        </p:sp>
        <p:sp>
          <p:nvSpPr>
            <p:cNvPr id="49" name="object 49"/>
            <p:cNvSpPr/>
            <p:nvPr/>
          </p:nvSpPr>
          <p:spPr>
            <a:xfrm>
              <a:off x="325550" y="3446779"/>
              <a:ext cx="298450" cy="298450"/>
            </a:xfrm>
            <a:custGeom>
              <a:avLst/>
              <a:gdLst/>
              <a:ahLst/>
              <a:cxnLst/>
              <a:rect l="l" t="t" r="r" b="b"/>
              <a:pathLst>
                <a:path w="298450" h="298450">
                  <a:moveTo>
                    <a:pt x="138952" y="298037"/>
                  </a:moveTo>
                  <a:lnTo>
                    <a:pt x="96428" y="288733"/>
                  </a:lnTo>
                  <a:lnTo>
                    <a:pt x="57668" y="267066"/>
                  </a:lnTo>
                  <a:lnTo>
                    <a:pt x="27132" y="235191"/>
                  </a:lnTo>
                  <a:lnTo>
                    <a:pt x="7448" y="196379"/>
                  </a:lnTo>
                  <a:lnTo>
                    <a:pt x="0" y="138673"/>
                  </a:lnTo>
                  <a:lnTo>
                    <a:pt x="4984" y="109167"/>
                  </a:lnTo>
                  <a:lnTo>
                    <a:pt x="22933" y="68508"/>
                  </a:lnTo>
                  <a:lnTo>
                    <a:pt x="51340" y="35500"/>
                  </a:lnTo>
                  <a:lnTo>
                    <a:pt x="88042" y="12034"/>
                  </a:lnTo>
                  <a:lnTo>
                    <a:pt x="130878" y="0"/>
                  </a:lnTo>
                  <a:lnTo>
                    <a:pt x="175234" y="980"/>
                  </a:lnTo>
                  <a:lnTo>
                    <a:pt x="216552" y="14571"/>
                  </a:lnTo>
                  <a:lnTo>
                    <a:pt x="252247" y="39473"/>
                  </a:lnTo>
                  <a:lnTo>
                    <a:pt x="279733" y="74390"/>
                  </a:lnTo>
                  <a:lnTo>
                    <a:pt x="296568" y="119343"/>
                  </a:lnTo>
                  <a:lnTo>
                    <a:pt x="298452" y="165606"/>
                  </a:lnTo>
                  <a:lnTo>
                    <a:pt x="286325" y="209824"/>
                  </a:lnTo>
                  <a:lnTo>
                    <a:pt x="261129" y="248642"/>
                  </a:lnTo>
                  <a:lnTo>
                    <a:pt x="223803" y="278707"/>
                  </a:lnTo>
                  <a:lnTo>
                    <a:pt x="182368" y="294765"/>
                  </a:lnTo>
                  <a:lnTo>
                    <a:pt x="138952" y="298037"/>
                  </a:lnTo>
                  <a:close/>
                </a:path>
              </a:pathLst>
            </a:custGeom>
            <a:solidFill>
              <a:srgbClr val="BED368"/>
            </a:solidFill>
          </p:spPr>
          <p:txBody>
            <a:bodyPr wrap="square" lIns="0" tIns="0" rIns="0" bIns="0" rtlCol="0"/>
            <a:lstStyle/>
            <a:p>
              <a:endParaRPr/>
            </a:p>
          </p:txBody>
        </p:sp>
        <p:sp>
          <p:nvSpPr>
            <p:cNvPr id="50" name="object 50"/>
            <p:cNvSpPr/>
            <p:nvPr/>
          </p:nvSpPr>
          <p:spPr>
            <a:xfrm>
              <a:off x="414210" y="3524199"/>
              <a:ext cx="128270" cy="144145"/>
            </a:xfrm>
            <a:custGeom>
              <a:avLst/>
              <a:gdLst/>
              <a:ahLst/>
              <a:cxnLst/>
              <a:rect l="l" t="t" r="r" b="b"/>
              <a:pathLst>
                <a:path w="128270" h="144145">
                  <a:moveTo>
                    <a:pt x="18148" y="94869"/>
                  </a:moveTo>
                  <a:lnTo>
                    <a:pt x="17868" y="93230"/>
                  </a:lnTo>
                  <a:lnTo>
                    <a:pt x="17094" y="91871"/>
                  </a:lnTo>
                  <a:lnTo>
                    <a:pt x="14643" y="87579"/>
                  </a:lnTo>
                  <a:lnTo>
                    <a:pt x="7442" y="86753"/>
                  </a:lnTo>
                  <a:lnTo>
                    <a:pt x="4902" y="92354"/>
                  </a:lnTo>
                  <a:lnTo>
                    <a:pt x="622" y="104635"/>
                  </a:lnTo>
                  <a:lnTo>
                    <a:pt x="0" y="106387"/>
                  </a:lnTo>
                  <a:lnTo>
                    <a:pt x="292" y="108585"/>
                  </a:lnTo>
                  <a:lnTo>
                    <a:pt x="4140" y="115328"/>
                  </a:lnTo>
                  <a:lnTo>
                    <a:pt x="11696" y="114554"/>
                  </a:lnTo>
                  <a:lnTo>
                    <a:pt x="13677" y="108966"/>
                  </a:lnTo>
                  <a:lnTo>
                    <a:pt x="17741" y="96761"/>
                  </a:lnTo>
                  <a:lnTo>
                    <a:pt x="18148" y="94869"/>
                  </a:lnTo>
                  <a:close/>
                </a:path>
                <a:path w="128270" h="144145">
                  <a:moveTo>
                    <a:pt x="22059" y="28536"/>
                  </a:moveTo>
                  <a:lnTo>
                    <a:pt x="21907" y="27051"/>
                  </a:lnTo>
                  <a:lnTo>
                    <a:pt x="21196" y="25793"/>
                  </a:lnTo>
                  <a:lnTo>
                    <a:pt x="18707" y="21437"/>
                  </a:lnTo>
                  <a:lnTo>
                    <a:pt x="9613" y="19761"/>
                  </a:lnTo>
                  <a:lnTo>
                    <a:pt x="8293" y="25806"/>
                  </a:lnTo>
                  <a:lnTo>
                    <a:pt x="4203" y="37973"/>
                  </a:lnTo>
                  <a:lnTo>
                    <a:pt x="3568" y="39776"/>
                  </a:lnTo>
                  <a:lnTo>
                    <a:pt x="3784" y="41757"/>
                  </a:lnTo>
                  <a:lnTo>
                    <a:pt x="4597" y="43662"/>
                  </a:lnTo>
                  <a:lnTo>
                    <a:pt x="7721" y="48666"/>
                  </a:lnTo>
                  <a:lnTo>
                    <a:pt x="15252" y="47904"/>
                  </a:lnTo>
                  <a:lnTo>
                    <a:pt x="17056" y="42418"/>
                  </a:lnTo>
                  <a:lnTo>
                    <a:pt x="21323" y="30099"/>
                  </a:lnTo>
                  <a:lnTo>
                    <a:pt x="22059" y="28536"/>
                  </a:lnTo>
                  <a:close/>
                </a:path>
                <a:path w="128270" h="144145">
                  <a:moveTo>
                    <a:pt x="69215" y="66217"/>
                  </a:moveTo>
                  <a:lnTo>
                    <a:pt x="69075" y="64719"/>
                  </a:lnTo>
                  <a:lnTo>
                    <a:pt x="68351" y="63474"/>
                  </a:lnTo>
                  <a:lnTo>
                    <a:pt x="65913" y="59182"/>
                  </a:lnTo>
                  <a:lnTo>
                    <a:pt x="56832" y="57619"/>
                  </a:lnTo>
                  <a:lnTo>
                    <a:pt x="55600" y="63436"/>
                  </a:lnTo>
                  <a:lnTo>
                    <a:pt x="51320" y="75717"/>
                  </a:lnTo>
                  <a:lnTo>
                    <a:pt x="50812" y="77673"/>
                  </a:lnTo>
                  <a:lnTo>
                    <a:pt x="50990" y="79667"/>
                  </a:lnTo>
                  <a:lnTo>
                    <a:pt x="54838" y="86410"/>
                  </a:lnTo>
                  <a:lnTo>
                    <a:pt x="62496" y="85801"/>
                  </a:lnTo>
                  <a:lnTo>
                    <a:pt x="64376" y="80048"/>
                  </a:lnTo>
                  <a:lnTo>
                    <a:pt x="68440" y="67843"/>
                  </a:lnTo>
                  <a:lnTo>
                    <a:pt x="69215" y="66217"/>
                  </a:lnTo>
                  <a:close/>
                </a:path>
                <a:path w="128270" h="144145">
                  <a:moveTo>
                    <a:pt x="86626" y="8686"/>
                  </a:moveTo>
                  <a:lnTo>
                    <a:pt x="86461" y="7239"/>
                  </a:lnTo>
                  <a:lnTo>
                    <a:pt x="85750" y="5994"/>
                  </a:lnTo>
                  <a:lnTo>
                    <a:pt x="83324" y="1727"/>
                  </a:lnTo>
                  <a:lnTo>
                    <a:pt x="74244" y="0"/>
                  </a:lnTo>
                  <a:lnTo>
                    <a:pt x="73012" y="5816"/>
                  </a:lnTo>
                  <a:lnTo>
                    <a:pt x="68732" y="18110"/>
                  </a:lnTo>
                  <a:lnTo>
                    <a:pt x="68224" y="20053"/>
                  </a:lnTo>
                  <a:lnTo>
                    <a:pt x="68402" y="22059"/>
                  </a:lnTo>
                  <a:lnTo>
                    <a:pt x="72237" y="28790"/>
                  </a:lnTo>
                  <a:lnTo>
                    <a:pt x="79908" y="28181"/>
                  </a:lnTo>
                  <a:lnTo>
                    <a:pt x="81788" y="22428"/>
                  </a:lnTo>
                  <a:lnTo>
                    <a:pt x="85852" y="10223"/>
                  </a:lnTo>
                  <a:lnTo>
                    <a:pt x="86626" y="8686"/>
                  </a:lnTo>
                  <a:close/>
                </a:path>
                <a:path w="128270" h="144145">
                  <a:moveTo>
                    <a:pt x="87299" y="123317"/>
                  </a:moveTo>
                  <a:lnTo>
                    <a:pt x="86995" y="121615"/>
                  </a:lnTo>
                  <a:lnTo>
                    <a:pt x="86220" y="120256"/>
                  </a:lnTo>
                  <a:lnTo>
                    <a:pt x="83731" y="115900"/>
                  </a:lnTo>
                  <a:lnTo>
                    <a:pt x="76352" y="114998"/>
                  </a:lnTo>
                  <a:lnTo>
                    <a:pt x="73825" y="120942"/>
                  </a:lnTo>
                  <a:lnTo>
                    <a:pt x="69545" y="133223"/>
                  </a:lnTo>
                  <a:lnTo>
                    <a:pt x="68935" y="134975"/>
                  </a:lnTo>
                  <a:lnTo>
                    <a:pt x="69215" y="137172"/>
                  </a:lnTo>
                  <a:lnTo>
                    <a:pt x="73063" y="143903"/>
                  </a:lnTo>
                  <a:lnTo>
                    <a:pt x="80632" y="143141"/>
                  </a:lnTo>
                  <a:lnTo>
                    <a:pt x="82600" y="137553"/>
                  </a:lnTo>
                  <a:lnTo>
                    <a:pt x="86868" y="125234"/>
                  </a:lnTo>
                  <a:lnTo>
                    <a:pt x="87299" y="123317"/>
                  </a:lnTo>
                  <a:close/>
                </a:path>
                <a:path w="128270" h="144145">
                  <a:moveTo>
                    <a:pt x="127901" y="71551"/>
                  </a:moveTo>
                  <a:lnTo>
                    <a:pt x="127571" y="69900"/>
                  </a:lnTo>
                  <a:lnTo>
                    <a:pt x="126847" y="68605"/>
                  </a:lnTo>
                  <a:lnTo>
                    <a:pt x="124371" y="64287"/>
                  </a:lnTo>
                  <a:lnTo>
                    <a:pt x="117208" y="63385"/>
                  </a:lnTo>
                  <a:lnTo>
                    <a:pt x="114490" y="69049"/>
                  </a:lnTo>
                  <a:lnTo>
                    <a:pt x="110401" y="81267"/>
                  </a:lnTo>
                  <a:lnTo>
                    <a:pt x="109778" y="83019"/>
                  </a:lnTo>
                  <a:lnTo>
                    <a:pt x="110070" y="85217"/>
                  </a:lnTo>
                  <a:lnTo>
                    <a:pt x="110807" y="86893"/>
                  </a:lnTo>
                  <a:lnTo>
                    <a:pt x="113906" y="91948"/>
                  </a:lnTo>
                  <a:lnTo>
                    <a:pt x="121475" y="91186"/>
                  </a:lnTo>
                  <a:lnTo>
                    <a:pt x="123228" y="85674"/>
                  </a:lnTo>
                  <a:lnTo>
                    <a:pt x="127508" y="73393"/>
                  </a:lnTo>
                  <a:lnTo>
                    <a:pt x="127901" y="71551"/>
                  </a:lnTo>
                  <a:close/>
                </a:path>
              </a:pathLst>
            </a:custGeom>
            <a:solidFill>
              <a:srgbClr val="FFFAE7"/>
            </a:solidFill>
          </p:spPr>
          <p:txBody>
            <a:bodyPr wrap="square" lIns="0" tIns="0" rIns="0" bIns="0" rtlCol="0"/>
            <a:lstStyle/>
            <a:p>
              <a:endParaRPr/>
            </a:p>
          </p:txBody>
        </p:sp>
        <p:sp>
          <p:nvSpPr>
            <p:cNvPr id="51" name="object 51"/>
            <p:cNvSpPr/>
            <p:nvPr/>
          </p:nvSpPr>
          <p:spPr>
            <a:xfrm>
              <a:off x="349033" y="3561677"/>
              <a:ext cx="439420" cy="474345"/>
            </a:xfrm>
            <a:custGeom>
              <a:avLst/>
              <a:gdLst/>
              <a:ahLst/>
              <a:cxnLst/>
              <a:rect l="l" t="t" r="r" b="b"/>
              <a:pathLst>
                <a:path w="439420" h="474345">
                  <a:moveTo>
                    <a:pt x="254699" y="474334"/>
                  </a:moveTo>
                  <a:lnTo>
                    <a:pt x="250317" y="471025"/>
                  </a:lnTo>
                  <a:lnTo>
                    <a:pt x="113644" y="231357"/>
                  </a:lnTo>
                  <a:lnTo>
                    <a:pt x="84493" y="227209"/>
                  </a:lnTo>
                  <a:lnTo>
                    <a:pt x="29823" y="206637"/>
                  </a:lnTo>
                  <a:lnTo>
                    <a:pt x="0" y="182427"/>
                  </a:lnTo>
                  <a:lnTo>
                    <a:pt x="7279" y="174557"/>
                  </a:lnTo>
                  <a:lnTo>
                    <a:pt x="13647" y="179587"/>
                  </a:lnTo>
                  <a:lnTo>
                    <a:pt x="51325" y="201980"/>
                  </a:lnTo>
                  <a:lnTo>
                    <a:pt x="92387" y="214667"/>
                  </a:lnTo>
                  <a:lnTo>
                    <a:pt x="135020" y="217510"/>
                  </a:lnTo>
                  <a:lnTo>
                    <a:pt x="177408" y="210372"/>
                  </a:lnTo>
                  <a:lnTo>
                    <a:pt x="217736" y="193118"/>
                  </a:lnTo>
                  <a:lnTo>
                    <a:pt x="252923" y="166906"/>
                  </a:lnTo>
                  <a:lnTo>
                    <a:pt x="280386" y="133852"/>
                  </a:lnTo>
                  <a:lnTo>
                    <a:pt x="299326" y="95574"/>
                  </a:lnTo>
                  <a:lnTo>
                    <a:pt x="308946" y="53692"/>
                  </a:lnTo>
                  <a:lnTo>
                    <a:pt x="308447" y="9824"/>
                  </a:lnTo>
                  <a:lnTo>
                    <a:pt x="307855" y="2112"/>
                  </a:lnTo>
                  <a:lnTo>
                    <a:pt x="317849" y="0"/>
                  </a:lnTo>
                  <a:lnTo>
                    <a:pt x="323665" y="37809"/>
                  </a:lnTo>
                  <a:lnTo>
                    <a:pt x="320878" y="67390"/>
                  </a:lnTo>
                  <a:lnTo>
                    <a:pt x="313658" y="96244"/>
                  </a:lnTo>
                  <a:lnTo>
                    <a:pt x="302059" y="123892"/>
                  </a:lnTo>
                  <a:lnTo>
                    <a:pt x="438732" y="363559"/>
                  </a:lnTo>
                  <a:lnTo>
                    <a:pt x="439380" y="368998"/>
                  </a:lnTo>
                  <a:lnTo>
                    <a:pt x="436139" y="372782"/>
                  </a:lnTo>
                  <a:lnTo>
                    <a:pt x="431233" y="373645"/>
                  </a:lnTo>
                  <a:lnTo>
                    <a:pt x="426882" y="370318"/>
                  </a:lnTo>
                  <a:lnTo>
                    <a:pt x="294256" y="137748"/>
                  </a:lnTo>
                  <a:lnTo>
                    <a:pt x="281060" y="156491"/>
                  </a:lnTo>
                  <a:lnTo>
                    <a:pt x="265794" y="173495"/>
                  </a:lnTo>
                  <a:lnTo>
                    <a:pt x="248631" y="188627"/>
                  </a:lnTo>
                  <a:lnTo>
                    <a:pt x="229748" y="201754"/>
                  </a:lnTo>
                  <a:lnTo>
                    <a:pt x="367250" y="442874"/>
                  </a:lnTo>
                  <a:lnTo>
                    <a:pt x="367052" y="442987"/>
                  </a:lnTo>
                  <a:lnTo>
                    <a:pt x="367747" y="448522"/>
                  </a:lnTo>
                  <a:lnTo>
                    <a:pt x="364513" y="452343"/>
                  </a:lnTo>
                  <a:lnTo>
                    <a:pt x="359577" y="453181"/>
                  </a:lnTo>
                  <a:lnTo>
                    <a:pt x="355168" y="449765"/>
                  </a:lnTo>
                  <a:lnTo>
                    <a:pt x="217667" y="208645"/>
                  </a:lnTo>
                  <a:lnTo>
                    <a:pt x="196740" y="218189"/>
                  </a:lnTo>
                  <a:lnTo>
                    <a:pt x="174945" y="225197"/>
                  </a:lnTo>
                  <a:lnTo>
                    <a:pt x="152501" y="229614"/>
                  </a:lnTo>
                  <a:lnTo>
                    <a:pt x="129626" y="231385"/>
                  </a:lnTo>
                  <a:lnTo>
                    <a:pt x="262365" y="464154"/>
                  </a:lnTo>
                  <a:lnTo>
                    <a:pt x="262982" y="469610"/>
                  </a:lnTo>
                  <a:lnTo>
                    <a:pt x="259673" y="473433"/>
                  </a:lnTo>
                  <a:lnTo>
                    <a:pt x="254699" y="474334"/>
                  </a:lnTo>
                  <a:close/>
                </a:path>
              </a:pathLst>
            </a:custGeom>
            <a:solidFill>
              <a:srgbClr val="000000">
                <a:alpha val="49803"/>
              </a:srgbClr>
            </a:solidFill>
          </p:spPr>
          <p:txBody>
            <a:bodyPr wrap="square" lIns="0" tIns="0" rIns="0" bIns="0" rtlCol="0"/>
            <a:lstStyle/>
            <a:p>
              <a:endParaRPr/>
            </a:p>
          </p:txBody>
        </p:sp>
        <p:pic>
          <p:nvPicPr>
            <p:cNvPr id="52" name="object 52"/>
            <p:cNvPicPr/>
            <p:nvPr/>
          </p:nvPicPr>
          <p:blipFill>
            <a:blip r:embed="rId18" cstate="print"/>
            <a:stretch>
              <a:fillRect/>
            </a:stretch>
          </p:blipFill>
          <p:spPr>
            <a:xfrm>
              <a:off x="8383520" y="3467708"/>
              <a:ext cx="568166" cy="560766"/>
            </a:xfrm>
            <a:prstGeom prst="rect">
              <a:avLst/>
            </a:prstGeom>
          </p:spPr>
        </p:pic>
        <p:sp>
          <p:nvSpPr>
            <p:cNvPr id="53" name="object 53"/>
            <p:cNvSpPr/>
            <p:nvPr/>
          </p:nvSpPr>
          <p:spPr>
            <a:xfrm>
              <a:off x="8440749" y="3506176"/>
              <a:ext cx="454025" cy="445770"/>
            </a:xfrm>
            <a:custGeom>
              <a:avLst/>
              <a:gdLst/>
              <a:ahLst/>
              <a:cxnLst/>
              <a:rect l="l" t="t" r="r" b="b"/>
              <a:pathLst>
                <a:path w="454025" h="445770">
                  <a:moveTo>
                    <a:pt x="214393" y="445738"/>
                  </a:moveTo>
                  <a:lnTo>
                    <a:pt x="168553" y="443284"/>
                  </a:lnTo>
                  <a:lnTo>
                    <a:pt x="124271" y="430541"/>
                  </a:lnTo>
                  <a:lnTo>
                    <a:pt x="83456" y="407667"/>
                  </a:lnTo>
                  <a:lnTo>
                    <a:pt x="48017" y="374816"/>
                  </a:lnTo>
                  <a:lnTo>
                    <a:pt x="22078" y="336052"/>
                  </a:lnTo>
                  <a:lnTo>
                    <a:pt x="6117" y="293802"/>
                  </a:lnTo>
                  <a:lnTo>
                    <a:pt x="0" y="249770"/>
                  </a:lnTo>
                  <a:lnTo>
                    <a:pt x="3592" y="205662"/>
                  </a:lnTo>
                  <a:lnTo>
                    <a:pt x="16761" y="163183"/>
                  </a:lnTo>
                  <a:lnTo>
                    <a:pt x="39372" y="124038"/>
                  </a:lnTo>
                  <a:lnTo>
                    <a:pt x="71290" y="89932"/>
                  </a:lnTo>
                  <a:lnTo>
                    <a:pt x="71701" y="89448"/>
                  </a:lnTo>
                  <a:lnTo>
                    <a:pt x="72298" y="88856"/>
                  </a:lnTo>
                  <a:lnTo>
                    <a:pt x="120563" y="47999"/>
                  </a:lnTo>
                  <a:lnTo>
                    <a:pt x="120748" y="47892"/>
                  </a:lnTo>
                  <a:lnTo>
                    <a:pt x="120477" y="47851"/>
                  </a:lnTo>
                  <a:lnTo>
                    <a:pt x="193816" y="8010"/>
                  </a:lnTo>
                  <a:lnTo>
                    <a:pt x="239277" y="0"/>
                  </a:lnTo>
                  <a:lnTo>
                    <a:pt x="285078" y="2425"/>
                  </a:lnTo>
                  <a:lnTo>
                    <a:pt x="329329" y="15129"/>
                  </a:lnTo>
                  <a:lnTo>
                    <a:pt x="370138" y="37957"/>
                  </a:lnTo>
                  <a:lnTo>
                    <a:pt x="405613" y="70751"/>
                  </a:lnTo>
                  <a:lnTo>
                    <a:pt x="431571" y="109518"/>
                  </a:lnTo>
                  <a:lnTo>
                    <a:pt x="447555" y="151790"/>
                  </a:lnTo>
                  <a:lnTo>
                    <a:pt x="453703" y="195852"/>
                  </a:lnTo>
                  <a:lnTo>
                    <a:pt x="450148" y="239991"/>
                  </a:lnTo>
                  <a:lnTo>
                    <a:pt x="437028" y="282490"/>
                  </a:lnTo>
                  <a:lnTo>
                    <a:pt x="414477" y="321636"/>
                  </a:lnTo>
                  <a:lnTo>
                    <a:pt x="382632" y="355713"/>
                  </a:lnTo>
                  <a:lnTo>
                    <a:pt x="382447" y="355820"/>
                  </a:lnTo>
                  <a:lnTo>
                    <a:pt x="340362" y="391726"/>
                  </a:lnTo>
                  <a:lnTo>
                    <a:pt x="338665" y="393150"/>
                  </a:lnTo>
                  <a:lnTo>
                    <a:pt x="336953" y="394633"/>
                  </a:lnTo>
                  <a:lnTo>
                    <a:pt x="335219" y="396078"/>
                  </a:lnTo>
                  <a:lnTo>
                    <a:pt x="334474" y="396755"/>
                  </a:lnTo>
                  <a:lnTo>
                    <a:pt x="333856" y="397310"/>
                  </a:lnTo>
                  <a:lnTo>
                    <a:pt x="333112" y="397987"/>
                  </a:lnTo>
                  <a:lnTo>
                    <a:pt x="259883" y="437749"/>
                  </a:lnTo>
                  <a:lnTo>
                    <a:pt x="214393" y="445738"/>
                  </a:lnTo>
                  <a:close/>
                </a:path>
              </a:pathLst>
            </a:custGeom>
            <a:solidFill>
              <a:srgbClr val="FFFFFF"/>
            </a:solidFill>
          </p:spPr>
          <p:txBody>
            <a:bodyPr wrap="square" lIns="0" tIns="0" rIns="0" bIns="0" rtlCol="0"/>
            <a:lstStyle/>
            <a:p>
              <a:endParaRPr/>
            </a:p>
          </p:txBody>
        </p:sp>
        <p:sp>
          <p:nvSpPr>
            <p:cNvPr id="54" name="object 54"/>
            <p:cNvSpPr/>
            <p:nvPr/>
          </p:nvSpPr>
          <p:spPr>
            <a:xfrm>
              <a:off x="8470986" y="3577861"/>
              <a:ext cx="332740" cy="344805"/>
            </a:xfrm>
            <a:custGeom>
              <a:avLst/>
              <a:gdLst/>
              <a:ahLst/>
              <a:cxnLst/>
              <a:rect l="l" t="t" r="r" b="b"/>
              <a:pathLst>
                <a:path w="332740" h="344804">
                  <a:moveTo>
                    <a:pt x="165039" y="344458"/>
                  </a:moveTo>
                  <a:lnTo>
                    <a:pt x="119197" y="336768"/>
                  </a:lnTo>
                  <a:lnTo>
                    <a:pt x="76640" y="316686"/>
                  </a:lnTo>
                  <a:lnTo>
                    <a:pt x="40165" y="284425"/>
                  </a:lnTo>
                  <a:lnTo>
                    <a:pt x="15156" y="245494"/>
                  </a:lnTo>
                  <a:lnTo>
                    <a:pt x="1837" y="202827"/>
                  </a:lnTo>
                  <a:lnTo>
                    <a:pt x="0" y="158786"/>
                  </a:lnTo>
                  <a:lnTo>
                    <a:pt x="9435" y="115730"/>
                  </a:lnTo>
                  <a:lnTo>
                    <a:pt x="29936" y="76021"/>
                  </a:lnTo>
                  <a:lnTo>
                    <a:pt x="61295" y="42018"/>
                  </a:lnTo>
                  <a:lnTo>
                    <a:pt x="62148" y="41526"/>
                  </a:lnTo>
                  <a:lnTo>
                    <a:pt x="62411" y="41127"/>
                  </a:lnTo>
                  <a:lnTo>
                    <a:pt x="110716" y="0"/>
                  </a:lnTo>
                  <a:lnTo>
                    <a:pt x="332148" y="260254"/>
                  </a:lnTo>
                  <a:lnTo>
                    <a:pt x="283550" y="301303"/>
                  </a:lnTo>
                  <a:lnTo>
                    <a:pt x="282520" y="302342"/>
                  </a:lnTo>
                  <a:lnTo>
                    <a:pt x="211368" y="339543"/>
                  </a:lnTo>
                  <a:lnTo>
                    <a:pt x="165039" y="344458"/>
                  </a:lnTo>
                  <a:close/>
                </a:path>
              </a:pathLst>
            </a:custGeom>
            <a:solidFill>
              <a:srgbClr val="F3970D"/>
            </a:solidFill>
          </p:spPr>
          <p:txBody>
            <a:bodyPr wrap="square" lIns="0" tIns="0" rIns="0" bIns="0" rtlCol="0"/>
            <a:lstStyle/>
            <a:p>
              <a:endParaRPr/>
            </a:p>
          </p:txBody>
        </p:sp>
        <p:sp>
          <p:nvSpPr>
            <p:cNvPr id="55" name="object 55"/>
            <p:cNvSpPr/>
            <p:nvPr/>
          </p:nvSpPr>
          <p:spPr>
            <a:xfrm>
              <a:off x="8522838" y="3538134"/>
              <a:ext cx="340360" cy="340995"/>
            </a:xfrm>
            <a:custGeom>
              <a:avLst/>
              <a:gdLst/>
              <a:ahLst/>
              <a:cxnLst/>
              <a:rect l="l" t="t" r="r" b="b"/>
              <a:pathLst>
                <a:path w="340359" h="340995">
                  <a:moveTo>
                    <a:pt x="178065" y="340585"/>
                  </a:moveTo>
                  <a:lnTo>
                    <a:pt x="126787" y="335319"/>
                  </a:lnTo>
                  <a:lnTo>
                    <a:pt x="79371" y="314998"/>
                  </a:lnTo>
                  <a:lnTo>
                    <a:pt x="39358" y="280507"/>
                  </a:lnTo>
                  <a:lnTo>
                    <a:pt x="13789" y="240086"/>
                  </a:lnTo>
                  <a:lnTo>
                    <a:pt x="656" y="195465"/>
                  </a:lnTo>
                  <a:lnTo>
                    <a:pt x="0" y="149328"/>
                  </a:lnTo>
                  <a:lnTo>
                    <a:pt x="11862" y="104357"/>
                  </a:lnTo>
                  <a:lnTo>
                    <a:pt x="36285" y="63236"/>
                  </a:lnTo>
                  <a:lnTo>
                    <a:pt x="70959" y="30471"/>
                  </a:lnTo>
                  <a:lnTo>
                    <a:pt x="117115" y="7387"/>
                  </a:lnTo>
                  <a:lnTo>
                    <a:pt x="152372" y="0"/>
                  </a:lnTo>
                  <a:lnTo>
                    <a:pt x="188681" y="209"/>
                  </a:lnTo>
                  <a:lnTo>
                    <a:pt x="271499" y="32959"/>
                  </a:lnTo>
                  <a:lnTo>
                    <a:pt x="307758" y="69638"/>
                  </a:lnTo>
                  <a:lnTo>
                    <a:pt x="331425" y="115459"/>
                  </a:lnTo>
                  <a:lnTo>
                    <a:pt x="340334" y="167476"/>
                  </a:lnTo>
                  <a:lnTo>
                    <a:pt x="334803" y="213104"/>
                  </a:lnTo>
                  <a:lnTo>
                    <a:pt x="317790" y="254739"/>
                  </a:lnTo>
                  <a:lnTo>
                    <a:pt x="290665" y="290377"/>
                  </a:lnTo>
                  <a:lnTo>
                    <a:pt x="254801" y="318013"/>
                  </a:lnTo>
                  <a:lnTo>
                    <a:pt x="178065" y="340585"/>
                  </a:lnTo>
                  <a:close/>
                </a:path>
              </a:pathLst>
            </a:custGeom>
            <a:solidFill>
              <a:srgbClr val="F7CE00"/>
            </a:solidFill>
          </p:spPr>
          <p:txBody>
            <a:bodyPr wrap="square" lIns="0" tIns="0" rIns="0" bIns="0" rtlCol="0"/>
            <a:lstStyle/>
            <a:p>
              <a:endParaRPr/>
            </a:p>
          </p:txBody>
        </p:sp>
        <p:pic>
          <p:nvPicPr>
            <p:cNvPr id="56" name="object 56"/>
            <p:cNvPicPr/>
            <p:nvPr/>
          </p:nvPicPr>
          <p:blipFill>
            <a:blip r:embed="rId19" cstate="print"/>
            <a:stretch>
              <a:fillRect/>
            </a:stretch>
          </p:blipFill>
          <p:spPr>
            <a:xfrm>
              <a:off x="8584619" y="3600684"/>
              <a:ext cx="215521" cy="214735"/>
            </a:xfrm>
            <a:prstGeom prst="rect">
              <a:avLst/>
            </a:prstGeom>
          </p:spPr>
        </p:pic>
        <p:pic>
          <p:nvPicPr>
            <p:cNvPr id="57" name="object 57"/>
            <p:cNvPicPr/>
            <p:nvPr/>
          </p:nvPicPr>
          <p:blipFill>
            <a:blip r:embed="rId20" cstate="print"/>
            <a:stretch>
              <a:fillRect/>
            </a:stretch>
          </p:blipFill>
          <p:spPr>
            <a:xfrm>
              <a:off x="7325290" y="4210635"/>
              <a:ext cx="1818709" cy="932864"/>
            </a:xfrm>
            <a:prstGeom prst="rect">
              <a:avLst/>
            </a:prstGeom>
          </p:spPr>
        </p:pic>
        <p:sp>
          <p:nvSpPr>
            <p:cNvPr id="58" name="object 58"/>
            <p:cNvSpPr/>
            <p:nvPr/>
          </p:nvSpPr>
          <p:spPr>
            <a:xfrm>
              <a:off x="7382592" y="4248734"/>
              <a:ext cx="1761489" cy="887730"/>
            </a:xfrm>
            <a:custGeom>
              <a:avLst/>
              <a:gdLst/>
              <a:ahLst/>
              <a:cxnLst/>
              <a:rect l="l" t="t" r="r" b="b"/>
              <a:pathLst>
                <a:path w="1761490" h="887729">
                  <a:moveTo>
                    <a:pt x="863901" y="887350"/>
                  </a:moveTo>
                  <a:lnTo>
                    <a:pt x="817319" y="883095"/>
                  </a:lnTo>
                  <a:lnTo>
                    <a:pt x="772084" y="870343"/>
                  </a:lnTo>
                  <a:lnTo>
                    <a:pt x="729506" y="849120"/>
                  </a:lnTo>
                  <a:lnTo>
                    <a:pt x="690891" y="819447"/>
                  </a:lnTo>
                  <a:lnTo>
                    <a:pt x="657548" y="781349"/>
                  </a:lnTo>
                  <a:lnTo>
                    <a:pt x="622735" y="812343"/>
                  </a:lnTo>
                  <a:lnTo>
                    <a:pt x="584186" y="836593"/>
                  </a:lnTo>
                  <a:lnTo>
                    <a:pt x="542810" y="854018"/>
                  </a:lnTo>
                  <a:lnTo>
                    <a:pt x="499514" y="864534"/>
                  </a:lnTo>
                  <a:lnTo>
                    <a:pt x="455206" y="868058"/>
                  </a:lnTo>
                  <a:lnTo>
                    <a:pt x="411847" y="864681"/>
                  </a:lnTo>
                  <a:lnTo>
                    <a:pt x="369214" y="854496"/>
                  </a:lnTo>
                  <a:lnTo>
                    <a:pt x="328136" y="837422"/>
                  </a:lnTo>
                  <a:lnTo>
                    <a:pt x="289441" y="813377"/>
                  </a:lnTo>
                  <a:lnTo>
                    <a:pt x="254712" y="782855"/>
                  </a:lnTo>
                  <a:lnTo>
                    <a:pt x="226114" y="747929"/>
                  </a:lnTo>
                  <a:lnTo>
                    <a:pt x="203830" y="709454"/>
                  </a:lnTo>
                  <a:lnTo>
                    <a:pt x="188042" y="668285"/>
                  </a:lnTo>
                  <a:lnTo>
                    <a:pt x="178932" y="625279"/>
                  </a:lnTo>
                  <a:lnTo>
                    <a:pt x="176683" y="581288"/>
                  </a:lnTo>
                  <a:lnTo>
                    <a:pt x="181478" y="537169"/>
                  </a:lnTo>
                  <a:lnTo>
                    <a:pt x="193498" y="493777"/>
                  </a:lnTo>
                  <a:lnTo>
                    <a:pt x="212926" y="451966"/>
                  </a:lnTo>
                  <a:lnTo>
                    <a:pt x="205493" y="443385"/>
                  </a:lnTo>
                  <a:lnTo>
                    <a:pt x="198092" y="434733"/>
                  </a:lnTo>
                  <a:lnTo>
                    <a:pt x="190751" y="426040"/>
                  </a:lnTo>
                  <a:lnTo>
                    <a:pt x="183502" y="417337"/>
                  </a:lnTo>
                  <a:lnTo>
                    <a:pt x="182959" y="416416"/>
                  </a:lnTo>
                  <a:lnTo>
                    <a:pt x="182038" y="415549"/>
                  </a:lnTo>
                  <a:lnTo>
                    <a:pt x="181496" y="414682"/>
                  </a:lnTo>
                  <a:lnTo>
                    <a:pt x="176284" y="408237"/>
                  </a:lnTo>
                  <a:lnTo>
                    <a:pt x="171580" y="402306"/>
                  </a:lnTo>
                  <a:lnTo>
                    <a:pt x="167323" y="396750"/>
                  </a:lnTo>
                  <a:lnTo>
                    <a:pt x="163452" y="391433"/>
                  </a:lnTo>
                  <a:lnTo>
                    <a:pt x="162259" y="389970"/>
                  </a:lnTo>
                  <a:lnTo>
                    <a:pt x="138696" y="357437"/>
                  </a:lnTo>
                  <a:lnTo>
                    <a:pt x="116442" y="324072"/>
                  </a:lnTo>
                  <a:lnTo>
                    <a:pt x="95490" y="289893"/>
                  </a:lnTo>
                  <a:lnTo>
                    <a:pt x="75827" y="254922"/>
                  </a:lnTo>
                  <a:lnTo>
                    <a:pt x="54576" y="213146"/>
                  </a:lnTo>
                  <a:lnTo>
                    <a:pt x="35300" y="170395"/>
                  </a:lnTo>
                  <a:lnTo>
                    <a:pt x="18027" y="126770"/>
                  </a:lnTo>
                  <a:lnTo>
                    <a:pt x="2780" y="82373"/>
                  </a:lnTo>
                  <a:lnTo>
                    <a:pt x="0" y="67727"/>
                  </a:lnTo>
                  <a:lnTo>
                    <a:pt x="694" y="53041"/>
                  </a:lnTo>
                  <a:lnTo>
                    <a:pt x="22297" y="14975"/>
                  </a:lnTo>
                  <a:lnTo>
                    <a:pt x="63309" y="0"/>
                  </a:lnTo>
                  <a:lnTo>
                    <a:pt x="1761408" y="0"/>
                  </a:lnTo>
                  <a:lnTo>
                    <a:pt x="1761408" y="426480"/>
                  </a:lnTo>
                  <a:lnTo>
                    <a:pt x="1750578" y="439663"/>
                  </a:lnTo>
                  <a:lnTo>
                    <a:pt x="1719731" y="473941"/>
                  </a:lnTo>
                  <a:lnTo>
                    <a:pt x="1687412" y="506757"/>
                  </a:lnTo>
                  <a:lnTo>
                    <a:pt x="1653655" y="538078"/>
                  </a:lnTo>
                  <a:lnTo>
                    <a:pt x="1642004" y="548267"/>
                  </a:lnTo>
                  <a:lnTo>
                    <a:pt x="1637344" y="552060"/>
                  </a:lnTo>
                  <a:lnTo>
                    <a:pt x="1593221" y="587523"/>
                  </a:lnTo>
                  <a:lnTo>
                    <a:pt x="1548223" y="619679"/>
                  </a:lnTo>
                  <a:lnTo>
                    <a:pt x="1501589" y="649377"/>
                  </a:lnTo>
                  <a:lnTo>
                    <a:pt x="1453426" y="676595"/>
                  </a:lnTo>
                  <a:lnTo>
                    <a:pt x="1452288" y="677191"/>
                  </a:lnTo>
                  <a:lnTo>
                    <a:pt x="1451963" y="677462"/>
                  </a:lnTo>
                  <a:lnTo>
                    <a:pt x="1445297" y="680985"/>
                  </a:lnTo>
                  <a:lnTo>
                    <a:pt x="1438578" y="684453"/>
                  </a:lnTo>
                  <a:lnTo>
                    <a:pt x="1431588" y="687650"/>
                  </a:lnTo>
                  <a:lnTo>
                    <a:pt x="1426656" y="690306"/>
                  </a:lnTo>
                  <a:lnTo>
                    <a:pt x="1376904" y="713121"/>
                  </a:lnTo>
                  <a:lnTo>
                    <a:pt x="1327436" y="732793"/>
                  </a:lnTo>
                  <a:lnTo>
                    <a:pt x="1324834" y="733660"/>
                  </a:lnTo>
                  <a:lnTo>
                    <a:pt x="1322180" y="734798"/>
                  </a:lnTo>
                  <a:lnTo>
                    <a:pt x="1319578" y="735665"/>
                  </a:lnTo>
                  <a:lnTo>
                    <a:pt x="1316977" y="736586"/>
                  </a:lnTo>
                  <a:lnTo>
                    <a:pt x="1313184" y="737724"/>
                  </a:lnTo>
                  <a:lnTo>
                    <a:pt x="1303863" y="740922"/>
                  </a:lnTo>
                  <a:lnTo>
                    <a:pt x="1303592" y="740922"/>
                  </a:lnTo>
                  <a:lnTo>
                    <a:pt x="1300938" y="741789"/>
                  </a:lnTo>
                  <a:lnTo>
                    <a:pt x="1299799" y="742114"/>
                  </a:lnTo>
                  <a:lnTo>
                    <a:pt x="1253527" y="756346"/>
                  </a:lnTo>
                  <a:lnTo>
                    <a:pt x="1206648" y="768336"/>
                  </a:lnTo>
                  <a:lnTo>
                    <a:pt x="1159247" y="778066"/>
                  </a:lnTo>
                  <a:lnTo>
                    <a:pt x="1111406" y="785517"/>
                  </a:lnTo>
                  <a:lnTo>
                    <a:pt x="1063209" y="790671"/>
                  </a:lnTo>
                  <a:lnTo>
                    <a:pt x="1029991" y="825552"/>
                  </a:lnTo>
                  <a:lnTo>
                    <a:pt x="992335" y="852631"/>
                  </a:lnTo>
                  <a:lnTo>
                    <a:pt x="951357" y="871939"/>
                  </a:lnTo>
                  <a:lnTo>
                    <a:pt x="908174" y="883502"/>
                  </a:lnTo>
                  <a:lnTo>
                    <a:pt x="863901" y="887350"/>
                  </a:lnTo>
                  <a:close/>
                </a:path>
              </a:pathLst>
            </a:custGeom>
            <a:solidFill>
              <a:srgbClr val="FFFAE7"/>
            </a:solidFill>
          </p:spPr>
          <p:txBody>
            <a:bodyPr wrap="square" lIns="0" tIns="0" rIns="0" bIns="0" rtlCol="0"/>
            <a:lstStyle/>
            <a:p>
              <a:endParaRPr/>
            </a:p>
          </p:txBody>
        </p:sp>
        <p:sp>
          <p:nvSpPr>
            <p:cNvPr id="59" name="object 59"/>
            <p:cNvSpPr/>
            <p:nvPr/>
          </p:nvSpPr>
          <p:spPr>
            <a:xfrm>
              <a:off x="7428296" y="4294146"/>
              <a:ext cx="1715770" cy="188595"/>
            </a:xfrm>
            <a:custGeom>
              <a:avLst/>
              <a:gdLst/>
              <a:ahLst/>
              <a:cxnLst/>
              <a:rect l="l" t="t" r="r" b="b"/>
              <a:pathLst>
                <a:path w="1715770" h="188595">
                  <a:moveTo>
                    <a:pt x="1715703" y="188265"/>
                  </a:moveTo>
                  <a:lnTo>
                    <a:pt x="70011" y="188265"/>
                  </a:lnTo>
                  <a:lnTo>
                    <a:pt x="49775" y="148283"/>
                  </a:lnTo>
                  <a:lnTo>
                    <a:pt x="31428" y="107402"/>
                  </a:lnTo>
                  <a:lnTo>
                    <a:pt x="14992" y="65699"/>
                  </a:lnTo>
                  <a:lnTo>
                    <a:pt x="486" y="23248"/>
                  </a:lnTo>
                  <a:lnTo>
                    <a:pt x="0" y="14700"/>
                  </a:lnTo>
                  <a:lnTo>
                    <a:pt x="3257" y="7255"/>
                  </a:lnTo>
                  <a:lnTo>
                    <a:pt x="9410" y="1994"/>
                  </a:lnTo>
                  <a:lnTo>
                    <a:pt x="17610" y="0"/>
                  </a:lnTo>
                  <a:lnTo>
                    <a:pt x="1715703" y="0"/>
                  </a:lnTo>
                  <a:lnTo>
                    <a:pt x="1715703" y="188265"/>
                  </a:lnTo>
                  <a:close/>
                </a:path>
              </a:pathLst>
            </a:custGeom>
            <a:solidFill>
              <a:srgbClr val="F3970D"/>
            </a:solidFill>
          </p:spPr>
          <p:txBody>
            <a:bodyPr wrap="square" lIns="0" tIns="0" rIns="0" bIns="0" rtlCol="0"/>
            <a:lstStyle/>
            <a:p>
              <a:endParaRPr/>
            </a:p>
          </p:txBody>
        </p:sp>
        <p:sp>
          <p:nvSpPr>
            <p:cNvPr id="60" name="object 60"/>
            <p:cNvSpPr/>
            <p:nvPr/>
          </p:nvSpPr>
          <p:spPr>
            <a:xfrm>
              <a:off x="7498309" y="4482401"/>
              <a:ext cx="1645920" cy="516255"/>
            </a:xfrm>
            <a:custGeom>
              <a:avLst/>
              <a:gdLst/>
              <a:ahLst/>
              <a:cxnLst/>
              <a:rect l="l" t="t" r="r" b="b"/>
              <a:pathLst>
                <a:path w="1645920" h="516254">
                  <a:moveTo>
                    <a:pt x="860796" y="515697"/>
                  </a:moveTo>
                  <a:lnTo>
                    <a:pt x="811867" y="514476"/>
                  </a:lnTo>
                  <a:lnTo>
                    <a:pt x="763379" y="510843"/>
                  </a:lnTo>
                  <a:lnTo>
                    <a:pt x="715407" y="504841"/>
                  </a:lnTo>
                  <a:lnTo>
                    <a:pt x="668023" y="496516"/>
                  </a:lnTo>
                  <a:lnTo>
                    <a:pt x="621302" y="485913"/>
                  </a:lnTo>
                  <a:lnTo>
                    <a:pt x="575318" y="473074"/>
                  </a:lnTo>
                  <a:lnTo>
                    <a:pt x="530144" y="458045"/>
                  </a:lnTo>
                  <a:lnTo>
                    <a:pt x="485855" y="440871"/>
                  </a:lnTo>
                  <a:lnTo>
                    <a:pt x="442523" y="421595"/>
                  </a:lnTo>
                  <a:lnTo>
                    <a:pt x="400224" y="400262"/>
                  </a:lnTo>
                  <a:lnTo>
                    <a:pt x="359030" y="376916"/>
                  </a:lnTo>
                  <a:lnTo>
                    <a:pt x="319016" y="351603"/>
                  </a:lnTo>
                  <a:lnTo>
                    <a:pt x="280256" y="324366"/>
                  </a:lnTo>
                  <a:lnTo>
                    <a:pt x="242823" y="295249"/>
                  </a:lnTo>
                  <a:lnTo>
                    <a:pt x="206791" y="264298"/>
                  </a:lnTo>
                  <a:lnTo>
                    <a:pt x="172234" y="231557"/>
                  </a:lnTo>
                  <a:lnTo>
                    <a:pt x="139225" y="197070"/>
                  </a:lnTo>
                  <a:lnTo>
                    <a:pt x="107839" y="160881"/>
                  </a:lnTo>
                  <a:lnTo>
                    <a:pt x="78150" y="123035"/>
                  </a:lnTo>
                  <a:lnTo>
                    <a:pt x="50231" y="83577"/>
                  </a:lnTo>
                  <a:lnTo>
                    <a:pt x="24156" y="42550"/>
                  </a:lnTo>
                  <a:lnTo>
                    <a:pt x="0" y="0"/>
                  </a:lnTo>
                  <a:lnTo>
                    <a:pt x="1645689" y="0"/>
                  </a:lnTo>
                  <a:lnTo>
                    <a:pt x="1645689" y="119512"/>
                  </a:lnTo>
                  <a:lnTo>
                    <a:pt x="1643199" y="123035"/>
                  </a:lnTo>
                  <a:lnTo>
                    <a:pt x="1613527" y="160881"/>
                  </a:lnTo>
                  <a:lnTo>
                    <a:pt x="1582154" y="197070"/>
                  </a:lnTo>
                  <a:lnTo>
                    <a:pt x="1549156" y="231557"/>
                  </a:lnTo>
                  <a:lnTo>
                    <a:pt x="1514606" y="264298"/>
                  </a:lnTo>
                  <a:lnTo>
                    <a:pt x="1478578" y="295249"/>
                  </a:lnTo>
                  <a:lnTo>
                    <a:pt x="1441148" y="324366"/>
                  </a:lnTo>
                  <a:lnTo>
                    <a:pt x="1402390" y="351603"/>
                  </a:lnTo>
                  <a:lnTo>
                    <a:pt x="1362378" y="376916"/>
                  </a:lnTo>
                  <a:lnTo>
                    <a:pt x="1321186" y="400262"/>
                  </a:lnTo>
                  <a:lnTo>
                    <a:pt x="1278890" y="421595"/>
                  </a:lnTo>
                  <a:lnTo>
                    <a:pt x="1235563" y="440871"/>
                  </a:lnTo>
                  <a:lnTo>
                    <a:pt x="1191281" y="458045"/>
                  </a:lnTo>
                  <a:lnTo>
                    <a:pt x="1146117" y="473074"/>
                  </a:lnTo>
                  <a:lnTo>
                    <a:pt x="1100146" y="485913"/>
                  </a:lnTo>
                  <a:lnTo>
                    <a:pt x="1053443" y="496516"/>
                  </a:lnTo>
                  <a:lnTo>
                    <a:pt x="1006082" y="504841"/>
                  </a:lnTo>
                  <a:lnTo>
                    <a:pt x="958137" y="510843"/>
                  </a:lnTo>
                  <a:lnTo>
                    <a:pt x="909684" y="514476"/>
                  </a:lnTo>
                  <a:lnTo>
                    <a:pt x="860796" y="515697"/>
                  </a:lnTo>
                  <a:close/>
                </a:path>
              </a:pathLst>
            </a:custGeom>
            <a:solidFill>
              <a:srgbClr val="F7CE00"/>
            </a:solidFill>
          </p:spPr>
          <p:txBody>
            <a:bodyPr wrap="square" lIns="0" tIns="0" rIns="0" bIns="0" rtlCol="0"/>
            <a:lstStyle/>
            <a:p>
              <a:endParaRPr/>
            </a:p>
          </p:txBody>
        </p:sp>
        <p:sp>
          <p:nvSpPr>
            <p:cNvPr id="61" name="object 61"/>
            <p:cNvSpPr/>
            <p:nvPr/>
          </p:nvSpPr>
          <p:spPr>
            <a:xfrm>
              <a:off x="7582145" y="4482401"/>
              <a:ext cx="1553845" cy="516255"/>
            </a:xfrm>
            <a:custGeom>
              <a:avLst/>
              <a:gdLst/>
              <a:ahLst/>
              <a:cxnLst/>
              <a:rect l="l" t="t" r="r" b="b"/>
              <a:pathLst>
                <a:path w="1553845" h="516254">
                  <a:moveTo>
                    <a:pt x="144902" y="130658"/>
                  </a:moveTo>
                  <a:lnTo>
                    <a:pt x="122792" y="130658"/>
                  </a:lnTo>
                  <a:lnTo>
                    <a:pt x="122792" y="0"/>
                  </a:lnTo>
                  <a:lnTo>
                    <a:pt x="144902" y="0"/>
                  </a:lnTo>
                  <a:lnTo>
                    <a:pt x="144902" y="130658"/>
                  </a:lnTo>
                  <a:close/>
                </a:path>
                <a:path w="1553845" h="516254">
                  <a:moveTo>
                    <a:pt x="466460" y="130658"/>
                  </a:moveTo>
                  <a:lnTo>
                    <a:pt x="444026" y="130658"/>
                  </a:lnTo>
                  <a:lnTo>
                    <a:pt x="444026" y="0"/>
                  </a:lnTo>
                  <a:lnTo>
                    <a:pt x="466460" y="0"/>
                  </a:lnTo>
                  <a:lnTo>
                    <a:pt x="466460" y="130658"/>
                  </a:lnTo>
                  <a:close/>
                </a:path>
                <a:path w="1553845" h="516254">
                  <a:moveTo>
                    <a:pt x="788019" y="130658"/>
                  </a:moveTo>
                  <a:lnTo>
                    <a:pt x="765585" y="130658"/>
                  </a:lnTo>
                  <a:lnTo>
                    <a:pt x="765585" y="0"/>
                  </a:lnTo>
                  <a:lnTo>
                    <a:pt x="788019" y="0"/>
                  </a:lnTo>
                  <a:lnTo>
                    <a:pt x="788019" y="130658"/>
                  </a:lnTo>
                  <a:close/>
                </a:path>
                <a:path w="1553845" h="516254">
                  <a:moveTo>
                    <a:pt x="1109578" y="130658"/>
                  </a:moveTo>
                  <a:lnTo>
                    <a:pt x="1087143" y="130658"/>
                  </a:lnTo>
                  <a:lnTo>
                    <a:pt x="1087143" y="0"/>
                  </a:lnTo>
                  <a:lnTo>
                    <a:pt x="1109578" y="0"/>
                  </a:lnTo>
                  <a:lnTo>
                    <a:pt x="1109578" y="130658"/>
                  </a:lnTo>
                  <a:close/>
                </a:path>
                <a:path w="1553845" h="516254">
                  <a:moveTo>
                    <a:pt x="1430811" y="130658"/>
                  </a:moveTo>
                  <a:lnTo>
                    <a:pt x="1408431" y="130658"/>
                  </a:lnTo>
                  <a:lnTo>
                    <a:pt x="1408431" y="0"/>
                  </a:lnTo>
                  <a:lnTo>
                    <a:pt x="1430811" y="0"/>
                  </a:lnTo>
                  <a:lnTo>
                    <a:pt x="1430811" y="130658"/>
                  </a:lnTo>
                  <a:close/>
                </a:path>
                <a:path w="1553845" h="516254">
                  <a:moveTo>
                    <a:pt x="1536155" y="152768"/>
                  </a:moveTo>
                  <a:lnTo>
                    <a:pt x="17123" y="152768"/>
                  </a:lnTo>
                  <a:lnTo>
                    <a:pt x="12779" y="147313"/>
                  </a:lnTo>
                  <a:lnTo>
                    <a:pt x="8460" y="141801"/>
                  </a:lnTo>
                  <a:lnTo>
                    <a:pt x="4192" y="136178"/>
                  </a:lnTo>
                  <a:lnTo>
                    <a:pt x="0" y="130387"/>
                  </a:lnTo>
                  <a:lnTo>
                    <a:pt x="1553603" y="130658"/>
                  </a:lnTo>
                  <a:lnTo>
                    <a:pt x="1549361" y="136292"/>
                  </a:lnTo>
                  <a:lnTo>
                    <a:pt x="1544981" y="141835"/>
                  </a:lnTo>
                  <a:lnTo>
                    <a:pt x="1536155" y="152768"/>
                  </a:lnTo>
                  <a:close/>
                </a:path>
                <a:path w="1553845" h="516254">
                  <a:moveTo>
                    <a:pt x="144902" y="283752"/>
                  </a:moveTo>
                  <a:lnTo>
                    <a:pt x="139268" y="278951"/>
                  </a:lnTo>
                  <a:lnTo>
                    <a:pt x="133725" y="274119"/>
                  </a:lnTo>
                  <a:lnTo>
                    <a:pt x="128243" y="269227"/>
                  </a:lnTo>
                  <a:lnTo>
                    <a:pt x="122792" y="264243"/>
                  </a:lnTo>
                  <a:lnTo>
                    <a:pt x="122792" y="152768"/>
                  </a:lnTo>
                  <a:lnTo>
                    <a:pt x="144902" y="152768"/>
                  </a:lnTo>
                  <a:lnTo>
                    <a:pt x="144902" y="283752"/>
                  </a:lnTo>
                  <a:close/>
                </a:path>
                <a:path w="1553845" h="516254">
                  <a:moveTo>
                    <a:pt x="466460" y="403626"/>
                  </a:moveTo>
                  <a:lnTo>
                    <a:pt x="444026" y="403626"/>
                  </a:lnTo>
                  <a:lnTo>
                    <a:pt x="444026" y="152768"/>
                  </a:lnTo>
                  <a:lnTo>
                    <a:pt x="1109578" y="152768"/>
                  </a:lnTo>
                  <a:lnTo>
                    <a:pt x="1109578" y="153093"/>
                  </a:lnTo>
                  <a:lnTo>
                    <a:pt x="466460" y="153093"/>
                  </a:lnTo>
                  <a:lnTo>
                    <a:pt x="466460" y="403626"/>
                  </a:lnTo>
                  <a:close/>
                </a:path>
                <a:path w="1553845" h="516254">
                  <a:moveTo>
                    <a:pt x="1408702" y="283752"/>
                  </a:moveTo>
                  <a:lnTo>
                    <a:pt x="1408702" y="152768"/>
                  </a:lnTo>
                  <a:lnTo>
                    <a:pt x="1430811" y="152768"/>
                  </a:lnTo>
                  <a:lnTo>
                    <a:pt x="1430811" y="264243"/>
                  </a:lnTo>
                  <a:lnTo>
                    <a:pt x="1425360" y="269227"/>
                  </a:lnTo>
                  <a:lnTo>
                    <a:pt x="1419878" y="274119"/>
                  </a:lnTo>
                  <a:lnTo>
                    <a:pt x="1414336" y="278951"/>
                  </a:lnTo>
                  <a:lnTo>
                    <a:pt x="1408702" y="283752"/>
                  </a:lnTo>
                  <a:close/>
                </a:path>
                <a:path w="1553845" h="516254">
                  <a:moveTo>
                    <a:pt x="788019" y="403626"/>
                  </a:moveTo>
                  <a:lnTo>
                    <a:pt x="765585" y="403626"/>
                  </a:lnTo>
                  <a:lnTo>
                    <a:pt x="765585" y="153093"/>
                  </a:lnTo>
                  <a:lnTo>
                    <a:pt x="788019" y="153093"/>
                  </a:lnTo>
                  <a:lnTo>
                    <a:pt x="788019" y="403626"/>
                  </a:lnTo>
                  <a:close/>
                </a:path>
                <a:path w="1553845" h="516254">
                  <a:moveTo>
                    <a:pt x="1109578" y="403626"/>
                  </a:moveTo>
                  <a:lnTo>
                    <a:pt x="1087143" y="403626"/>
                  </a:lnTo>
                  <a:lnTo>
                    <a:pt x="1087143" y="153093"/>
                  </a:lnTo>
                  <a:lnTo>
                    <a:pt x="1109578" y="153093"/>
                  </a:lnTo>
                  <a:lnTo>
                    <a:pt x="1109578" y="403626"/>
                  </a:lnTo>
                  <a:close/>
                </a:path>
                <a:path w="1553845" h="516254">
                  <a:moveTo>
                    <a:pt x="466460" y="465623"/>
                  </a:moveTo>
                  <a:lnTo>
                    <a:pt x="458873" y="463022"/>
                  </a:lnTo>
                  <a:lnTo>
                    <a:pt x="451612" y="460366"/>
                  </a:lnTo>
                  <a:lnTo>
                    <a:pt x="444026" y="457765"/>
                  </a:lnTo>
                  <a:lnTo>
                    <a:pt x="444026" y="425737"/>
                  </a:lnTo>
                  <a:lnTo>
                    <a:pt x="366914" y="425737"/>
                  </a:lnTo>
                  <a:lnTo>
                    <a:pt x="355465" y="420423"/>
                  </a:lnTo>
                  <a:lnTo>
                    <a:pt x="344169" y="414926"/>
                  </a:lnTo>
                  <a:lnTo>
                    <a:pt x="321829" y="403626"/>
                  </a:lnTo>
                  <a:lnTo>
                    <a:pt x="1231773" y="403626"/>
                  </a:lnTo>
                  <a:lnTo>
                    <a:pt x="1220629" y="409426"/>
                  </a:lnTo>
                  <a:lnTo>
                    <a:pt x="1209434" y="415068"/>
                  </a:lnTo>
                  <a:lnTo>
                    <a:pt x="1198138" y="420598"/>
                  </a:lnTo>
                  <a:lnTo>
                    <a:pt x="1186688" y="426062"/>
                  </a:lnTo>
                  <a:lnTo>
                    <a:pt x="466460" y="426062"/>
                  </a:lnTo>
                  <a:lnTo>
                    <a:pt x="466460" y="465623"/>
                  </a:lnTo>
                  <a:close/>
                </a:path>
                <a:path w="1553845" h="516254">
                  <a:moveTo>
                    <a:pt x="788019" y="515968"/>
                  </a:moveTo>
                  <a:lnTo>
                    <a:pt x="765585" y="515968"/>
                  </a:lnTo>
                  <a:lnTo>
                    <a:pt x="765585" y="426062"/>
                  </a:lnTo>
                  <a:lnTo>
                    <a:pt x="788019" y="426062"/>
                  </a:lnTo>
                  <a:lnTo>
                    <a:pt x="788019" y="515968"/>
                  </a:lnTo>
                  <a:close/>
                </a:path>
                <a:path w="1553845" h="516254">
                  <a:moveTo>
                    <a:pt x="1087143" y="465623"/>
                  </a:moveTo>
                  <a:lnTo>
                    <a:pt x="1087143" y="426062"/>
                  </a:lnTo>
                  <a:lnTo>
                    <a:pt x="1109578" y="426062"/>
                  </a:lnTo>
                  <a:lnTo>
                    <a:pt x="1109578" y="457765"/>
                  </a:lnTo>
                  <a:lnTo>
                    <a:pt x="1102262" y="460692"/>
                  </a:lnTo>
                  <a:lnTo>
                    <a:pt x="1094730" y="463022"/>
                  </a:lnTo>
                  <a:lnTo>
                    <a:pt x="1087143" y="465623"/>
                  </a:lnTo>
                  <a:close/>
                </a:path>
              </a:pathLst>
            </a:custGeom>
            <a:solidFill>
              <a:srgbClr val="000000"/>
            </a:solidFill>
          </p:spPr>
          <p:txBody>
            <a:bodyPr wrap="square" lIns="0" tIns="0" rIns="0" bIns="0" rtlCol="0"/>
            <a:lstStyle/>
            <a:p>
              <a:endParaRPr/>
            </a:p>
          </p:txBody>
        </p:sp>
        <p:sp>
          <p:nvSpPr>
            <p:cNvPr id="62" name="object 62"/>
            <p:cNvSpPr/>
            <p:nvPr/>
          </p:nvSpPr>
          <p:spPr>
            <a:xfrm>
              <a:off x="8038127" y="4674179"/>
              <a:ext cx="417195" cy="417195"/>
            </a:xfrm>
            <a:custGeom>
              <a:avLst/>
              <a:gdLst/>
              <a:ahLst/>
              <a:cxnLst/>
              <a:rect l="l" t="t" r="r" b="b"/>
              <a:pathLst>
                <a:path w="417195" h="417195">
                  <a:moveTo>
                    <a:pt x="208357" y="417012"/>
                  </a:moveTo>
                  <a:lnTo>
                    <a:pt x="160541" y="411501"/>
                  </a:lnTo>
                  <a:lnTo>
                    <a:pt x="116669" y="395803"/>
                  </a:lnTo>
                  <a:lnTo>
                    <a:pt x="77984" y="371171"/>
                  </a:lnTo>
                  <a:lnTo>
                    <a:pt x="45732" y="338858"/>
                  </a:lnTo>
                  <a:lnTo>
                    <a:pt x="21154" y="300119"/>
                  </a:lnTo>
                  <a:lnTo>
                    <a:pt x="5495" y="256205"/>
                  </a:lnTo>
                  <a:lnTo>
                    <a:pt x="0" y="208370"/>
                  </a:lnTo>
                  <a:lnTo>
                    <a:pt x="5495" y="160636"/>
                  </a:lnTo>
                  <a:lnTo>
                    <a:pt x="21154" y="116794"/>
                  </a:lnTo>
                  <a:lnTo>
                    <a:pt x="45732" y="78103"/>
                  </a:lnTo>
                  <a:lnTo>
                    <a:pt x="77984" y="45819"/>
                  </a:lnTo>
                  <a:lnTo>
                    <a:pt x="116669" y="21203"/>
                  </a:lnTo>
                  <a:lnTo>
                    <a:pt x="160541" y="5510"/>
                  </a:lnTo>
                  <a:lnTo>
                    <a:pt x="208357" y="0"/>
                  </a:lnTo>
                  <a:lnTo>
                    <a:pt x="256191" y="5510"/>
                  </a:lnTo>
                  <a:lnTo>
                    <a:pt x="300070" y="21203"/>
                  </a:lnTo>
                  <a:lnTo>
                    <a:pt x="338753" y="45819"/>
                  </a:lnTo>
                  <a:lnTo>
                    <a:pt x="371000" y="78103"/>
                  </a:lnTo>
                  <a:lnTo>
                    <a:pt x="395570" y="116794"/>
                  </a:lnTo>
                  <a:lnTo>
                    <a:pt x="411222" y="160636"/>
                  </a:lnTo>
                  <a:lnTo>
                    <a:pt x="416715" y="208370"/>
                  </a:lnTo>
                  <a:lnTo>
                    <a:pt x="411222" y="256205"/>
                  </a:lnTo>
                  <a:lnTo>
                    <a:pt x="395570" y="300119"/>
                  </a:lnTo>
                  <a:lnTo>
                    <a:pt x="371000" y="338858"/>
                  </a:lnTo>
                  <a:lnTo>
                    <a:pt x="338753" y="371171"/>
                  </a:lnTo>
                  <a:lnTo>
                    <a:pt x="300070" y="395803"/>
                  </a:lnTo>
                  <a:lnTo>
                    <a:pt x="256191" y="411501"/>
                  </a:lnTo>
                  <a:lnTo>
                    <a:pt x="208357" y="417012"/>
                  </a:lnTo>
                  <a:close/>
                </a:path>
              </a:pathLst>
            </a:custGeom>
            <a:solidFill>
              <a:srgbClr val="D93300"/>
            </a:solidFill>
          </p:spPr>
          <p:txBody>
            <a:bodyPr wrap="square" lIns="0" tIns="0" rIns="0" bIns="0" rtlCol="0"/>
            <a:lstStyle/>
            <a:p>
              <a:endParaRPr/>
            </a:p>
          </p:txBody>
        </p:sp>
        <p:sp>
          <p:nvSpPr>
            <p:cNvPr id="63" name="object 63"/>
            <p:cNvSpPr/>
            <p:nvPr/>
          </p:nvSpPr>
          <p:spPr>
            <a:xfrm>
              <a:off x="7604309" y="4605792"/>
              <a:ext cx="466725" cy="466725"/>
            </a:xfrm>
            <a:custGeom>
              <a:avLst/>
              <a:gdLst/>
              <a:ahLst/>
              <a:cxnLst/>
              <a:rect l="l" t="t" r="r" b="b"/>
              <a:pathLst>
                <a:path w="466725" h="466725">
                  <a:moveTo>
                    <a:pt x="233392" y="466490"/>
                  </a:moveTo>
                  <a:lnTo>
                    <a:pt x="186351" y="461749"/>
                  </a:lnTo>
                  <a:lnTo>
                    <a:pt x="142538" y="448150"/>
                  </a:lnTo>
                  <a:lnTo>
                    <a:pt x="102893" y="426632"/>
                  </a:lnTo>
                  <a:lnTo>
                    <a:pt x="68352" y="398133"/>
                  </a:lnTo>
                  <a:lnTo>
                    <a:pt x="39855" y="363590"/>
                  </a:lnTo>
                  <a:lnTo>
                    <a:pt x="18338" y="323942"/>
                  </a:lnTo>
                  <a:lnTo>
                    <a:pt x="4741" y="280127"/>
                  </a:lnTo>
                  <a:lnTo>
                    <a:pt x="0" y="233082"/>
                  </a:lnTo>
                  <a:lnTo>
                    <a:pt x="4741" y="186145"/>
                  </a:lnTo>
                  <a:lnTo>
                    <a:pt x="18338" y="142410"/>
                  </a:lnTo>
                  <a:lnTo>
                    <a:pt x="39855" y="102820"/>
                  </a:lnTo>
                  <a:lnTo>
                    <a:pt x="68352" y="68316"/>
                  </a:lnTo>
                  <a:lnTo>
                    <a:pt x="102893" y="39840"/>
                  </a:lnTo>
                  <a:lnTo>
                    <a:pt x="142538" y="18334"/>
                  </a:lnTo>
                  <a:lnTo>
                    <a:pt x="186351" y="4740"/>
                  </a:lnTo>
                  <a:lnTo>
                    <a:pt x="233392" y="0"/>
                  </a:lnTo>
                  <a:lnTo>
                    <a:pt x="280327" y="4740"/>
                  </a:lnTo>
                  <a:lnTo>
                    <a:pt x="324058" y="18334"/>
                  </a:lnTo>
                  <a:lnTo>
                    <a:pt x="363646" y="39840"/>
                  </a:lnTo>
                  <a:lnTo>
                    <a:pt x="398148" y="68316"/>
                  </a:lnTo>
                  <a:lnTo>
                    <a:pt x="426622" y="102820"/>
                  </a:lnTo>
                  <a:lnTo>
                    <a:pt x="448126" y="142410"/>
                  </a:lnTo>
                  <a:lnTo>
                    <a:pt x="461720" y="186145"/>
                  </a:lnTo>
                  <a:lnTo>
                    <a:pt x="466460" y="233082"/>
                  </a:lnTo>
                  <a:lnTo>
                    <a:pt x="461720" y="280127"/>
                  </a:lnTo>
                  <a:lnTo>
                    <a:pt x="448126" y="323942"/>
                  </a:lnTo>
                  <a:lnTo>
                    <a:pt x="426622" y="363590"/>
                  </a:lnTo>
                  <a:lnTo>
                    <a:pt x="398148" y="398133"/>
                  </a:lnTo>
                  <a:lnTo>
                    <a:pt x="363646" y="426632"/>
                  </a:lnTo>
                  <a:lnTo>
                    <a:pt x="324058" y="448150"/>
                  </a:lnTo>
                  <a:lnTo>
                    <a:pt x="280327" y="461749"/>
                  </a:lnTo>
                  <a:lnTo>
                    <a:pt x="233392" y="466490"/>
                  </a:lnTo>
                  <a:close/>
                </a:path>
              </a:pathLst>
            </a:custGeom>
            <a:solidFill>
              <a:srgbClr val="277F2B"/>
            </a:solidFill>
          </p:spPr>
          <p:txBody>
            <a:bodyPr wrap="square" lIns="0" tIns="0" rIns="0" bIns="0" rtlCol="0"/>
            <a:lstStyle/>
            <a:p>
              <a:endParaRPr/>
            </a:p>
          </p:txBody>
        </p:sp>
        <p:pic>
          <p:nvPicPr>
            <p:cNvPr id="64" name="object 64"/>
            <p:cNvPicPr/>
            <p:nvPr/>
          </p:nvPicPr>
          <p:blipFill>
            <a:blip r:embed="rId21" cstate="print"/>
            <a:stretch>
              <a:fillRect/>
            </a:stretch>
          </p:blipFill>
          <p:spPr>
            <a:xfrm>
              <a:off x="7732839" y="4680194"/>
              <a:ext cx="209386" cy="209671"/>
            </a:xfrm>
            <a:prstGeom prst="rect">
              <a:avLst/>
            </a:prstGeom>
          </p:spPr>
        </p:pic>
        <p:pic>
          <p:nvPicPr>
            <p:cNvPr id="65" name="object 65"/>
            <p:cNvPicPr/>
            <p:nvPr/>
          </p:nvPicPr>
          <p:blipFill>
            <a:blip r:embed="rId22" cstate="print"/>
            <a:stretch>
              <a:fillRect/>
            </a:stretch>
          </p:blipFill>
          <p:spPr>
            <a:xfrm>
              <a:off x="7815434" y="3199508"/>
              <a:ext cx="735276" cy="709794"/>
            </a:xfrm>
            <a:prstGeom prst="rect">
              <a:avLst/>
            </a:prstGeom>
          </p:spPr>
        </p:pic>
        <p:sp>
          <p:nvSpPr>
            <p:cNvPr id="66" name="object 66"/>
            <p:cNvSpPr/>
            <p:nvPr/>
          </p:nvSpPr>
          <p:spPr>
            <a:xfrm>
              <a:off x="7872754" y="3237574"/>
              <a:ext cx="621030" cy="594995"/>
            </a:xfrm>
            <a:custGeom>
              <a:avLst/>
              <a:gdLst/>
              <a:ahLst/>
              <a:cxnLst/>
              <a:rect l="l" t="t" r="r" b="b"/>
              <a:pathLst>
                <a:path w="621029" h="594995">
                  <a:moveTo>
                    <a:pt x="117114" y="83"/>
                  </a:moveTo>
                  <a:lnTo>
                    <a:pt x="114005" y="83"/>
                  </a:lnTo>
                  <a:lnTo>
                    <a:pt x="115405" y="0"/>
                  </a:lnTo>
                  <a:lnTo>
                    <a:pt x="116648" y="5"/>
                  </a:lnTo>
                  <a:lnTo>
                    <a:pt x="117114" y="83"/>
                  </a:lnTo>
                  <a:close/>
                </a:path>
                <a:path w="621029" h="594995">
                  <a:moveTo>
                    <a:pt x="525596" y="353669"/>
                  </a:moveTo>
                  <a:lnTo>
                    <a:pt x="17720" y="353669"/>
                  </a:lnTo>
                  <a:lnTo>
                    <a:pt x="16270" y="349905"/>
                  </a:lnTo>
                  <a:lnTo>
                    <a:pt x="15641" y="347114"/>
                  </a:lnTo>
                  <a:lnTo>
                    <a:pt x="15298" y="346072"/>
                  </a:lnTo>
                  <a:lnTo>
                    <a:pt x="14984" y="345529"/>
                  </a:lnTo>
                  <a:lnTo>
                    <a:pt x="14595" y="344048"/>
                  </a:lnTo>
                  <a:lnTo>
                    <a:pt x="14281" y="343505"/>
                  </a:lnTo>
                  <a:lnTo>
                    <a:pt x="14162" y="342850"/>
                  </a:lnTo>
                  <a:lnTo>
                    <a:pt x="14004" y="342218"/>
                  </a:lnTo>
                  <a:lnTo>
                    <a:pt x="4196" y="298337"/>
                  </a:lnTo>
                  <a:lnTo>
                    <a:pt x="0" y="253722"/>
                  </a:lnTo>
                  <a:lnTo>
                    <a:pt x="1438" y="208946"/>
                  </a:lnTo>
                  <a:lnTo>
                    <a:pt x="8538" y="164580"/>
                  </a:lnTo>
                  <a:lnTo>
                    <a:pt x="8767" y="163724"/>
                  </a:lnTo>
                  <a:lnTo>
                    <a:pt x="9344" y="160961"/>
                  </a:lnTo>
                  <a:lnTo>
                    <a:pt x="9530" y="160388"/>
                  </a:lnTo>
                  <a:lnTo>
                    <a:pt x="9655" y="159799"/>
                  </a:lnTo>
                  <a:lnTo>
                    <a:pt x="9802" y="159249"/>
                  </a:lnTo>
                  <a:lnTo>
                    <a:pt x="35542" y="87958"/>
                  </a:lnTo>
                  <a:lnTo>
                    <a:pt x="75927" y="24033"/>
                  </a:lnTo>
                  <a:lnTo>
                    <a:pt x="80035" y="18972"/>
                  </a:lnTo>
                  <a:lnTo>
                    <a:pt x="81239" y="17295"/>
                  </a:lnTo>
                  <a:lnTo>
                    <a:pt x="82316" y="16207"/>
                  </a:lnTo>
                  <a:lnTo>
                    <a:pt x="83089" y="15038"/>
                  </a:lnTo>
                  <a:lnTo>
                    <a:pt x="84145" y="13911"/>
                  </a:lnTo>
                  <a:lnTo>
                    <a:pt x="87057" y="10627"/>
                  </a:lnTo>
                  <a:lnTo>
                    <a:pt x="90415" y="7758"/>
                  </a:lnTo>
                  <a:lnTo>
                    <a:pt x="94952" y="5138"/>
                  </a:lnTo>
                  <a:lnTo>
                    <a:pt x="96548" y="4321"/>
                  </a:lnTo>
                  <a:lnTo>
                    <a:pt x="97284" y="3895"/>
                  </a:lnTo>
                  <a:lnTo>
                    <a:pt x="101696" y="1865"/>
                  </a:lnTo>
                  <a:lnTo>
                    <a:pt x="106510" y="533"/>
                  </a:lnTo>
                  <a:lnTo>
                    <a:pt x="112354" y="83"/>
                  </a:lnTo>
                  <a:lnTo>
                    <a:pt x="113261" y="48"/>
                  </a:lnTo>
                  <a:lnTo>
                    <a:pt x="114005" y="83"/>
                  </a:lnTo>
                  <a:lnTo>
                    <a:pt x="117126" y="86"/>
                  </a:lnTo>
                  <a:lnTo>
                    <a:pt x="117965" y="227"/>
                  </a:lnTo>
                  <a:lnTo>
                    <a:pt x="119015" y="344"/>
                  </a:lnTo>
                  <a:lnTo>
                    <a:pt x="119760" y="380"/>
                  </a:lnTo>
                  <a:lnTo>
                    <a:pt x="120527" y="454"/>
                  </a:lnTo>
                  <a:lnTo>
                    <a:pt x="122895" y="794"/>
                  </a:lnTo>
                  <a:lnTo>
                    <a:pt x="125196" y="1377"/>
                  </a:lnTo>
                  <a:lnTo>
                    <a:pt x="127327" y="2112"/>
                  </a:lnTo>
                  <a:lnTo>
                    <a:pt x="128733" y="2489"/>
                  </a:lnTo>
                  <a:lnTo>
                    <a:pt x="130097" y="3150"/>
                  </a:lnTo>
                  <a:lnTo>
                    <a:pt x="131370" y="3655"/>
                  </a:lnTo>
                  <a:lnTo>
                    <a:pt x="135027" y="5421"/>
                  </a:lnTo>
                  <a:lnTo>
                    <a:pt x="138180" y="7479"/>
                  </a:lnTo>
                  <a:lnTo>
                    <a:pt x="328114" y="177154"/>
                  </a:lnTo>
                  <a:lnTo>
                    <a:pt x="328509" y="177391"/>
                  </a:lnTo>
                  <a:lnTo>
                    <a:pt x="328711" y="177740"/>
                  </a:lnTo>
                  <a:lnTo>
                    <a:pt x="329090" y="178038"/>
                  </a:lnTo>
                  <a:lnTo>
                    <a:pt x="525596" y="353669"/>
                  </a:lnTo>
                  <a:close/>
                </a:path>
                <a:path w="621029" h="594995">
                  <a:moveTo>
                    <a:pt x="372566" y="594943"/>
                  </a:moveTo>
                  <a:lnTo>
                    <a:pt x="327129" y="594634"/>
                  </a:lnTo>
                  <a:lnTo>
                    <a:pt x="281888" y="588435"/>
                  </a:lnTo>
                  <a:lnTo>
                    <a:pt x="234923" y="575301"/>
                  </a:lnTo>
                  <a:lnTo>
                    <a:pt x="192557" y="557152"/>
                  </a:lnTo>
                  <a:lnTo>
                    <a:pt x="153217" y="533838"/>
                  </a:lnTo>
                  <a:lnTo>
                    <a:pt x="117345" y="505754"/>
                  </a:lnTo>
                  <a:lnTo>
                    <a:pt x="85386" y="473294"/>
                  </a:lnTo>
                  <a:lnTo>
                    <a:pt x="57782" y="436850"/>
                  </a:lnTo>
                  <a:lnTo>
                    <a:pt x="34977" y="396817"/>
                  </a:lnTo>
                  <a:lnTo>
                    <a:pt x="17414" y="353587"/>
                  </a:lnTo>
                  <a:lnTo>
                    <a:pt x="17720" y="353669"/>
                  </a:lnTo>
                  <a:lnTo>
                    <a:pt x="525596" y="353669"/>
                  </a:lnTo>
                  <a:lnTo>
                    <a:pt x="607354" y="426742"/>
                  </a:lnTo>
                  <a:lnTo>
                    <a:pt x="610230" y="429217"/>
                  </a:lnTo>
                  <a:lnTo>
                    <a:pt x="612603" y="431983"/>
                  </a:lnTo>
                  <a:lnTo>
                    <a:pt x="614638" y="435151"/>
                  </a:lnTo>
                  <a:lnTo>
                    <a:pt x="617168" y="439532"/>
                  </a:lnTo>
                  <a:lnTo>
                    <a:pt x="617528" y="440513"/>
                  </a:lnTo>
                  <a:lnTo>
                    <a:pt x="617752" y="440901"/>
                  </a:lnTo>
                  <a:lnTo>
                    <a:pt x="618386" y="442448"/>
                  </a:lnTo>
                  <a:lnTo>
                    <a:pt x="618849" y="444145"/>
                  </a:lnTo>
                  <a:lnTo>
                    <a:pt x="619328" y="445781"/>
                  </a:lnTo>
                  <a:lnTo>
                    <a:pt x="619552" y="446169"/>
                  </a:lnTo>
                  <a:lnTo>
                    <a:pt x="619629" y="447107"/>
                  </a:lnTo>
                  <a:lnTo>
                    <a:pt x="620227" y="449398"/>
                  </a:lnTo>
                  <a:lnTo>
                    <a:pt x="620497" y="451208"/>
                  </a:lnTo>
                  <a:lnTo>
                    <a:pt x="620538" y="452890"/>
                  </a:lnTo>
                  <a:lnTo>
                    <a:pt x="620665" y="454006"/>
                  </a:lnTo>
                  <a:lnTo>
                    <a:pt x="620945" y="456998"/>
                  </a:lnTo>
                  <a:lnTo>
                    <a:pt x="620717" y="459559"/>
                  </a:lnTo>
                  <a:lnTo>
                    <a:pt x="620377" y="461926"/>
                  </a:lnTo>
                  <a:lnTo>
                    <a:pt x="620342" y="462670"/>
                  </a:lnTo>
                  <a:lnTo>
                    <a:pt x="619913" y="464883"/>
                  </a:lnTo>
                  <a:lnTo>
                    <a:pt x="619462" y="467056"/>
                  </a:lnTo>
                  <a:lnTo>
                    <a:pt x="618572" y="469276"/>
                  </a:lnTo>
                  <a:lnTo>
                    <a:pt x="618261" y="470438"/>
                  </a:lnTo>
                  <a:lnTo>
                    <a:pt x="618217" y="470721"/>
                  </a:lnTo>
                  <a:lnTo>
                    <a:pt x="617453" y="472352"/>
                  </a:lnTo>
                  <a:lnTo>
                    <a:pt x="616606" y="474288"/>
                  </a:lnTo>
                  <a:lnTo>
                    <a:pt x="615597" y="475853"/>
                  </a:lnTo>
                  <a:lnTo>
                    <a:pt x="614743" y="477329"/>
                  </a:lnTo>
                  <a:lnTo>
                    <a:pt x="614661" y="477635"/>
                  </a:lnTo>
                  <a:lnTo>
                    <a:pt x="613310" y="479862"/>
                  </a:lnTo>
                  <a:lnTo>
                    <a:pt x="611719" y="481763"/>
                  </a:lnTo>
                  <a:lnTo>
                    <a:pt x="610105" y="483625"/>
                  </a:lnTo>
                  <a:lnTo>
                    <a:pt x="609326" y="484334"/>
                  </a:lnTo>
                  <a:lnTo>
                    <a:pt x="590980" y="502563"/>
                  </a:lnTo>
                  <a:lnTo>
                    <a:pt x="550501" y="534676"/>
                  </a:lnTo>
                  <a:lnTo>
                    <a:pt x="513146" y="556834"/>
                  </a:lnTo>
                  <a:lnTo>
                    <a:pt x="464527" y="577393"/>
                  </a:lnTo>
                  <a:lnTo>
                    <a:pt x="462391" y="577903"/>
                  </a:lnTo>
                  <a:lnTo>
                    <a:pt x="461848" y="578216"/>
                  </a:lnTo>
                  <a:lnTo>
                    <a:pt x="417653" y="589443"/>
                  </a:lnTo>
                  <a:lnTo>
                    <a:pt x="372566" y="594943"/>
                  </a:lnTo>
                  <a:close/>
                </a:path>
              </a:pathLst>
            </a:custGeom>
            <a:solidFill>
              <a:srgbClr val="FFFAE7"/>
            </a:solidFill>
          </p:spPr>
          <p:txBody>
            <a:bodyPr wrap="square" lIns="0" tIns="0" rIns="0" bIns="0" rtlCol="0"/>
            <a:lstStyle/>
            <a:p>
              <a:endParaRPr/>
            </a:p>
          </p:txBody>
        </p:sp>
        <p:sp>
          <p:nvSpPr>
            <p:cNvPr id="67" name="object 67"/>
            <p:cNvSpPr/>
            <p:nvPr/>
          </p:nvSpPr>
          <p:spPr>
            <a:xfrm>
              <a:off x="7905808" y="3269811"/>
              <a:ext cx="556260" cy="530225"/>
            </a:xfrm>
            <a:custGeom>
              <a:avLst/>
              <a:gdLst/>
              <a:ahLst/>
              <a:cxnLst/>
              <a:rect l="l" t="t" r="r" b="b"/>
              <a:pathLst>
                <a:path w="556259" h="530225">
                  <a:moveTo>
                    <a:pt x="338387" y="529601"/>
                  </a:moveTo>
                  <a:lnTo>
                    <a:pt x="289129" y="528672"/>
                  </a:lnTo>
                  <a:lnTo>
                    <a:pt x="240394" y="520163"/>
                  </a:lnTo>
                  <a:lnTo>
                    <a:pt x="193120" y="504031"/>
                  </a:lnTo>
                  <a:lnTo>
                    <a:pt x="148244" y="480232"/>
                  </a:lnTo>
                  <a:lnTo>
                    <a:pt x="106703" y="448722"/>
                  </a:lnTo>
                  <a:lnTo>
                    <a:pt x="74305" y="415276"/>
                  </a:lnTo>
                  <a:lnTo>
                    <a:pt x="47691" y="378426"/>
                  </a:lnTo>
                  <a:lnTo>
                    <a:pt x="26906" y="338836"/>
                  </a:lnTo>
                  <a:lnTo>
                    <a:pt x="11998" y="297170"/>
                  </a:lnTo>
                  <a:lnTo>
                    <a:pt x="3014" y="254091"/>
                  </a:lnTo>
                  <a:lnTo>
                    <a:pt x="0" y="210265"/>
                  </a:lnTo>
                  <a:lnTo>
                    <a:pt x="3002" y="166355"/>
                  </a:lnTo>
                  <a:lnTo>
                    <a:pt x="12067" y="123025"/>
                  </a:lnTo>
                  <a:lnTo>
                    <a:pt x="27243" y="80939"/>
                  </a:lnTo>
                  <a:lnTo>
                    <a:pt x="48574" y="40762"/>
                  </a:lnTo>
                  <a:lnTo>
                    <a:pt x="76110" y="3157"/>
                  </a:lnTo>
                  <a:lnTo>
                    <a:pt x="77996" y="1499"/>
                  </a:lnTo>
                  <a:lnTo>
                    <a:pt x="80594" y="0"/>
                  </a:lnTo>
                  <a:lnTo>
                    <a:pt x="83983" y="317"/>
                  </a:lnTo>
                  <a:lnTo>
                    <a:pt x="86403" y="2539"/>
                  </a:lnTo>
                  <a:lnTo>
                    <a:pt x="552538" y="418955"/>
                  </a:lnTo>
                  <a:lnTo>
                    <a:pt x="555682" y="421535"/>
                  </a:lnTo>
                  <a:lnTo>
                    <a:pt x="555809" y="426321"/>
                  </a:lnTo>
                  <a:lnTo>
                    <a:pt x="553140" y="429310"/>
                  </a:lnTo>
                  <a:lnTo>
                    <a:pt x="518209" y="461355"/>
                  </a:lnTo>
                  <a:lnTo>
                    <a:pt x="479936" y="487342"/>
                  </a:lnTo>
                  <a:lnTo>
                    <a:pt x="434728" y="508892"/>
                  </a:lnTo>
                  <a:lnTo>
                    <a:pt x="387232" y="522993"/>
                  </a:lnTo>
                  <a:lnTo>
                    <a:pt x="338387" y="529601"/>
                  </a:lnTo>
                  <a:close/>
                </a:path>
              </a:pathLst>
            </a:custGeom>
            <a:solidFill>
              <a:srgbClr val="BED368"/>
            </a:solidFill>
          </p:spPr>
          <p:txBody>
            <a:bodyPr wrap="square" lIns="0" tIns="0" rIns="0" bIns="0" rtlCol="0"/>
            <a:lstStyle/>
            <a:p>
              <a:endParaRPr/>
            </a:p>
          </p:txBody>
        </p:sp>
        <p:sp>
          <p:nvSpPr>
            <p:cNvPr id="68" name="object 68"/>
            <p:cNvSpPr/>
            <p:nvPr/>
          </p:nvSpPr>
          <p:spPr>
            <a:xfrm>
              <a:off x="7910785" y="3270255"/>
              <a:ext cx="551180" cy="525145"/>
            </a:xfrm>
            <a:custGeom>
              <a:avLst/>
              <a:gdLst/>
              <a:ahLst/>
              <a:cxnLst/>
              <a:rect l="l" t="t" r="r" b="b"/>
              <a:pathLst>
                <a:path w="551179" h="525145">
                  <a:moveTo>
                    <a:pt x="257943" y="525076"/>
                  </a:moveTo>
                  <a:lnTo>
                    <a:pt x="252314" y="524191"/>
                  </a:lnTo>
                  <a:lnTo>
                    <a:pt x="246766" y="522999"/>
                  </a:lnTo>
                  <a:lnTo>
                    <a:pt x="241128" y="521653"/>
                  </a:lnTo>
                  <a:lnTo>
                    <a:pt x="274950" y="358246"/>
                  </a:lnTo>
                  <a:lnTo>
                    <a:pt x="259845" y="353434"/>
                  </a:lnTo>
                  <a:lnTo>
                    <a:pt x="245412" y="347066"/>
                  </a:lnTo>
                  <a:lnTo>
                    <a:pt x="231713" y="339217"/>
                  </a:lnTo>
                  <a:lnTo>
                    <a:pt x="218812" y="329962"/>
                  </a:lnTo>
                  <a:lnTo>
                    <a:pt x="107800" y="454232"/>
                  </a:lnTo>
                  <a:lnTo>
                    <a:pt x="105655" y="452575"/>
                  </a:lnTo>
                  <a:lnTo>
                    <a:pt x="103553" y="450635"/>
                  </a:lnTo>
                  <a:lnTo>
                    <a:pt x="101296" y="448785"/>
                  </a:lnTo>
                  <a:lnTo>
                    <a:pt x="99082" y="446651"/>
                  </a:lnTo>
                  <a:lnTo>
                    <a:pt x="97091" y="444905"/>
                  </a:lnTo>
                  <a:lnTo>
                    <a:pt x="94989" y="442966"/>
                  </a:lnTo>
                  <a:lnTo>
                    <a:pt x="206000" y="318696"/>
                  </a:lnTo>
                  <a:lnTo>
                    <a:pt x="195415" y="306963"/>
                  </a:lnTo>
                  <a:lnTo>
                    <a:pt x="186107" y="294211"/>
                  </a:lnTo>
                  <a:lnTo>
                    <a:pt x="178189" y="280560"/>
                  </a:lnTo>
                  <a:lnTo>
                    <a:pt x="171774" y="266128"/>
                  </a:lnTo>
                  <a:lnTo>
                    <a:pt x="13391" y="318019"/>
                  </a:lnTo>
                  <a:lnTo>
                    <a:pt x="11396" y="312864"/>
                  </a:lnTo>
                  <a:lnTo>
                    <a:pt x="9639" y="307312"/>
                  </a:lnTo>
                  <a:lnTo>
                    <a:pt x="7904" y="301800"/>
                  </a:lnTo>
                  <a:lnTo>
                    <a:pt x="166481" y="249797"/>
                  </a:lnTo>
                  <a:lnTo>
                    <a:pt x="163176" y="234327"/>
                  </a:lnTo>
                  <a:lnTo>
                    <a:pt x="161468" y="218627"/>
                  </a:lnTo>
                  <a:lnTo>
                    <a:pt x="161346" y="202836"/>
                  </a:lnTo>
                  <a:lnTo>
                    <a:pt x="162797" y="187092"/>
                  </a:lnTo>
                  <a:lnTo>
                    <a:pt x="0" y="152713"/>
                  </a:lnTo>
                  <a:lnTo>
                    <a:pt x="907" y="147122"/>
                  </a:lnTo>
                  <a:lnTo>
                    <a:pt x="2060" y="141596"/>
                  </a:lnTo>
                  <a:lnTo>
                    <a:pt x="3295" y="135766"/>
                  </a:lnTo>
                  <a:lnTo>
                    <a:pt x="166510" y="170421"/>
                  </a:lnTo>
                  <a:lnTo>
                    <a:pt x="170572" y="157534"/>
                  </a:lnTo>
                  <a:lnTo>
                    <a:pt x="175717" y="145130"/>
                  </a:lnTo>
                  <a:lnTo>
                    <a:pt x="181935" y="133242"/>
                  </a:lnTo>
                  <a:lnTo>
                    <a:pt x="189214" y="121899"/>
                  </a:lnTo>
                  <a:lnTo>
                    <a:pt x="64549" y="10651"/>
                  </a:lnTo>
                  <a:lnTo>
                    <a:pt x="66636" y="7998"/>
                  </a:lnTo>
                  <a:lnTo>
                    <a:pt x="68740" y="5284"/>
                  </a:lnTo>
                  <a:lnTo>
                    <a:pt x="71134" y="2713"/>
                  </a:lnTo>
                  <a:lnTo>
                    <a:pt x="71642" y="2161"/>
                  </a:lnTo>
                  <a:lnTo>
                    <a:pt x="72217" y="1725"/>
                  </a:lnTo>
                  <a:lnTo>
                    <a:pt x="72838" y="1367"/>
                  </a:lnTo>
                  <a:lnTo>
                    <a:pt x="74660" y="315"/>
                  </a:lnTo>
                  <a:lnTo>
                    <a:pt x="76908" y="0"/>
                  </a:lnTo>
                  <a:lnTo>
                    <a:pt x="78932" y="640"/>
                  </a:lnTo>
                  <a:lnTo>
                    <a:pt x="199862" y="108462"/>
                  </a:lnTo>
                  <a:lnTo>
                    <a:pt x="200056" y="108350"/>
                  </a:lnTo>
                  <a:lnTo>
                    <a:pt x="268283" y="168946"/>
                  </a:lnTo>
                  <a:lnTo>
                    <a:pt x="268135" y="169497"/>
                  </a:lnTo>
                  <a:lnTo>
                    <a:pt x="259947" y="185133"/>
                  </a:lnTo>
                  <a:lnTo>
                    <a:pt x="257578" y="189448"/>
                  </a:lnTo>
                  <a:lnTo>
                    <a:pt x="249440" y="205261"/>
                  </a:lnTo>
                  <a:lnTo>
                    <a:pt x="239508" y="224592"/>
                  </a:lnTo>
                  <a:lnTo>
                    <a:pt x="239271" y="224988"/>
                  </a:lnTo>
                  <a:lnTo>
                    <a:pt x="239084" y="225561"/>
                  </a:lnTo>
                  <a:lnTo>
                    <a:pt x="238847" y="225956"/>
                  </a:lnTo>
                  <a:lnTo>
                    <a:pt x="236214" y="231871"/>
                  </a:lnTo>
                  <a:lnTo>
                    <a:pt x="235343" y="238423"/>
                  </a:lnTo>
                  <a:lnTo>
                    <a:pt x="236677" y="244942"/>
                  </a:lnTo>
                  <a:lnTo>
                    <a:pt x="238093" y="251156"/>
                  </a:lnTo>
                  <a:lnTo>
                    <a:pt x="241451" y="256972"/>
                  </a:lnTo>
                  <a:lnTo>
                    <a:pt x="246124" y="261305"/>
                  </a:lnTo>
                  <a:lnTo>
                    <a:pt x="252384" y="266686"/>
                  </a:lnTo>
                  <a:lnTo>
                    <a:pt x="265309" y="278147"/>
                  </a:lnTo>
                  <a:lnTo>
                    <a:pt x="271414" y="283617"/>
                  </a:lnTo>
                  <a:lnTo>
                    <a:pt x="279501" y="288800"/>
                  </a:lnTo>
                  <a:lnTo>
                    <a:pt x="288570" y="291226"/>
                  </a:lnTo>
                  <a:lnTo>
                    <a:pt x="297948" y="290778"/>
                  </a:lnTo>
                  <a:lnTo>
                    <a:pt x="306962" y="287341"/>
                  </a:lnTo>
                  <a:lnTo>
                    <a:pt x="307389" y="287095"/>
                  </a:lnTo>
                  <a:lnTo>
                    <a:pt x="307627" y="287061"/>
                  </a:lnTo>
                  <a:lnTo>
                    <a:pt x="307843" y="286987"/>
                  </a:lnTo>
                  <a:lnTo>
                    <a:pt x="308309" y="286719"/>
                  </a:lnTo>
                  <a:lnTo>
                    <a:pt x="308519" y="286546"/>
                  </a:lnTo>
                  <a:lnTo>
                    <a:pt x="308668" y="286356"/>
                  </a:lnTo>
                  <a:lnTo>
                    <a:pt x="326770" y="274458"/>
                  </a:lnTo>
                  <a:lnTo>
                    <a:pt x="341420" y="264552"/>
                  </a:lnTo>
                  <a:lnTo>
                    <a:pt x="345689" y="261828"/>
                  </a:lnTo>
                  <a:lnTo>
                    <a:pt x="360340" y="251923"/>
                  </a:lnTo>
                  <a:lnTo>
                    <a:pt x="360728" y="251699"/>
                  </a:lnTo>
                  <a:lnTo>
                    <a:pt x="428851" y="312562"/>
                  </a:lnTo>
                  <a:lnTo>
                    <a:pt x="428502" y="312763"/>
                  </a:lnTo>
                  <a:lnTo>
                    <a:pt x="549164" y="420481"/>
                  </a:lnTo>
                  <a:lnTo>
                    <a:pt x="550559" y="423346"/>
                  </a:lnTo>
                  <a:lnTo>
                    <a:pt x="550184" y="426457"/>
                  </a:lnTo>
                  <a:lnTo>
                    <a:pt x="548163" y="428866"/>
                  </a:lnTo>
                  <a:lnTo>
                    <a:pt x="545658" y="431242"/>
                  </a:lnTo>
                  <a:lnTo>
                    <a:pt x="543287" y="433852"/>
                  </a:lnTo>
                  <a:lnTo>
                    <a:pt x="540804" y="436268"/>
                  </a:lnTo>
                  <a:lnTo>
                    <a:pt x="416333" y="324907"/>
                  </a:lnTo>
                  <a:lnTo>
                    <a:pt x="410380" y="329921"/>
                  </a:lnTo>
                  <a:lnTo>
                    <a:pt x="377848" y="350125"/>
                  </a:lnTo>
                  <a:lnTo>
                    <a:pt x="370852" y="352872"/>
                  </a:lnTo>
                  <a:lnTo>
                    <a:pt x="423375" y="511096"/>
                  </a:lnTo>
                  <a:lnTo>
                    <a:pt x="417914" y="513008"/>
                  </a:lnTo>
                  <a:lnTo>
                    <a:pt x="412668" y="514848"/>
                  </a:lnTo>
                  <a:lnTo>
                    <a:pt x="407005" y="516411"/>
                  </a:lnTo>
                  <a:lnTo>
                    <a:pt x="354482" y="358187"/>
                  </a:lnTo>
                  <a:lnTo>
                    <a:pt x="339097" y="361588"/>
                  </a:lnTo>
                  <a:lnTo>
                    <a:pt x="323430" y="363325"/>
                  </a:lnTo>
                  <a:lnTo>
                    <a:pt x="307623" y="363408"/>
                  </a:lnTo>
                  <a:lnTo>
                    <a:pt x="291816" y="361848"/>
                  </a:lnTo>
                  <a:lnTo>
                    <a:pt x="257943" y="525076"/>
                  </a:lnTo>
                  <a:close/>
                </a:path>
              </a:pathLst>
            </a:custGeom>
            <a:solidFill>
              <a:srgbClr val="277F2B"/>
            </a:solidFill>
          </p:spPr>
          <p:txBody>
            <a:bodyPr wrap="square" lIns="0" tIns="0" rIns="0" bIns="0" rtlCol="0"/>
            <a:lstStyle/>
            <a:p>
              <a:endParaRPr/>
            </a:p>
          </p:txBody>
        </p:sp>
        <p:sp>
          <p:nvSpPr>
            <p:cNvPr id="69" name="object 69"/>
            <p:cNvSpPr/>
            <p:nvPr/>
          </p:nvSpPr>
          <p:spPr>
            <a:xfrm>
              <a:off x="8044625" y="3417608"/>
              <a:ext cx="259715" cy="247650"/>
            </a:xfrm>
            <a:custGeom>
              <a:avLst/>
              <a:gdLst/>
              <a:ahLst/>
              <a:cxnLst/>
              <a:rect l="l" t="t" r="r" b="b"/>
              <a:pathLst>
                <a:path w="259715" h="247650">
                  <a:moveTo>
                    <a:pt x="67170" y="113626"/>
                  </a:moveTo>
                  <a:lnTo>
                    <a:pt x="37693" y="83375"/>
                  </a:lnTo>
                  <a:lnTo>
                    <a:pt x="25260" y="81673"/>
                  </a:lnTo>
                  <a:lnTo>
                    <a:pt x="20789" y="81826"/>
                  </a:lnTo>
                  <a:lnTo>
                    <a:pt x="0" y="108140"/>
                  </a:lnTo>
                  <a:lnTo>
                    <a:pt x="2374" y="118173"/>
                  </a:lnTo>
                  <a:lnTo>
                    <a:pt x="8166" y="126263"/>
                  </a:lnTo>
                  <a:lnTo>
                    <a:pt x="16535" y="131572"/>
                  </a:lnTo>
                  <a:lnTo>
                    <a:pt x="26670" y="133286"/>
                  </a:lnTo>
                  <a:lnTo>
                    <a:pt x="32397" y="132613"/>
                  </a:lnTo>
                  <a:lnTo>
                    <a:pt x="67170" y="113626"/>
                  </a:lnTo>
                  <a:close/>
                </a:path>
                <a:path w="259715" h="247650">
                  <a:moveTo>
                    <a:pt x="73075" y="42583"/>
                  </a:moveTo>
                  <a:lnTo>
                    <a:pt x="56045" y="6413"/>
                  </a:lnTo>
                  <a:lnTo>
                    <a:pt x="41376" y="0"/>
                  </a:lnTo>
                  <a:lnTo>
                    <a:pt x="33464" y="469"/>
                  </a:lnTo>
                  <a:lnTo>
                    <a:pt x="13144" y="27038"/>
                  </a:lnTo>
                  <a:lnTo>
                    <a:pt x="15570" y="36639"/>
                  </a:lnTo>
                  <a:lnTo>
                    <a:pt x="21704" y="44907"/>
                  </a:lnTo>
                  <a:lnTo>
                    <a:pt x="31203" y="51104"/>
                  </a:lnTo>
                  <a:lnTo>
                    <a:pt x="43586" y="55880"/>
                  </a:lnTo>
                  <a:lnTo>
                    <a:pt x="56286" y="57810"/>
                  </a:lnTo>
                  <a:lnTo>
                    <a:pt x="66751" y="55499"/>
                  </a:lnTo>
                  <a:lnTo>
                    <a:pt x="67881" y="54851"/>
                  </a:lnTo>
                  <a:lnTo>
                    <a:pt x="68834" y="54089"/>
                  </a:lnTo>
                  <a:lnTo>
                    <a:pt x="69672" y="53136"/>
                  </a:lnTo>
                  <a:lnTo>
                    <a:pt x="73075" y="42583"/>
                  </a:lnTo>
                  <a:close/>
                </a:path>
                <a:path w="259715" h="247650">
                  <a:moveTo>
                    <a:pt x="105422" y="162242"/>
                  </a:moveTo>
                  <a:lnTo>
                    <a:pt x="100965" y="152273"/>
                  </a:lnTo>
                  <a:lnTo>
                    <a:pt x="93916" y="149148"/>
                  </a:lnTo>
                  <a:lnTo>
                    <a:pt x="85001" y="149364"/>
                  </a:lnTo>
                  <a:lnTo>
                    <a:pt x="48869" y="174599"/>
                  </a:lnTo>
                  <a:lnTo>
                    <a:pt x="47498" y="184442"/>
                  </a:lnTo>
                  <a:lnTo>
                    <a:pt x="49923" y="194056"/>
                  </a:lnTo>
                  <a:lnTo>
                    <a:pt x="56032" y="202247"/>
                  </a:lnTo>
                  <a:lnTo>
                    <a:pt x="63119" y="206730"/>
                  </a:lnTo>
                  <a:lnTo>
                    <a:pt x="70904" y="208724"/>
                  </a:lnTo>
                  <a:lnTo>
                    <a:pt x="78816" y="208280"/>
                  </a:lnTo>
                  <a:lnTo>
                    <a:pt x="86258" y="205422"/>
                  </a:lnTo>
                  <a:lnTo>
                    <a:pt x="88544" y="204101"/>
                  </a:lnTo>
                  <a:lnTo>
                    <a:pt x="90665" y="202412"/>
                  </a:lnTo>
                  <a:lnTo>
                    <a:pt x="92532" y="200355"/>
                  </a:lnTo>
                  <a:lnTo>
                    <a:pt x="92722" y="200240"/>
                  </a:lnTo>
                  <a:lnTo>
                    <a:pt x="99415" y="189547"/>
                  </a:lnTo>
                  <a:lnTo>
                    <a:pt x="104279" y="175768"/>
                  </a:lnTo>
                  <a:lnTo>
                    <a:pt x="105422" y="162242"/>
                  </a:lnTo>
                  <a:close/>
                </a:path>
                <a:path w="259715" h="247650">
                  <a:moveTo>
                    <a:pt x="179260" y="219405"/>
                  </a:moveTo>
                  <a:lnTo>
                    <a:pt x="176225" y="207225"/>
                  </a:lnTo>
                  <a:lnTo>
                    <a:pt x="169570" y="194310"/>
                  </a:lnTo>
                  <a:lnTo>
                    <a:pt x="160464" y="184251"/>
                  </a:lnTo>
                  <a:lnTo>
                    <a:pt x="150075" y="180670"/>
                  </a:lnTo>
                  <a:lnTo>
                    <a:pt x="148272" y="180848"/>
                  </a:lnTo>
                  <a:lnTo>
                    <a:pt x="127939" y="223812"/>
                  </a:lnTo>
                  <a:lnTo>
                    <a:pt x="130771" y="233591"/>
                  </a:lnTo>
                  <a:lnTo>
                    <a:pt x="136982" y="241274"/>
                  </a:lnTo>
                  <a:lnTo>
                    <a:pt x="145630" y="246075"/>
                  </a:lnTo>
                  <a:lnTo>
                    <a:pt x="155803" y="247269"/>
                  </a:lnTo>
                  <a:lnTo>
                    <a:pt x="159651" y="246951"/>
                  </a:lnTo>
                  <a:lnTo>
                    <a:pt x="179260" y="219405"/>
                  </a:lnTo>
                  <a:close/>
                </a:path>
                <a:path w="259715" h="247650">
                  <a:moveTo>
                    <a:pt x="259600" y="198183"/>
                  </a:moveTo>
                  <a:lnTo>
                    <a:pt x="257136" y="188607"/>
                  </a:lnTo>
                  <a:lnTo>
                    <a:pt x="250926" y="180454"/>
                  </a:lnTo>
                  <a:lnTo>
                    <a:pt x="250812" y="180263"/>
                  </a:lnTo>
                  <a:lnTo>
                    <a:pt x="241363" y="174091"/>
                  </a:lnTo>
                  <a:lnTo>
                    <a:pt x="229095" y="169367"/>
                  </a:lnTo>
                  <a:lnTo>
                    <a:pt x="216509" y="167462"/>
                  </a:lnTo>
                  <a:lnTo>
                    <a:pt x="206095" y="169786"/>
                  </a:lnTo>
                  <a:lnTo>
                    <a:pt x="205003" y="170421"/>
                  </a:lnTo>
                  <a:lnTo>
                    <a:pt x="204012" y="171196"/>
                  </a:lnTo>
                  <a:lnTo>
                    <a:pt x="203161" y="172148"/>
                  </a:lnTo>
                  <a:lnTo>
                    <a:pt x="199707" y="182600"/>
                  </a:lnTo>
                  <a:lnTo>
                    <a:pt x="202285" y="195948"/>
                  </a:lnTo>
                  <a:lnTo>
                    <a:pt x="208673" y="209105"/>
                  </a:lnTo>
                  <a:lnTo>
                    <a:pt x="216611" y="218986"/>
                  </a:lnTo>
                  <a:lnTo>
                    <a:pt x="223558" y="223405"/>
                  </a:lnTo>
                  <a:lnTo>
                    <a:pt x="231317" y="225348"/>
                  </a:lnTo>
                  <a:lnTo>
                    <a:pt x="239242" y="224853"/>
                  </a:lnTo>
                  <a:lnTo>
                    <a:pt x="258267" y="208013"/>
                  </a:lnTo>
                  <a:lnTo>
                    <a:pt x="259600" y="198183"/>
                  </a:lnTo>
                  <a:close/>
                </a:path>
              </a:pathLst>
            </a:custGeom>
            <a:solidFill>
              <a:srgbClr val="000000"/>
            </a:solidFill>
          </p:spPr>
          <p:txBody>
            <a:bodyPr wrap="square" lIns="0" tIns="0" rIns="0" bIns="0" rtlCol="0"/>
            <a:lstStyle/>
            <a:p>
              <a:endParaRPr/>
            </a:p>
          </p:txBody>
        </p:sp>
        <p:pic>
          <p:nvPicPr>
            <p:cNvPr id="70" name="object 70"/>
            <p:cNvPicPr/>
            <p:nvPr/>
          </p:nvPicPr>
          <p:blipFill>
            <a:blip r:embed="rId23" cstate="print"/>
            <a:stretch>
              <a:fillRect/>
            </a:stretch>
          </p:blipFill>
          <p:spPr>
            <a:xfrm>
              <a:off x="8040034" y="2426920"/>
              <a:ext cx="661912" cy="670957"/>
            </a:xfrm>
            <a:prstGeom prst="rect">
              <a:avLst/>
            </a:prstGeom>
          </p:spPr>
        </p:pic>
        <p:sp>
          <p:nvSpPr>
            <p:cNvPr id="71" name="object 71"/>
            <p:cNvSpPr/>
            <p:nvPr/>
          </p:nvSpPr>
          <p:spPr>
            <a:xfrm>
              <a:off x="8111590" y="2479307"/>
              <a:ext cx="519430" cy="528320"/>
            </a:xfrm>
            <a:custGeom>
              <a:avLst/>
              <a:gdLst/>
              <a:ahLst/>
              <a:cxnLst/>
              <a:rect l="l" t="t" r="r" b="b"/>
              <a:pathLst>
                <a:path w="519429" h="528319">
                  <a:moveTo>
                    <a:pt x="214987" y="528082"/>
                  </a:moveTo>
                  <a:lnTo>
                    <a:pt x="198309" y="526603"/>
                  </a:lnTo>
                  <a:lnTo>
                    <a:pt x="181952" y="522111"/>
                  </a:lnTo>
                  <a:lnTo>
                    <a:pt x="166320" y="514526"/>
                  </a:lnTo>
                  <a:lnTo>
                    <a:pt x="151815" y="503764"/>
                  </a:lnTo>
                  <a:lnTo>
                    <a:pt x="140252" y="510147"/>
                  </a:lnTo>
                  <a:lnTo>
                    <a:pt x="127957" y="514832"/>
                  </a:lnTo>
                  <a:lnTo>
                    <a:pt x="115108" y="517718"/>
                  </a:lnTo>
                  <a:lnTo>
                    <a:pt x="101884" y="518702"/>
                  </a:lnTo>
                  <a:lnTo>
                    <a:pt x="100755" y="518702"/>
                  </a:lnTo>
                  <a:lnTo>
                    <a:pt x="59848" y="509564"/>
                  </a:lnTo>
                  <a:lnTo>
                    <a:pt x="28745" y="485447"/>
                  </a:lnTo>
                  <a:lnTo>
                    <a:pt x="10147" y="451300"/>
                  </a:lnTo>
                  <a:lnTo>
                    <a:pt x="6751" y="412072"/>
                  </a:lnTo>
                  <a:lnTo>
                    <a:pt x="21258" y="372710"/>
                  </a:lnTo>
                  <a:lnTo>
                    <a:pt x="4432" y="341881"/>
                  </a:lnTo>
                  <a:lnTo>
                    <a:pt x="7770" y="274865"/>
                  </a:lnTo>
                  <a:lnTo>
                    <a:pt x="32613" y="241157"/>
                  </a:lnTo>
                  <a:lnTo>
                    <a:pt x="49696" y="229323"/>
                  </a:lnTo>
                  <a:lnTo>
                    <a:pt x="52820" y="186417"/>
                  </a:lnTo>
                  <a:lnTo>
                    <a:pt x="72800" y="151637"/>
                  </a:lnTo>
                  <a:lnTo>
                    <a:pt x="104739" y="128321"/>
                  </a:lnTo>
                  <a:lnTo>
                    <a:pt x="143739" y="119807"/>
                  </a:lnTo>
                  <a:lnTo>
                    <a:pt x="155630" y="120578"/>
                  </a:lnTo>
                  <a:lnTo>
                    <a:pt x="167587" y="122944"/>
                  </a:lnTo>
                  <a:lnTo>
                    <a:pt x="179494" y="126988"/>
                  </a:lnTo>
                  <a:lnTo>
                    <a:pt x="191238" y="132791"/>
                  </a:lnTo>
                  <a:lnTo>
                    <a:pt x="199140" y="130446"/>
                  </a:lnTo>
                  <a:lnTo>
                    <a:pt x="207519" y="128796"/>
                  </a:lnTo>
                  <a:lnTo>
                    <a:pt x="215943" y="128579"/>
                  </a:lnTo>
                  <a:lnTo>
                    <a:pt x="215943" y="128361"/>
                  </a:lnTo>
                  <a:lnTo>
                    <a:pt x="228637" y="88300"/>
                  </a:lnTo>
                  <a:lnTo>
                    <a:pt x="263567" y="29460"/>
                  </a:lnTo>
                  <a:lnTo>
                    <a:pt x="291430" y="3142"/>
                  </a:lnTo>
                  <a:lnTo>
                    <a:pt x="306990" y="0"/>
                  </a:lnTo>
                  <a:lnTo>
                    <a:pt x="318942" y="1791"/>
                  </a:lnTo>
                  <a:lnTo>
                    <a:pt x="349290" y="41223"/>
                  </a:lnTo>
                  <a:lnTo>
                    <a:pt x="357441" y="84286"/>
                  </a:lnTo>
                  <a:lnTo>
                    <a:pt x="370207" y="78325"/>
                  </a:lnTo>
                  <a:lnTo>
                    <a:pt x="410150" y="64658"/>
                  </a:lnTo>
                  <a:lnTo>
                    <a:pt x="416923" y="63399"/>
                  </a:lnTo>
                  <a:lnTo>
                    <a:pt x="420179" y="63399"/>
                  </a:lnTo>
                  <a:lnTo>
                    <a:pt x="437739" y="67533"/>
                  </a:lnTo>
                  <a:lnTo>
                    <a:pt x="451408" y="78592"/>
                  </a:lnTo>
                  <a:lnTo>
                    <a:pt x="459134" y="94561"/>
                  </a:lnTo>
                  <a:lnTo>
                    <a:pt x="458865" y="113424"/>
                  </a:lnTo>
                  <a:lnTo>
                    <a:pt x="455389" y="125914"/>
                  </a:lnTo>
                  <a:lnTo>
                    <a:pt x="451245" y="138241"/>
                  </a:lnTo>
                  <a:lnTo>
                    <a:pt x="446482" y="150405"/>
                  </a:lnTo>
                  <a:lnTo>
                    <a:pt x="441150" y="162406"/>
                  </a:lnTo>
                  <a:lnTo>
                    <a:pt x="454058" y="164316"/>
                  </a:lnTo>
                  <a:lnTo>
                    <a:pt x="491992" y="174044"/>
                  </a:lnTo>
                  <a:lnTo>
                    <a:pt x="518086" y="203659"/>
                  </a:lnTo>
                  <a:lnTo>
                    <a:pt x="518862" y="214026"/>
                  </a:lnTo>
                  <a:lnTo>
                    <a:pt x="517028" y="224128"/>
                  </a:lnTo>
                  <a:lnTo>
                    <a:pt x="490088" y="254937"/>
                  </a:lnTo>
                  <a:lnTo>
                    <a:pt x="434092" y="288856"/>
                  </a:lnTo>
                  <a:lnTo>
                    <a:pt x="395909" y="301842"/>
                  </a:lnTo>
                  <a:lnTo>
                    <a:pt x="395917" y="310193"/>
                  </a:lnTo>
                  <a:lnTo>
                    <a:pt x="395225" y="318430"/>
                  </a:lnTo>
                  <a:lnTo>
                    <a:pt x="393833" y="326536"/>
                  </a:lnTo>
                  <a:lnTo>
                    <a:pt x="391741" y="334497"/>
                  </a:lnTo>
                  <a:lnTo>
                    <a:pt x="403270" y="373563"/>
                  </a:lnTo>
                  <a:lnTo>
                    <a:pt x="397975" y="411407"/>
                  </a:lnTo>
                  <a:lnTo>
                    <a:pt x="378630" y="443744"/>
                  </a:lnTo>
                  <a:lnTo>
                    <a:pt x="348014" y="466290"/>
                  </a:lnTo>
                  <a:lnTo>
                    <a:pt x="308900" y="474757"/>
                  </a:lnTo>
                  <a:lnTo>
                    <a:pt x="306165" y="474757"/>
                  </a:lnTo>
                  <a:lnTo>
                    <a:pt x="303386" y="474627"/>
                  </a:lnTo>
                  <a:lnTo>
                    <a:pt x="300564" y="474409"/>
                  </a:lnTo>
                  <a:lnTo>
                    <a:pt x="285007" y="497415"/>
                  </a:lnTo>
                  <a:lnTo>
                    <a:pt x="264516" y="514240"/>
                  </a:lnTo>
                  <a:lnTo>
                    <a:pt x="240656" y="524569"/>
                  </a:lnTo>
                  <a:lnTo>
                    <a:pt x="214987" y="528082"/>
                  </a:lnTo>
                  <a:close/>
                </a:path>
              </a:pathLst>
            </a:custGeom>
            <a:solidFill>
              <a:srgbClr val="FFFAE7"/>
            </a:solidFill>
          </p:spPr>
          <p:txBody>
            <a:bodyPr wrap="square" lIns="0" tIns="0" rIns="0" bIns="0" rtlCol="0"/>
            <a:lstStyle/>
            <a:p>
              <a:endParaRPr/>
            </a:p>
          </p:txBody>
        </p:sp>
        <p:sp>
          <p:nvSpPr>
            <p:cNvPr id="72" name="object 72"/>
            <p:cNvSpPr/>
            <p:nvPr/>
          </p:nvSpPr>
          <p:spPr>
            <a:xfrm>
              <a:off x="8111590" y="2479307"/>
              <a:ext cx="519430" cy="528320"/>
            </a:xfrm>
            <a:custGeom>
              <a:avLst/>
              <a:gdLst/>
              <a:ahLst/>
              <a:cxnLst/>
              <a:rect l="l" t="t" r="r" b="b"/>
              <a:pathLst>
                <a:path w="519429" h="528319">
                  <a:moveTo>
                    <a:pt x="306990" y="0"/>
                  </a:moveTo>
                  <a:lnTo>
                    <a:pt x="263567" y="29460"/>
                  </a:lnTo>
                  <a:lnTo>
                    <a:pt x="228637" y="88300"/>
                  </a:lnTo>
                  <a:lnTo>
                    <a:pt x="215943" y="128361"/>
                  </a:lnTo>
                  <a:lnTo>
                    <a:pt x="215943" y="128579"/>
                  </a:lnTo>
                  <a:lnTo>
                    <a:pt x="207519" y="128796"/>
                  </a:lnTo>
                  <a:lnTo>
                    <a:pt x="199140" y="130446"/>
                  </a:lnTo>
                  <a:lnTo>
                    <a:pt x="191238" y="132791"/>
                  </a:lnTo>
                  <a:lnTo>
                    <a:pt x="179494" y="126988"/>
                  </a:lnTo>
                  <a:lnTo>
                    <a:pt x="167587" y="122944"/>
                  </a:lnTo>
                  <a:lnTo>
                    <a:pt x="155630" y="120578"/>
                  </a:lnTo>
                  <a:lnTo>
                    <a:pt x="143739" y="119807"/>
                  </a:lnTo>
                  <a:lnTo>
                    <a:pt x="104739" y="128321"/>
                  </a:lnTo>
                  <a:lnTo>
                    <a:pt x="72800" y="151637"/>
                  </a:lnTo>
                  <a:lnTo>
                    <a:pt x="52820" y="186417"/>
                  </a:lnTo>
                  <a:lnTo>
                    <a:pt x="49696" y="229323"/>
                  </a:lnTo>
                  <a:lnTo>
                    <a:pt x="43709" y="232861"/>
                  </a:lnTo>
                  <a:lnTo>
                    <a:pt x="7770" y="274865"/>
                  </a:lnTo>
                  <a:lnTo>
                    <a:pt x="0" y="308068"/>
                  </a:lnTo>
                  <a:lnTo>
                    <a:pt x="4432" y="341881"/>
                  </a:lnTo>
                  <a:lnTo>
                    <a:pt x="21258" y="372710"/>
                  </a:lnTo>
                  <a:lnTo>
                    <a:pt x="6751" y="412072"/>
                  </a:lnTo>
                  <a:lnTo>
                    <a:pt x="10147" y="451300"/>
                  </a:lnTo>
                  <a:lnTo>
                    <a:pt x="28745" y="485447"/>
                  </a:lnTo>
                  <a:lnTo>
                    <a:pt x="59848" y="509564"/>
                  </a:lnTo>
                  <a:lnTo>
                    <a:pt x="100755" y="518702"/>
                  </a:lnTo>
                  <a:lnTo>
                    <a:pt x="101146" y="518702"/>
                  </a:lnTo>
                  <a:lnTo>
                    <a:pt x="101494" y="518702"/>
                  </a:lnTo>
                  <a:lnTo>
                    <a:pt x="101884" y="518702"/>
                  </a:lnTo>
                  <a:lnTo>
                    <a:pt x="115108" y="517718"/>
                  </a:lnTo>
                  <a:lnTo>
                    <a:pt x="127957" y="514832"/>
                  </a:lnTo>
                  <a:lnTo>
                    <a:pt x="140252" y="510147"/>
                  </a:lnTo>
                  <a:lnTo>
                    <a:pt x="151815" y="503764"/>
                  </a:lnTo>
                  <a:lnTo>
                    <a:pt x="166320" y="514526"/>
                  </a:lnTo>
                  <a:lnTo>
                    <a:pt x="181952" y="522111"/>
                  </a:lnTo>
                  <a:lnTo>
                    <a:pt x="198309" y="526603"/>
                  </a:lnTo>
                  <a:lnTo>
                    <a:pt x="214987" y="528082"/>
                  </a:lnTo>
                  <a:lnTo>
                    <a:pt x="240656" y="524569"/>
                  </a:lnTo>
                  <a:lnTo>
                    <a:pt x="264516" y="514240"/>
                  </a:lnTo>
                  <a:lnTo>
                    <a:pt x="285007" y="497415"/>
                  </a:lnTo>
                  <a:lnTo>
                    <a:pt x="300564" y="474409"/>
                  </a:lnTo>
                  <a:lnTo>
                    <a:pt x="303386" y="474627"/>
                  </a:lnTo>
                  <a:lnTo>
                    <a:pt x="306165" y="474757"/>
                  </a:lnTo>
                  <a:lnTo>
                    <a:pt x="308900" y="474757"/>
                  </a:lnTo>
                  <a:lnTo>
                    <a:pt x="348014" y="466290"/>
                  </a:lnTo>
                  <a:lnTo>
                    <a:pt x="378630" y="443744"/>
                  </a:lnTo>
                  <a:lnTo>
                    <a:pt x="397975" y="411407"/>
                  </a:lnTo>
                  <a:lnTo>
                    <a:pt x="403270" y="373563"/>
                  </a:lnTo>
                  <a:lnTo>
                    <a:pt x="391741" y="334497"/>
                  </a:lnTo>
                  <a:lnTo>
                    <a:pt x="393833" y="326536"/>
                  </a:lnTo>
                  <a:lnTo>
                    <a:pt x="395225" y="318430"/>
                  </a:lnTo>
                  <a:lnTo>
                    <a:pt x="395917" y="310193"/>
                  </a:lnTo>
                  <a:lnTo>
                    <a:pt x="395909" y="301842"/>
                  </a:lnTo>
                  <a:lnTo>
                    <a:pt x="434092" y="288856"/>
                  </a:lnTo>
                  <a:lnTo>
                    <a:pt x="490088" y="254937"/>
                  </a:lnTo>
                  <a:lnTo>
                    <a:pt x="517028" y="224128"/>
                  </a:lnTo>
                  <a:lnTo>
                    <a:pt x="518862" y="214026"/>
                  </a:lnTo>
                  <a:lnTo>
                    <a:pt x="518086" y="203659"/>
                  </a:lnTo>
                  <a:lnTo>
                    <a:pt x="491992" y="174044"/>
                  </a:lnTo>
                  <a:lnTo>
                    <a:pt x="454058" y="164316"/>
                  </a:lnTo>
                  <a:lnTo>
                    <a:pt x="441150" y="162406"/>
                  </a:lnTo>
                  <a:lnTo>
                    <a:pt x="446482" y="150405"/>
                  </a:lnTo>
                  <a:lnTo>
                    <a:pt x="451245" y="138241"/>
                  </a:lnTo>
                  <a:lnTo>
                    <a:pt x="455389" y="125914"/>
                  </a:lnTo>
                  <a:lnTo>
                    <a:pt x="458865" y="113424"/>
                  </a:lnTo>
                  <a:lnTo>
                    <a:pt x="459134" y="94561"/>
                  </a:lnTo>
                  <a:lnTo>
                    <a:pt x="451408" y="78592"/>
                  </a:lnTo>
                  <a:lnTo>
                    <a:pt x="437739" y="67533"/>
                  </a:lnTo>
                  <a:lnTo>
                    <a:pt x="420179" y="63399"/>
                  </a:lnTo>
                  <a:lnTo>
                    <a:pt x="416923" y="63399"/>
                  </a:lnTo>
                  <a:lnTo>
                    <a:pt x="370207" y="78325"/>
                  </a:lnTo>
                  <a:lnTo>
                    <a:pt x="357441" y="84286"/>
                  </a:lnTo>
                  <a:lnTo>
                    <a:pt x="355484" y="69812"/>
                  </a:lnTo>
                  <a:lnTo>
                    <a:pt x="345110" y="27140"/>
                  </a:lnTo>
                  <a:lnTo>
                    <a:pt x="318942" y="1791"/>
                  </a:lnTo>
                  <a:lnTo>
                    <a:pt x="306990" y="0"/>
                  </a:lnTo>
                  <a:close/>
                </a:path>
              </a:pathLst>
            </a:custGeom>
            <a:ln w="28574">
              <a:solidFill>
                <a:srgbClr val="FFFFFF"/>
              </a:solidFill>
            </a:ln>
          </p:spPr>
          <p:txBody>
            <a:bodyPr wrap="square" lIns="0" tIns="0" rIns="0" bIns="0" rtlCol="0"/>
            <a:lstStyle/>
            <a:p>
              <a:endParaRPr/>
            </a:p>
          </p:txBody>
        </p:sp>
        <p:sp>
          <p:nvSpPr>
            <p:cNvPr id="73" name="object 73"/>
            <p:cNvSpPr/>
            <p:nvPr/>
          </p:nvSpPr>
          <p:spPr>
            <a:xfrm>
              <a:off x="8352156" y="2495790"/>
              <a:ext cx="263525" cy="262890"/>
            </a:xfrm>
            <a:custGeom>
              <a:avLst/>
              <a:gdLst/>
              <a:ahLst/>
              <a:cxnLst/>
              <a:rect l="l" t="t" r="r" b="b"/>
              <a:pathLst>
                <a:path w="263525" h="262889">
                  <a:moveTo>
                    <a:pt x="81860" y="262862"/>
                  </a:moveTo>
                  <a:lnTo>
                    <a:pt x="59330" y="261610"/>
                  </a:lnTo>
                  <a:lnTo>
                    <a:pt x="41478" y="257919"/>
                  </a:lnTo>
                  <a:lnTo>
                    <a:pt x="29259" y="251882"/>
                  </a:lnTo>
                  <a:lnTo>
                    <a:pt x="23632" y="243593"/>
                  </a:lnTo>
                  <a:lnTo>
                    <a:pt x="22338" y="242059"/>
                  </a:lnTo>
                  <a:lnTo>
                    <a:pt x="21284" y="240477"/>
                  </a:lnTo>
                  <a:lnTo>
                    <a:pt x="20804" y="238704"/>
                  </a:lnTo>
                  <a:lnTo>
                    <a:pt x="18457" y="238704"/>
                  </a:lnTo>
                  <a:lnTo>
                    <a:pt x="6166" y="226106"/>
                  </a:lnTo>
                  <a:lnTo>
                    <a:pt x="0" y="197668"/>
                  </a:lnTo>
                  <a:lnTo>
                    <a:pt x="294" y="157501"/>
                  </a:lnTo>
                  <a:lnTo>
                    <a:pt x="7386" y="109717"/>
                  </a:lnTo>
                  <a:lnTo>
                    <a:pt x="19630" y="71761"/>
                  </a:lnTo>
                  <a:lnTo>
                    <a:pt x="52889" y="16321"/>
                  </a:lnTo>
                  <a:lnTo>
                    <a:pt x="67482" y="0"/>
                  </a:lnTo>
                  <a:lnTo>
                    <a:pt x="68536" y="0"/>
                  </a:lnTo>
                  <a:lnTo>
                    <a:pt x="70118" y="0"/>
                  </a:lnTo>
                  <a:lnTo>
                    <a:pt x="83321" y="50143"/>
                  </a:lnTo>
                  <a:lnTo>
                    <a:pt x="85578" y="85767"/>
                  </a:lnTo>
                  <a:lnTo>
                    <a:pt x="81285" y="125439"/>
                  </a:lnTo>
                  <a:lnTo>
                    <a:pt x="80470" y="128507"/>
                  </a:lnTo>
                  <a:lnTo>
                    <a:pt x="79990" y="131622"/>
                  </a:lnTo>
                  <a:lnTo>
                    <a:pt x="79224" y="134690"/>
                  </a:lnTo>
                  <a:lnTo>
                    <a:pt x="80757" y="132917"/>
                  </a:lnTo>
                  <a:lnTo>
                    <a:pt x="82530" y="131095"/>
                  </a:lnTo>
                  <a:lnTo>
                    <a:pt x="115325" y="104298"/>
                  </a:lnTo>
                  <a:lnTo>
                    <a:pt x="173391" y="75792"/>
                  </a:lnTo>
                  <a:lnTo>
                    <a:pt x="192515" y="70029"/>
                  </a:lnTo>
                  <a:lnTo>
                    <a:pt x="192803" y="69981"/>
                  </a:lnTo>
                  <a:lnTo>
                    <a:pt x="195631" y="69981"/>
                  </a:lnTo>
                  <a:lnTo>
                    <a:pt x="197739" y="72473"/>
                  </a:lnTo>
                  <a:lnTo>
                    <a:pt x="181116" y="119621"/>
                  </a:lnTo>
                  <a:lnTo>
                    <a:pt x="140470" y="180274"/>
                  </a:lnTo>
                  <a:lnTo>
                    <a:pt x="150411" y="178648"/>
                  </a:lnTo>
                  <a:lnTo>
                    <a:pt x="160221" y="177548"/>
                  </a:lnTo>
                  <a:lnTo>
                    <a:pt x="169860" y="176924"/>
                  </a:lnTo>
                  <a:lnTo>
                    <a:pt x="179288" y="176727"/>
                  </a:lnTo>
                  <a:lnTo>
                    <a:pt x="205569" y="178171"/>
                  </a:lnTo>
                  <a:lnTo>
                    <a:pt x="246756" y="185948"/>
                  </a:lnTo>
                  <a:lnTo>
                    <a:pt x="263203" y="194414"/>
                  </a:lnTo>
                  <a:lnTo>
                    <a:pt x="260903" y="196475"/>
                  </a:lnTo>
                  <a:lnTo>
                    <a:pt x="221953" y="226038"/>
                  </a:lnTo>
                  <a:lnTo>
                    <a:pt x="152307" y="254665"/>
                  </a:lnTo>
                  <a:lnTo>
                    <a:pt x="97888" y="262356"/>
                  </a:lnTo>
                  <a:lnTo>
                    <a:pt x="81860" y="262862"/>
                  </a:lnTo>
                  <a:close/>
                </a:path>
              </a:pathLst>
            </a:custGeom>
            <a:solidFill>
              <a:srgbClr val="277F2B"/>
            </a:solidFill>
          </p:spPr>
          <p:txBody>
            <a:bodyPr wrap="square" lIns="0" tIns="0" rIns="0" bIns="0" rtlCol="0"/>
            <a:lstStyle/>
            <a:p>
              <a:endParaRPr/>
            </a:p>
          </p:txBody>
        </p:sp>
        <p:pic>
          <p:nvPicPr>
            <p:cNvPr id="74" name="object 74"/>
            <p:cNvPicPr/>
            <p:nvPr/>
          </p:nvPicPr>
          <p:blipFill>
            <a:blip r:embed="rId24" cstate="print"/>
            <a:stretch>
              <a:fillRect/>
            </a:stretch>
          </p:blipFill>
          <p:spPr>
            <a:xfrm>
              <a:off x="8362131" y="2552059"/>
              <a:ext cx="196631" cy="195565"/>
            </a:xfrm>
            <a:prstGeom prst="rect">
              <a:avLst/>
            </a:prstGeom>
          </p:spPr>
        </p:pic>
        <p:sp>
          <p:nvSpPr>
            <p:cNvPr id="75" name="object 75"/>
            <p:cNvSpPr/>
            <p:nvPr/>
          </p:nvSpPr>
          <p:spPr>
            <a:xfrm>
              <a:off x="8132669" y="2617768"/>
              <a:ext cx="366395" cy="370840"/>
            </a:xfrm>
            <a:custGeom>
              <a:avLst/>
              <a:gdLst/>
              <a:ahLst/>
              <a:cxnLst/>
              <a:rect l="l" t="t" r="r" b="b"/>
              <a:pathLst>
                <a:path w="366395" h="370839">
                  <a:moveTo>
                    <a:pt x="256959" y="107328"/>
                  </a:moveTo>
                  <a:lnTo>
                    <a:pt x="71574" y="107328"/>
                  </a:lnTo>
                  <a:lnTo>
                    <a:pt x="59191" y="85902"/>
                  </a:lnTo>
                  <a:lnTo>
                    <a:pt x="55748" y="62220"/>
                  </a:lnTo>
                  <a:lnTo>
                    <a:pt x="61123" y="38890"/>
                  </a:lnTo>
                  <a:lnTo>
                    <a:pt x="96438" y="4648"/>
                  </a:lnTo>
                  <a:lnTo>
                    <a:pt x="120577" y="0"/>
                  </a:lnTo>
                  <a:lnTo>
                    <a:pt x="132308" y="1069"/>
                  </a:lnTo>
                  <a:lnTo>
                    <a:pt x="143710" y="4287"/>
                  </a:lnTo>
                  <a:lnTo>
                    <a:pt x="154469" y="9666"/>
                  </a:lnTo>
                  <a:lnTo>
                    <a:pt x="164274" y="17220"/>
                  </a:lnTo>
                  <a:lnTo>
                    <a:pt x="165046" y="17751"/>
                  </a:lnTo>
                  <a:lnTo>
                    <a:pt x="166107" y="19294"/>
                  </a:lnTo>
                  <a:lnTo>
                    <a:pt x="239070" y="19294"/>
                  </a:lnTo>
                  <a:lnTo>
                    <a:pt x="248197" y="26819"/>
                  </a:lnTo>
                  <a:lnTo>
                    <a:pt x="261189" y="45325"/>
                  </a:lnTo>
                  <a:lnTo>
                    <a:pt x="266982" y="66513"/>
                  </a:lnTo>
                  <a:lnTo>
                    <a:pt x="265397" y="88379"/>
                  </a:lnTo>
                  <a:lnTo>
                    <a:pt x="256959" y="107328"/>
                  </a:lnTo>
                  <a:close/>
                </a:path>
                <a:path w="366395" h="370839">
                  <a:moveTo>
                    <a:pt x="239070" y="19294"/>
                  </a:moveTo>
                  <a:lnTo>
                    <a:pt x="166107" y="19294"/>
                  </a:lnTo>
                  <a:lnTo>
                    <a:pt x="174723" y="14300"/>
                  </a:lnTo>
                  <a:lnTo>
                    <a:pt x="183814" y="10744"/>
                  </a:lnTo>
                  <a:lnTo>
                    <a:pt x="193203" y="8617"/>
                  </a:lnTo>
                  <a:lnTo>
                    <a:pt x="202715" y="7910"/>
                  </a:lnTo>
                  <a:lnTo>
                    <a:pt x="215105" y="9108"/>
                  </a:lnTo>
                  <a:lnTo>
                    <a:pt x="227065" y="12680"/>
                  </a:lnTo>
                  <a:lnTo>
                    <a:pt x="238221" y="18594"/>
                  </a:lnTo>
                  <a:lnTo>
                    <a:pt x="239070" y="19294"/>
                  </a:lnTo>
                  <a:close/>
                </a:path>
                <a:path w="366395" h="370839">
                  <a:moveTo>
                    <a:pt x="330585" y="110753"/>
                  </a:moveTo>
                  <a:lnTo>
                    <a:pt x="257794" y="110753"/>
                  </a:lnTo>
                  <a:lnTo>
                    <a:pt x="266359" y="105774"/>
                  </a:lnTo>
                  <a:lnTo>
                    <a:pt x="275380" y="102251"/>
                  </a:lnTo>
                  <a:lnTo>
                    <a:pt x="284700" y="100157"/>
                  </a:lnTo>
                  <a:lnTo>
                    <a:pt x="294161" y="99465"/>
                  </a:lnTo>
                  <a:lnTo>
                    <a:pt x="306561" y="100662"/>
                  </a:lnTo>
                  <a:lnTo>
                    <a:pt x="318559" y="104223"/>
                  </a:lnTo>
                  <a:lnTo>
                    <a:pt x="329789" y="110108"/>
                  </a:lnTo>
                  <a:lnTo>
                    <a:pt x="330585" y="110753"/>
                  </a:lnTo>
                  <a:close/>
                </a:path>
                <a:path w="366395" h="370839">
                  <a:moveTo>
                    <a:pt x="71092" y="360479"/>
                  </a:moveTo>
                  <a:lnTo>
                    <a:pt x="16831" y="331020"/>
                  </a:lnTo>
                  <a:lnTo>
                    <a:pt x="6914" y="304071"/>
                  </a:lnTo>
                  <a:lnTo>
                    <a:pt x="9577" y="275467"/>
                  </a:lnTo>
                  <a:lnTo>
                    <a:pt x="36492" y="240988"/>
                  </a:lnTo>
                  <a:lnTo>
                    <a:pt x="49292" y="234820"/>
                  </a:lnTo>
                  <a:lnTo>
                    <a:pt x="40714" y="232113"/>
                  </a:lnTo>
                  <a:lnTo>
                    <a:pt x="32580" y="228290"/>
                  </a:lnTo>
                  <a:lnTo>
                    <a:pt x="25024" y="223390"/>
                  </a:lnTo>
                  <a:lnTo>
                    <a:pt x="18183" y="217454"/>
                  </a:lnTo>
                  <a:lnTo>
                    <a:pt x="0" y="182760"/>
                  </a:lnTo>
                  <a:lnTo>
                    <a:pt x="4461" y="146690"/>
                  </a:lnTo>
                  <a:lnTo>
                    <a:pt x="27190" y="118362"/>
                  </a:lnTo>
                  <a:lnTo>
                    <a:pt x="63809" y="106894"/>
                  </a:lnTo>
                  <a:lnTo>
                    <a:pt x="66317" y="106894"/>
                  </a:lnTo>
                  <a:lnTo>
                    <a:pt x="68922" y="107039"/>
                  </a:lnTo>
                  <a:lnTo>
                    <a:pt x="71574" y="107328"/>
                  </a:lnTo>
                  <a:lnTo>
                    <a:pt x="256959" y="107328"/>
                  </a:lnTo>
                  <a:lnTo>
                    <a:pt x="256250" y="108920"/>
                  </a:lnTo>
                  <a:lnTo>
                    <a:pt x="256733" y="109450"/>
                  </a:lnTo>
                  <a:lnTo>
                    <a:pt x="257023" y="109692"/>
                  </a:lnTo>
                  <a:lnTo>
                    <a:pt x="257505" y="110222"/>
                  </a:lnTo>
                  <a:lnTo>
                    <a:pt x="257794" y="110753"/>
                  </a:lnTo>
                  <a:lnTo>
                    <a:pt x="330585" y="110753"/>
                  </a:lnTo>
                  <a:lnTo>
                    <a:pt x="339883" y="118278"/>
                  </a:lnTo>
                  <a:lnTo>
                    <a:pt x="352851" y="136781"/>
                  </a:lnTo>
                  <a:lnTo>
                    <a:pt x="358615" y="157984"/>
                  </a:lnTo>
                  <a:lnTo>
                    <a:pt x="356955" y="179919"/>
                  </a:lnTo>
                  <a:lnTo>
                    <a:pt x="347649" y="200619"/>
                  </a:lnTo>
                  <a:lnTo>
                    <a:pt x="348179" y="200909"/>
                  </a:lnTo>
                  <a:lnTo>
                    <a:pt x="361460" y="221349"/>
                  </a:lnTo>
                  <a:lnTo>
                    <a:pt x="366272" y="244498"/>
                  </a:lnTo>
                  <a:lnTo>
                    <a:pt x="362483" y="267800"/>
                  </a:lnTo>
                  <a:lnTo>
                    <a:pt x="349964" y="288701"/>
                  </a:lnTo>
                  <a:lnTo>
                    <a:pt x="340345" y="297529"/>
                  </a:lnTo>
                  <a:lnTo>
                    <a:pt x="262425" y="297529"/>
                  </a:lnTo>
                  <a:lnTo>
                    <a:pt x="262063" y="312290"/>
                  </a:lnTo>
                  <a:lnTo>
                    <a:pt x="133696" y="312290"/>
                  </a:lnTo>
                  <a:lnTo>
                    <a:pt x="124579" y="332335"/>
                  </a:lnTo>
                  <a:lnTo>
                    <a:pt x="110027" y="347509"/>
                  </a:lnTo>
                  <a:lnTo>
                    <a:pt x="91658" y="357121"/>
                  </a:lnTo>
                  <a:lnTo>
                    <a:pt x="71092" y="360479"/>
                  </a:lnTo>
                  <a:close/>
                </a:path>
                <a:path w="366395" h="370839">
                  <a:moveTo>
                    <a:pt x="301540" y="310650"/>
                  </a:moveTo>
                  <a:lnTo>
                    <a:pt x="291318" y="309841"/>
                  </a:lnTo>
                  <a:lnTo>
                    <a:pt x="281258" y="307400"/>
                  </a:lnTo>
                  <a:lnTo>
                    <a:pt x="271561" y="303303"/>
                  </a:lnTo>
                  <a:lnTo>
                    <a:pt x="262425" y="297529"/>
                  </a:lnTo>
                  <a:lnTo>
                    <a:pt x="340345" y="297529"/>
                  </a:lnTo>
                  <a:lnTo>
                    <a:pt x="339596" y="298216"/>
                  </a:lnTo>
                  <a:lnTo>
                    <a:pt x="327759" y="305084"/>
                  </a:lnTo>
                  <a:lnTo>
                    <a:pt x="314919" y="309248"/>
                  </a:lnTo>
                  <a:lnTo>
                    <a:pt x="301540" y="310650"/>
                  </a:lnTo>
                  <a:close/>
                </a:path>
                <a:path w="366395" h="370839">
                  <a:moveTo>
                    <a:pt x="198422" y="370705"/>
                  </a:moveTo>
                  <a:lnTo>
                    <a:pt x="152361" y="351651"/>
                  </a:lnTo>
                  <a:lnTo>
                    <a:pt x="133696" y="312290"/>
                  </a:lnTo>
                  <a:lnTo>
                    <a:pt x="262063" y="312290"/>
                  </a:lnTo>
                  <a:lnTo>
                    <a:pt x="243508" y="352441"/>
                  </a:lnTo>
                  <a:lnTo>
                    <a:pt x="205691" y="370297"/>
                  </a:lnTo>
                  <a:lnTo>
                    <a:pt x="198422" y="370705"/>
                  </a:lnTo>
                  <a:close/>
                </a:path>
              </a:pathLst>
            </a:custGeom>
            <a:solidFill>
              <a:srgbClr val="D93300"/>
            </a:solidFill>
          </p:spPr>
          <p:txBody>
            <a:bodyPr wrap="square" lIns="0" tIns="0" rIns="0" bIns="0" rtlCol="0"/>
            <a:lstStyle/>
            <a:p>
              <a:endParaRPr/>
            </a:p>
          </p:txBody>
        </p:sp>
        <p:pic>
          <p:nvPicPr>
            <p:cNvPr id="76" name="object 76"/>
            <p:cNvPicPr/>
            <p:nvPr/>
          </p:nvPicPr>
          <p:blipFill>
            <a:blip r:embed="rId25" cstate="print"/>
            <a:stretch>
              <a:fillRect/>
            </a:stretch>
          </p:blipFill>
          <p:spPr>
            <a:xfrm>
              <a:off x="8202835" y="2847645"/>
              <a:ext cx="66661" cy="69173"/>
            </a:xfrm>
            <a:prstGeom prst="rect">
              <a:avLst/>
            </a:prstGeom>
          </p:spPr>
        </p:pic>
        <p:pic>
          <p:nvPicPr>
            <p:cNvPr id="77" name="object 77"/>
            <p:cNvPicPr/>
            <p:nvPr/>
          </p:nvPicPr>
          <p:blipFill>
            <a:blip r:embed="rId26" cstate="print"/>
            <a:stretch>
              <a:fillRect/>
            </a:stretch>
          </p:blipFill>
          <p:spPr>
            <a:xfrm>
              <a:off x="8220812" y="2649168"/>
              <a:ext cx="96219" cy="97199"/>
            </a:xfrm>
            <a:prstGeom prst="rect">
              <a:avLst/>
            </a:prstGeom>
          </p:spPr>
        </p:pic>
        <p:pic>
          <p:nvPicPr>
            <p:cNvPr id="78" name="object 78"/>
            <p:cNvPicPr/>
            <p:nvPr/>
          </p:nvPicPr>
          <p:blipFill>
            <a:blip r:embed="rId27" cstate="print"/>
            <a:stretch>
              <a:fillRect/>
            </a:stretch>
          </p:blipFill>
          <p:spPr>
            <a:xfrm>
              <a:off x="8370344" y="2798593"/>
              <a:ext cx="90188" cy="103469"/>
            </a:xfrm>
            <a:prstGeom prst="rect">
              <a:avLst/>
            </a:prstGeom>
          </p:spPr>
        </p:pic>
        <p:sp>
          <p:nvSpPr>
            <p:cNvPr id="79" name="object 79"/>
            <p:cNvSpPr/>
            <p:nvPr/>
          </p:nvSpPr>
          <p:spPr>
            <a:xfrm>
              <a:off x="8602732" y="3738454"/>
              <a:ext cx="52069" cy="49530"/>
            </a:xfrm>
            <a:custGeom>
              <a:avLst/>
              <a:gdLst/>
              <a:ahLst/>
              <a:cxnLst/>
              <a:rect l="l" t="t" r="r" b="b"/>
              <a:pathLst>
                <a:path w="52070" h="49529">
                  <a:moveTo>
                    <a:pt x="18369" y="48933"/>
                  </a:moveTo>
                  <a:lnTo>
                    <a:pt x="11264" y="46425"/>
                  </a:lnTo>
                  <a:lnTo>
                    <a:pt x="5262" y="41480"/>
                  </a:lnTo>
                  <a:lnTo>
                    <a:pt x="942" y="33679"/>
                  </a:lnTo>
                  <a:lnTo>
                    <a:pt x="0" y="25201"/>
                  </a:lnTo>
                  <a:lnTo>
                    <a:pt x="2319" y="17016"/>
                  </a:lnTo>
                  <a:lnTo>
                    <a:pt x="32506" y="0"/>
                  </a:lnTo>
                  <a:lnTo>
                    <a:pt x="42182" y="171"/>
                  </a:lnTo>
                  <a:lnTo>
                    <a:pt x="49209" y="4005"/>
                  </a:lnTo>
                  <a:lnTo>
                    <a:pt x="51893" y="13048"/>
                  </a:lnTo>
                  <a:lnTo>
                    <a:pt x="49340" y="24439"/>
                  </a:lnTo>
                  <a:lnTo>
                    <a:pt x="18369" y="48933"/>
                  </a:lnTo>
                  <a:close/>
                </a:path>
              </a:pathLst>
            </a:custGeom>
            <a:solidFill>
              <a:srgbClr val="000000"/>
            </a:solidFill>
          </p:spPr>
          <p:txBody>
            <a:bodyPr wrap="square" lIns="0" tIns="0" rIns="0" bIns="0" rtlCol="0"/>
            <a:lstStyle/>
            <a:p>
              <a:endParaRPr/>
            </a:p>
          </p:txBody>
        </p:sp>
        <p:sp>
          <p:nvSpPr>
            <p:cNvPr id="80" name="object 80"/>
            <p:cNvSpPr/>
            <p:nvPr/>
          </p:nvSpPr>
          <p:spPr>
            <a:xfrm>
              <a:off x="8041051" y="4664631"/>
              <a:ext cx="1086485" cy="479425"/>
            </a:xfrm>
            <a:custGeom>
              <a:avLst/>
              <a:gdLst/>
              <a:ahLst/>
              <a:cxnLst/>
              <a:rect l="l" t="t" r="r" b="b"/>
              <a:pathLst>
                <a:path w="1086484" h="479425">
                  <a:moveTo>
                    <a:pt x="755459" y="385926"/>
                  </a:moveTo>
                  <a:lnTo>
                    <a:pt x="333043" y="385926"/>
                  </a:lnTo>
                  <a:lnTo>
                    <a:pt x="320365" y="327103"/>
                  </a:lnTo>
                  <a:lnTo>
                    <a:pt x="308960" y="196931"/>
                  </a:lnTo>
                  <a:lnTo>
                    <a:pt x="338769" y="64850"/>
                  </a:lnTo>
                  <a:lnTo>
                    <a:pt x="449735" y="302"/>
                  </a:lnTo>
                  <a:lnTo>
                    <a:pt x="453915" y="120"/>
                  </a:lnTo>
                  <a:lnTo>
                    <a:pt x="458036" y="0"/>
                  </a:lnTo>
                  <a:lnTo>
                    <a:pt x="462095" y="0"/>
                  </a:lnTo>
                  <a:lnTo>
                    <a:pt x="617587" y="60300"/>
                  </a:lnTo>
                  <a:lnTo>
                    <a:pt x="706247" y="192963"/>
                  </a:lnTo>
                  <a:lnTo>
                    <a:pt x="746172" y="325625"/>
                  </a:lnTo>
                  <a:lnTo>
                    <a:pt x="755459" y="385926"/>
                  </a:lnTo>
                  <a:close/>
                </a:path>
                <a:path w="1086484" h="479425">
                  <a:moveTo>
                    <a:pt x="1062403" y="385926"/>
                  </a:moveTo>
                  <a:lnTo>
                    <a:pt x="755459" y="385926"/>
                  </a:lnTo>
                  <a:lnTo>
                    <a:pt x="758108" y="351705"/>
                  </a:lnTo>
                  <a:lnTo>
                    <a:pt x="772924" y="276418"/>
                  </a:lnTo>
                  <a:lnTo>
                    <a:pt x="810210" y="201132"/>
                  </a:lnTo>
                  <a:lnTo>
                    <a:pt x="880269" y="166911"/>
                  </a:lnTo>
                  <a:lnTo>
                    <a:pt x="884632" y="166911"/>
                  </a:lnTo>
                  <a:lnTo>
                    <a:pt x="988957" y="227296"/>
                  </a:lnTo>
                  <a:lnTo>
                    <a:pt x="1048801" y="338828"/>
                  </a:lnTo>
                  <a:lnTo>
                    <a:pt x="1062403" y="385926"/>
                  </a:lnTo>
                  <a:close/>
                </a:path>
                <a:path w="1086484" h="479425">
                  <a:moveTo>
                    <a:pt x="1085894" y="478867"/>
                  </a:moveTo>
                  <a:lnTo>
                    <a:pt x="267" y="478867"/>
                  </a:lnTo>
                  <a:lnTo>
                    <a:pt x="0" y="458107"/>
                  </a:lnTo>
                  <a:lnTo>
                    <a:pt x="10279" y="376323"/>
                  </a:lnTo>
                  <a:lnTo>
                    <a:pt x="48890" y="294539"/>
                  </a:lnTo>
                  <a:lnTo>
                    <a:pt x="133407" y="257364"/>
                  </a:lnTo>
                  <a:lnTo>
                    <a:pt x="136497" y="257364"/>
                  </a:lnTo>
                  <a:lnTo>
                    <a:pt x="237831" y="281644"/>
                  </a:lnTo>
                  <a:lnTo>
                    <a:pt x="295941" y="325295"/>
                  </a:lnTo>
                  <a:lnTo>
                    <a:pt x="325071" y="367197"/>
                  </a:lnTo>
                  <a:lnTo>
                    <a:pt x="333043" y="385926"/>
                  </a:lnTo>
                  <a:lnTo>
                    <a:pt x="1062403" y="385926"/>
                  </a:lnTo>
                  <a:lnTo>
                    <a:pt x="1079939" y="446646"/>
                  </a:lnTo>
                  <a:lnTo>
                    <a:pt x="1085894" y="478867"/>
                  </a:lnTo>
                  <a:close/>
                </a:path>
              </a:pathLst>
            </a:custGeom>
            <a:solidFill>
              <a:srgbClr val="277F2B"/>
            </a:solidFill>
          </p:spPr>
          <p:txBody>
            <a:bodyPr wrap="square" lIns="0" tIns="0" rIns="0" bIns="0" rtlCol="0"/>
            <a:lstStyle/>
            <a:p>
              <a:endParaRPr/>
            </a:p>
          </p:txBody>
        </p:sp>
      </p:grpSp>
      <p:sp>
        <p:nvSpPr>
          <p:cNvPr id="8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4" name="Picture 83"/>
          <p:cNvPicPr>
            <a:picLocks noChangeAspect="1"/>
          </p:cNvPicPr>
          <p:nvPr/>
        </p:nvPicPr>
        <p:blipFill rotWithShape="1">
          <a:blip r:embed="rId28">
            <a:extLst>
              <a:ext uri="{BEBA8EAE-BF5A-486C-A8C5-ECC9F3942E4B}">
                <a14:imgProps xmlns:a14="http://schemas.microsoft.com/office/drawing/2010/main">
                  <a14:imgLayer r:embed="rId29">
                    <a14:imgEffect>
                      <a14:colorTemperature colorTemp="11200"/>
                    </a14:imgEffect>
                  </a14:imgLayer>
                </a14:imgProps>
              </a:ext>
            </a:extLst>
          </a:blip>
          <a:srcRect l="22298" r="24441"/>
          <a:stretch/>
        </p:blipFill>
        <p:spPr>
          <a:xfrm>
            <a:off x="5098435" y="1594040"/>
            <a:ext cx="2188791" cy="2443579"/>
          </a:xfrm>
          <a:prstGeom prst="rect">
            <a:avLst/>
          </a:prstGeom>
          <a:ln>
            <a:solidFill>
              <a:srgbClr val="FFFAE7"/>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grpSp>
        <p:nvGrpSpPr>
          <p:cNvPr id="1215" name="Google Shape;1215;p43"/>
          <p:cNvGrpSpPr/>
          <p:nvPr/>
        </p:nvGrpSpPr>
        <p:grpSpPr>
          <a:xfrm>
            <a:off x="7640004" y="3020462"/>
            <a:ext cx="1823535" cy="2186670"/>
            <a:chOff x="7591748" y="3137229"/>
            <a:chExt cx="1678048" cy="2012211"/>
          </a:xfrm>
        </p:grpSpPr>
        <p:grpSp>
          <p:nvGrpSpPr>
            <p:cNvPr id="1216" name="Google Shape;1216;p43"/>
            <p:cNvGrpSpPr/>
            <p:nvPr/>
          </p:nvGrpSpPr>
          <p:grpSpPr>
            <a:xfrm flipH="1">
              <a:off x="7932647" y="3137229"/>
              <a:ext cx="996346" cy="1459740"/>
              <a:chOff x="228313" y="247645"/>
              <a:chExt cx="752300" cy="1102190"/>
            </a:xfrm>
          </p:grpSpPr>
          <p:grpSp>
            <p:nvGrpSpPr>
              <p:cNvPr id="1217" name="Google Shape;1217;p43"/>
              <p:cNvGrpSpPr/>
              <p:nvPr/>
            </p:nvGrpSpPr>
            <p:grpSpPr>
              <a:xfrm rot="-2700000" flipH="1">
                <a:off x="333079" y="759791"/>
                <a:ext cx="476755" cy="493800"/>
                <a:chOff x="-696497" y="-4342580"/>
                <a:chExt cx="480977" cy="498173"/>
              </a:xfrm>
            </p:grpSpPr>
            <p:sp>
              <p:nvSpPr>
                <p:cNvPr id="1218" name="Google Shape;1218;p43"/>
                <p:cNvSpPr/>
                <p:nvPr/>
              </p:nvSpPr>
              <p:spPr>
                <a:xfrm>
                  <a:off x="-696497" y="-4342580"/>
                  <a:ext cx="480977" cy="498173"/>
                </a:xfrm>
                <a:custGeom>
                  <a:avLst/>
                  <a:gdLst/>
                  <a:ahLst/>
                  <a:cxnLst/>
                  <a:rect l="l" t="t" r="r" b="b"/>
                  <a:pathLst>
                    <a:path w="13873" h="14369" extrusionOk="0">
                      <a:moveTo>
                        <a:pt x="6934" y="1"/>
                      </a:moveTo>
                      <a:cubicBezTo>
                        <a:pt x="6612" y="1"/>
                        <a:pt x="6314" y="174"/>
                        <a:pt x="6156" y="457"/>
                      </a:cubicBezTo>
                      <a:lnTo>
                        <a:pt x="5720" y="1230"/>
                      </a:lnTo>
                      <a:cubicBezTo>
                        <a:pt x="2409" y="1815"/>
                        <a:pt x="0" y="4694"/>
                        <a:pt x="0" y="8054"/>
                      </a:cubicBezTo>
                      <a:cubicBezTo>
                        <a:pt x="0" y="11707"/>
                        <a:pt x="2919" y="14368"/>
                        <a:pt x="6939" y="14368"/>
                      </a:cubicBezTo>
                      <a:cubicBezTo>
                        <a:pt x="10963" y="14368"/>
                        <a:pt x="13872" y="11712"/>
                        <a:pt x="13872" y="8054"/>
                      </a:cubicBezTo>
                      <a:cubicBezTo>
                        <a:pt x="13872" y="4689"/>
                        <a:pt x="11464" y="1815"/>
                        <a:pt x="8153" y="1230"/>
                      </a:cubicBezTo>
                      <a:lnTo>
                        <a:pt x="7717" y="457"/>
                      </a:lnTo>
                      <a:cubicBezTo>
                        <a:pt x="7558" y="179"/>
                        <a:pt x="7261" y="1"/>
                        <a:pt x="6934"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19" name="Google Shape;1219;p43"/>
                <p:cNvSpPr/>
                <p:nvPr/>
              </p:nvSpPr>
              <p:spPr>
                <a:xfrm>
                  <a:off x="-669698" y="-4315712"/>
                  <a:ext cx="427204" cy="444504"/>
                </a:xfrm>
                <a:custGeom>
                  <a:avLst/>
                  <a:gdLst/>
                  <a:ahLst/>
                  <a:cxnLst/>
                  <a:rect l="l" t="t" r="r" b="b"/>
                  <a:pathLst>
                    <a:path w="12322" h="12821" extrusionOk="0">
                      <a:moveTo>
                        <a:pt x="6161" y="0"/>
                      </a:moveTo>
                      <a:cubicBezTo>
                        <a:pt x="6119" y="0"/>
                        <a:pt x="6077" y="21"/>
                        <a:pt x="6052" y="63"/>
                      </a:cubicBezTo>
                      <a:lnTo>
                        <a:pt x="5774" y="559"/>
                      </a:lnTo>
                      <a:lnTo>
                        <a:pt x="5432" y="1169"/>
                      </a:lnTo>
                      <a:cubicBezTo>
                        <a:pt x="2330" y="1535"/>
                        <a:pt x="1" y="4162"/>
                        <a:pt x="1" y="7284"/>
                      </a:cubicBezTo>
                      <a:cubicBezTo>
                        <a:pt x="1" y="10684"/>
                        <a:pt x="2761" y="12820"/>
                        <a:pt x="6161" y="12820"/>
                      </a:cubicBezTo>
                      <a:cubicBezTo>
                        <a:pt x="9566" y="12820"/>
                        <a:pt x="12321" y="10684"/>
                        <a:pt x="12321" y="7279"/>
                      </a:cubicBezTo>
                      <a:cubicBezTo>
                        <a:pt x="12321" y="4162"/>
                        <a:pt x="9987" y="1535"/>
                        <a:pt x="6889" y="1169"/>
                      </a:cubicBezTo>
                      <a:lnTo>
                        <a:pt x="6547" y="559"/>
                      </a:lnTo>
                      <a:lnTo>
                        <a:pt x="6270" y="63"/>
                      </a:lnTo>
                      <a:cubicBezTo>
                        <a:pt x="6245" y="21"/>
                        <a:pt x="6203" y="0"/>
                        <a:pt x="616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0" name="Google Shape;1220;p43"/>
                <p:cNvSpPr/>
                <p:nvPr/>
              </p:nvSpPr>
              <p:spPr>
                <a:xfrm>
                  <a:off x="-614021" y="-4253864"/>
                  <a:ext cx="315844" cy="320767"/>
                </a:xfrm>
                <a:custGeom>
                  <a:avLst/>
                  <a:gdLst/>
                  <a:ahLst/>
                  <a:cxnLst/>
                  <a:rect l="l" t="t" r="r" b="b"/>
                  <a:pathLst>
                    <a:path w="9110" h="9252" extrusionOk="0">
                      <a:moveTo>
                        <a:pt x="4557" y="0"/>
                      </a:moveTo>
                      <a:cubicBezTo>
                        <a:pt x="4515" y="0"/>
                        <a:pt x="4473" y="21"/>
                        <a:pt x="4451" y="64"/>
                      </a:cubicBezTo>
                      <a:lnTo>
                        <a:pt x="4168" y="559"/>
                      </a:lnTo>
                      <a:lnTo>
                        <a:pt x="3861" y="1104"/>
                      </a:lnTo>
                      <a:cubicBezTo>
                        <a:pt x="1636" y="1446"/>
                        <a:pt x="0" y="3359"/>
                        <a:pt x="0" y="5609"/>
                      </a:cubicBezTo>
                      <a:cubicBezTo>
                        <a:pt x="0" y="8122"/>
                        <a:pt x="2037" y="9252"/>
                        <a:pt x="4555" y="9252"/>
                      </a:cubicBezTo>
                      <a:cubicBezTo>
                        <a:pt x="7072" y="9252"/>
                        <a:pt x="9109" y="8122"/>
                        <a:pt x="9109" y="5609"/>
                      </a:cubicBezTo>
                      <a:cubicBezTo>
                        <a:pt x="9109" y="3359"/>
                        <a:pt x="7474" y="1446"/>
                        <a:pt x="5254" y="1104"/>
                      </a:cubicBezTo>
                      <a:lnTo>
                        <a:pt x="4946" y="559"/>
                      </a:lnTo>
                      <a:lnTo>
                        <a:pt x="4664" y="64"/>
                      </a:lnTo>
                      <a:cubicBezTo>
                        <a:pt x="4642" y="21"/>
                        <a:pt x="4599" y="0"/>
                        <a:pt x="4557"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1" name="Google Shape;1221;p43"/>
                <p:cNvSpPr/>
                <p:nvPr/>
              </p:nvSpPr>
              <p:spPr>
                <a:xfrm>
                  <a:off x="-462313" y="-4181234"/>
                  <a:ext cx="12412" cy="208644"/>
                </a:xfrm>
                <a:custGeom>
                  <a:avLst/>
                  <a:gdLst/>
                  <a:ahLst/>
                  <a:cxnLst/>
                  <a:rect l="l" t="t" r="r" b="b"/>
                  <a:pathLst>
                    <a:path w="358" h="6018" extrusionOk="0">
                      <a:moveTo>
                        <a:pt x="179" y="1"/>
                      </a:moveTo>
                      <a:cubicBezTo>
                        <a:pt x="90" y="1"/>
                        <a:pt x="0" y="60"/>
                        <a:pt x="0" y="179"/>
                      </a:cubicBezTo>
                      <a:lnTo>
                        <a:pt x="0" y="5839"/>
                      </a:lnTo>
                      <a:cubicBezTo>
                        <a:pt x="0" y="5938"/>
                        <a:pt x="80" y="6017"/>
                        <a:pt x="179" y="6017"/>
                      </a:cubicBezTo>
                      <a:cubicBezTo>
                        <a:pt x="278" y="6017"/>
                        <a:pt x="357" y="5938"/>
                        <a:pt x="357" y="5839"/>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2" name="Google Shape;1222;p43"/>
                <p:cNvSpPr/>
                <p:nvPr/>
              </p:nvSpPr>
              <p:spPr>
                <a:xfrm>
                  <a:off x="-535671" y="-4146531"/>
                  <a:ext cx="12412" cy="177718"/>
                </a:xfrm>
                <a:custGeom>
                  <a:avLst/>
                  <a:gdLst/>
                  <a:ahLst/>
                  <a:cxnLst/>
                  <a:rect l="l" t="t" r="r" b="b"/>
                  <a:pathLst>
                    <a:path w="358" h="5126" extrusionOk="0">
                      <a:moveTo>
                        <a:pt x="179" y="1"/>
                      </a:moveTo>
                      <a:cubicBezTo>
                        <a:pt x="89" y="1"/>
                        <a:pt x="0" y="60"/>
                        <a:pt x="0" y="179"/>
                      </a:cubicBezTo>
                      <a:lnTo>
                        <a:pt x="0" y="4947"/>
                      </a:lnTo>
                      <a:cubicBezTo>
                        <a:pt x="0" y="5046"/>
                        <a:pt x="80" y="5125"/>
                        <a:pt x="179" y="5125"/>
                      </a:cubicBezTo>
                      <a:cubicBezTo>
                        <a:pt x="278" y="5125"/>
                        <a:pt x="357" y="5046"/>
                        <a:pt x="357" y="4947"/>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3" name="Google Shape;1223;p43"/>
                <p:cNvSpPr/>
                <p:nvPr/>
              </p:nvSpPr>
              <p:spPr>
                <a:xfrm>
                  <a:off x="-384830" y="-4146531"/>
                  <a:ext cx="12412" cy="177718"/>
                </a:xfrm>
                <a:custGeom>
                  <a:avLst/>
                  <a:gdLst/>
                  <a:ahLst/>
                  <a:cxnLst/>
                  <a:rect l="l" t="t" r="r" b="b"/>
                  <a:pathLst>
                    <a:path w="358" h="5126" extrusionOk="0">
                      <a:moveTo>
                        <a:pt x="179" y="1"/>
                      </a:moveTo>
                      <a:cubicBezTo>
                        <a:pt x="90" y="1"/>
                        <a:pt x="1" y="60"/>
                        <a:pt x="1" y="179"/>
                      </a:cubicBezTo>
                      <a:lnTo>
                        <a:pt x="1" y="4947"/>
                      </a:lnTo>
                      <a:cubicBezTo>
                        <a:pt x="1" y="5046"/>
                        <a:pt x="80" y="5125"/>
                        <a:pt x="179" y="5125"/>
                      </a:cubicBezTo>
                      <a:cubicBezTo>
                        <a:pt x="278" y="5125"/>
                        <a:pt x="357" y="5046"/>
                        <a:pt x="357" y="4947"/>
                      </a:cubicBezTo>
                      <a:lnTo>
                        <a:pt x="357" y="179"/>
                      </a:lnTo>
                      <a:cubicBezTo>
                        <a:pt x="357" y="60"/>
                        <a:pt x="268" y="1"/>
                        <a:pt x="179"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224" name="Google Shape;1224;p43"/>
              <p:cNvGrpSpPr/>
              <p:nvPr/>
            </p:nvGrpSpPr>
            <p:grpSpPr>
              <a:xfrm flipH="1">
                <a:off x="445830" y="247645"/>
                <a:ext cx="534783" cy="474964"/>
                <a:chOff x="-1659511" y="-5169069"/>
                <a:chExt cx="467386" cy="415069"/>
              </a:xfrm>
            </p:grpSpPr>
            <p:sp>
              <p:nvSpPr>
                <p:cNvPr id="1225" name="Google Shape;1225;p43"/>
                <p:cNvSpPr/>
                <p:nvPr/>
              </p:nvSpPr>
              <p:spPr>
                <a:xfrm>
                  <a:off x="-1659511" y="-5169069"/>
                  <a:ext cx="467386" cy="415069"/>
                </a:xfrm>
                <a:custGeom>
                  <a:avLst/>
                  <a:gdLst/>
                  <a:ahLst/>
                  <a:cxnLst/>
                  <a:rect l="l" t="t" r="r" b="b"/>
                  <a:pathLst>
                    <a:path w="13481" h="11972" extrusionOk="0">
                      <a:moveTo>
                        <a:pt x="5712" y="0"/>
                      </a:moveTo>
                      <a:cubicBezTo>
                        <a:pt x="4906" y="0"/>
                        <a:pt x="4098" y="375"/>
                        <a:pt x="3588" y="1142"/>
                      </a:cubicBezTo>
                      <a:cubicBezTo>
                        <a:pt x="3451" y="1120"/>
                        <a:pt x="3314" y="1109"/>
                        <a:pt x="3180" y="1109"/>
                      </a:cubicBezTo>
                      <a:cubicBezTo>
                        <a:pt x="1905" y="1109"/>
                        <a:pt x="793" y="2074"/>
                        <a:pt x="654" y="3387"/>
                      </a:cubicBezTo>
                      <a:cubicBezTo>
                        <a:pt x="69" y="3853"/>
                        <a:pt x="0" y="4711"/>
                        <a:pt x="491" y="5271"/>
                      </a:cubicBezTo>
                      <a:lnTo>
                        <a:pt x="496" y="5271"/>
                      </a:lnTo>
                      <a:cubicBezTo>
                        <a:pt x="471" y="5464"/>
                        <a:pt x="461" y="5662"/>
                        <a:pt x="456" y="5855"/>
                      </a:cubicBezTo>
                      <a:lnTo>
                        <a:pt x="456" y="5925"/>
                      </a:lnTo>
                      <a:cubicBezTo>
                        <a:pt x="456" y="6074"/>
                        <a:pt x="461" y="6207"/>
                        <a:pt x="471" y="6341"/>
                      </a:cubicBezTo>
                      <a:cubicBezTo>
                        <a:pt x="476" y="6356"/>
                        <a:pt x="476" y="6376"/>
                        <a:pt x="481" y="6396"/>
                      </a:cubicBezTo>
                      <a:cubicBezTo>
                        <a:pt x="595" y="7922"/>
                        <a:pt x="1289" y="9349"/>
                        <a:pt x="2419" y="10385"/>
                      </a:cubicBezTo>
                      <a:lnTo>
                        <a:pt x="2424" y="10390"/>
                      </a:lnTo>
                      <a:lnTo>
                        <a:pt x="2468" y="10430"/>
                      </a:lnTo>
                      <a:lnTo>
                        <a:pt x="2473" y="10435"/>
                      </a:lnTo>
                      <a:cubicBezTo>
                        <a:pt x="2528" y="10484"/>
                        <a:pt x="2587" y="10534"/>
                        <a:pt x="2647" y="10583"/>
                      </a:cubicBezTo>
                      <a:lnTo>
                        <a:pt x="2671" y="10608"/>
                      </a:lnTo>
                      <a:lnTo>
                        <a:pt x="2736" y="10653"/>
                      </a:lnTo>
                      <a:cubicBezTo>
                        <a:pt x="2746" y="10668"/>
                        <a:pt x="2761" y="10678"/>
                        <a:pt x="2775" y="10688"/>
                      </a:cubicBezTo>
                      <a:cubicBezTo>
                        <a:pt x="3132" y="10960"/>
                        <a:pt x="3514" y="11198"/>
                        <a:pt x="3920" y="11391"/>
                      </a:cubicBezTo>
                      <a:lnTo>
                        <a:pt x="3935" y="11396"/>
                      </a:lnTo>
                      <a:cubicBezTo>
                        <a:pt x="3970" y="11416"/>
                        <a:pt x="4004" y="11431"/>
                        <a:pt x="4039" y="11446"/>
                      </a:cubicBezTo>
                      <a:cubicBezTo>
                        <a:pt x="4223" y="11525"/>
                        <a:pt x="4411" y="11599"/>
                        <a:pt x="4589" y="11659"/>
                      </a:cubicBezTo>
                      <a:cubicBezTo>
                        <a:pt x="5213" y="11868"/>
                        <a:pt x="5860" y="11971"/>
                        <a:pt x="6504" y="11971"/>
                      </a:cubicBezTo>
                      <a:cubicBezTo>
                        <a:pt x="7435" y="11971"/>
                        <a:pt x="8362" y="11755"/>
                        <a:pt x="9208" y="11327"/>
                      </a:cubicBezTo>
                      <a:lnTo>
                        <a:pt x="9228" y="11317"/>
                      </a:lnTo>
                      <a:lnTo>
                        <a:pt x="9258" y="11302"/>
                      </a:lnTo>
                      <a:lnTo>
                        <a:pt x="9372" y="11243"/>
                      </a:lnTo>
                      <a:cubicBezTo>
                        <a:pt x="9416" y="11218"/>
                        <a:pt x="9456" y="11193"/>
                        <a:pt x="9501" y="11168"/>
                      </a:cubicBezTo>
                      <a:cubicBezTo>
                        <a:pt x="9545" y="11144"/>
                        <a:pt x="9575" y="11124"/>
                        <a:pt x="9610" y="11109"/>
                      </a:cubicBezTo>
                      <a:lnTo>
                        <a:pt x="9615" y="11104"/>
                      </a:lnTo>
                      <a:lnTo>
                        <a:pt x="9664" y="11074"/>
                      </a:lnTo>
                      <a:lnTo>
                        <a:pt x="9684" y="11059"/>
                      </a:lnTo>
                      <a:cubicBezTo>
                        <a:pt x="10517" y="10549"/>
                        <a:pt x="11211" y="9840"/>
                        <a:pt x="11706" y="8998"/>
                      </a:cubicBezTo>
                      <a:cubicBezTo>
                        <a:pt x="12296" y="8794"/>
                        <a:pt x="12658" y="8205"/>
                        <a:pt x="12578" y="7585"/>
                      </a:cubicBezTo>
                      <a:cubicBezTo>
                        <a:pt x="13480" y="6331"/>
                        <a:pt x="13069" y="4562"/>
                        <a:pt x="11701" y="3838"/>
                      </a:cubicBezTo>
                      <a:cubicBezTo>
                        <a:pt x="11787" y="2299"/>
                        <a:pt x="10540" y="1141"/>
                        <a:pt x="9154" y="1141"/>
                      </a:cubicBezTo>
                      <a:cubicBezTo>
                        <a:pt x="8773" y="1141"/>
                        <a:pt x="8381" y="1228"/>
                        <a:pt x="8004" y="1420"/>
                      </a:cubicBezTo>
                      <a:lnTo>
                        <a:pt x="7999" y="1410"/>
                      </a:lnTo>
                      <a:cubicBezTo>
                        <a:pt x="7531" y="479"/>
                        <a:pt x="6623" y="0"/>
                        <a:pt x="5712"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6" name="Google Shape;1226;p43"/>
                <p:cNvSpPr/>
                <p:nvPr/>
              </p:nvSpPr>
              <p:spPr>
                <a:xfrm>
                  <a:off x="-1618637" y="-5142132"/>
                  <a:ext cx="393851" cy="251531"/>
                </a:xfrm>
                <a:custGeom>
                  <a:avLst/>
                  <a:gdLst/>
                  <a:ahLst/>
                  <a:cxnLst/>
                  <a:rect l="l" t="t" r="r" b="b"/>
                  <a:pathLst>
                    <a:path w="11360" h="7255" extrusionOk="0">
                      <a:moveTo>
                        <a:pt x="4533" y="0"/>
                      </a:moveTo>
                      <a:cubicBezTo>
                        <a:pt x="3790" y="0"/>
                        <a:pt x="3100" y="473"/>
                        <a:pt x="2850" y="1218"/>
                      </a:cubicBezTo>
                      <a:cubicBezTo>
                        <a:pt x="2840" y="1247"/>
                        <a:pt x="2830" y="1277"/>
                        <a:pt x="2821" y="1307"/>
                      </a:cubicBezTo>
                      <a:cubicBezTo>
                        <a:pt x="2563" y="1174"/>
                        <a:pt x="2286" y="1111"/>
                        <a:pt x="2012" y="1111"/>
                      </a:cubicBezTo>
                      <a:cubicBezTo>
                        <a:pt x="1398" y="1111"/>
                        <a:pt x="802" y="1430"/>
                        <a:pt x="476" y="1996"/>
                      </a:cubicBezTo>
                      <a:cubicBezTo>
                        <a:pt x="1" y="2814"/>
                        <a:pt x="248" y="3859"/>
                        <a:pt x="1041" y="4375"/>
                      </a:cubicBezTo>
                      <a:lnTo>
                        <a:pt x="912" y="4761"/>
                      </a:lnTo>
                      <a:lnTo>
                        <a:pt x="8401" y="7254"/>
                      </a:lnTo>
                      <a:lnTo>
                        <a:pt x="8520" y="6902"/>
                      </a:lnTo>
                      <a:cubicBezTo>
                        <a:pt x="8599" y="6942"/>
                        <a:pt x="8679" y="6977"/>
                        <a:pt x="8768" y="7006"/>
                      </a:cubicBezTo>
                      <a:cubicBezTo>
                        <a:pt x="8954" y="7069"/>
                        <a:pt x="9143" y="7099"/>
                        <a:pt x="9329" y="7099"/>
                      </a:cubicBezTo>
                      <a:cubicBezTo>
                        <a:pt x="10072" y="7099"/>
                        <a:pt x="10767" y="6626"/>
                        <a:pt x="11013" y="5881"/>
                      </a:cubicBezTo>
                      <a:lnTo>
                        <a:pt x="11013" y="5886"/>
                      </a:lnTo>
                      <a:cubicBezTo>
                        <a:pt x="11360" y="4850"/>
                        <a:pt x="10701" y="3750"/>
                        <a:pt x="9625" y="3572"/>
                      </a:cubicBezTo>
                      <a:cubicBezTo>
                        <a:pt x="9635" y="3542"/>
                        <a:pt x="9645" y="3512"/>
                        <a:pt x="9655" y="3483"/>
                      </a:cubicBezTo>
                      <a:cubicBezTo>
                        <a:pt x="9967" y="2551"/>
                        <a:pt x="9462" y="1545"/>
                        <a:pt x="8530" y="1238"/>
                      </a:cubicBezTo>
                      <a:cubicBezTo>
                        <a:pt x="8343" y="1175"/>
                        <a:pt x="8153" y="1145"/>
                        <a:pt x="7967" y="1145"/>
                      </a:cubicBezTo>
                      <a:cubicBezTo>
                        <a:pt x="7224" y="1145"/>
                        <a:pt x="6534" y="1618"/>
                        <a:pt x="6285" y="2363"/>
                      </a:cubicBezTo>
                      <a:cubicBezTo>
                        <a:pt x="6275" y="2382"/>
                        <a:pt x="6270" y="2407"/>
                        <a:pt x="6265" y="2432"/>
                      </a:cubicBezTo>
                      <a:lnTo>
                        <a:pt x="6196" y="2407"/>
                      </a:lnTo>
                      <a:cubicBezTo>
                        <a:pt x="6205" y="2382"/>
                        <a:pt x="6215" y="2363"/>
                        <a:pt x="6220" y="2338"/>
                      </a:cubicBezTo>
                      <a:cubicBezTo>
                        <a:pt x="6533" y="1406"/>
                        <a:pt x="6027" y="405"/>
                        <a:pt x="5095" y="93"/>
                      </a:cubicBezTo>
                      <a:cubicBezTo>
                        <a:pt x="4908" y="30"/>
                        <a:pt x="4719" y="0"/>
                        <a:pt x="4533"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7" name="Google Shape;1227;p43"/>
                <p:cNvSpPr/>
                <p:nvPr/>
              </p:nvSpPr>
              <p:spPr>
                <a:xfrm>
                  <a:off x="-1508530" y="-5075604"/>
                  <a:ext cx="29955" cy="58350"/>
                </a:xfrm>
                <a:custGeom>
                  <a:avLst/>
                  <a:gdLst/>
                  <a:ahLst/>
                  <a:cxnLst/>
                  <a:rect l="l" t="t" r="r" b="b"/>
                  <a:pathLst>
                    <a:path w="864" h="1683" extrusionOk="0">
                      <a:moveTo>
                        <a:pt x="246" y="0"/>
                      </a:moveTo>
                      <a:cubicBezTo>
                        <a:pt x="121" y="0"/>
                        <a:pt x="1" y="136"/>
                        <a:pt x="91" y="275"/>
                      </a:cubicBezTo>
                      <a:cubicBezTo>
                        <a:pt x="105" y="300"/>
                        <a:pt x="442" y="850"/>
                        <a:pt x="115" y="1410"/>
                      </a:cubicBezTo>
                      <a:cubicBezTo>
                        <a:pt x="61" y="1494"/>
                        <a:pt x="91" y="1603"/>
                        <a:pt x="175" y="1658"/>
                      </a:cubicBezTo>
                      <a:cubicBezTo>
                        <a:pt x="205" y="1673"/>
                        <a:pt x="234" y="1683"/>
                        <a:pt x="269" y="1683"/>
                      </a:cubicBezTo>
                      <a:cubicBezTo>
                        <a:pt x="333" y="1678"/>
                        <a:pt x="388" y="1648"/>
                        <a:pt x="423" y="1588"/>
                      </a:cubicBezTo>
                      <a:cubicBezTo>
                        <a:pt x="864" y="845"/>
                        <a:pt x="413" y="116"/>
                        <a:pt x="393" y="87"/>
                      </a:cubicBezTo>
                      <a:cubicBezTo>
                        <a:pt x="354" y="26"/>
                        <a:pt x="300" y="0"/>
                        <a:pt x="246"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8" name="Google Shape;1228;p43"/>
                <p:cNvSpPr/>
                <p:nvPr/>
              </p:nvSpPr>
              <p:spPr>
                <a:xfrm>
                  <a:off x="-1351622" y="-5014380"/>
                  <a:ext cx="43129" cy="48330"/>
                </a:xfrm>
                <a:custGeom>
                  <a:avLst/>
                  <a:gdLst/>
                  <a:ahLst/>
                  <a:cxnLst/>
                  <a:rect l="l" t="t" r="r" b="b"/>
                  <a:pathLst>
                    <a:path w="1244" h="1394" extrusionOk="0">
                      <a:moveTo>
                        <a:pt x="997" y="1"/>
                      </a:moveTo>
                      <a:cubicBezTo>
                        <a:pt x="978" y="1"/>
                        <a:pt x="958" y="4"/>
                        <a:pt x="937" y="11"/>
                      </a:cubicBezTo>
                      <a:cubicBezTo>
                        <a:pt x="902" y="21"/>
                        <a:pt x="104" y="333"/>
                        <a:pt x="10" y="1195"/>
                      </a:cubicBezTo>
                      <a:cubicBezTo>
                        <a:pt x="0" y="1294"/>
                        <a:pt x="75" y="1384"/>
                        <a:pt x="169" y="1393"/>
                      </a:cubicBezTo>
                      <a:lnTo>
                        <a:pt x="189" y="1393"/>
                      </a:lnTo>
                      <a:cubicBezTo>
                        <a:pt x="278" y="1388"/>
                        <a:pt x="352" y="1324"/>
                        <a:pt x="367" y="1235"/>
                      </a:cubicBezTo>
                      <a:cubicBezTo>
                        <a:pt x="431" y="591"/>
                        <a:pt x="1036" y="353"/>
                        <a:pt x="1061" y="343"/>
                      </a:cubicBezTo>
                      <a:cubicBezTo>
                        <a:pt x="1244" y="262"/>
                        <a:pt x="1169" y="1"/>
                        <a:pt x="99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29" name="Google Shape;1229;p43"/>
                <p:cNvSpPr/>
                <p:nvPr/>
              </p:nvSpPr>
              <p:spPr>
                <a:xfrm>
                  <a:off x="-1449837" y="-5040034"/>
                  <a:ext cx="74020" cy="35849"/>
                </a:xfrm>
                <a:custGeom>
                  <a:avLst/>
                  <a:gdLst/>
                  <a:ahLst/>
                  <a:cxnLst/>
                  <a:rect l="l" t="t" r="r" b="b"/>
                  <a:pathLst>
                    <a:path w="2135" h="1034" extrusionOk="0">
                      <a:moveTo>
                        <a:pt x="237" y="1"/>
                      </a:moveTo>
                      <a:cubicBezTo>
                        <a:pt x="119" y="1"/>
                        <a:pt x="0" y="118"/>
                        <a:pt x="73" y="260"/>
                      </a:cubicBezTo>
                      <a:cubicBezTo>
                        <a:pt x="241" y="597"/>
                        <a:pt x="539" y="855"/>
                        <a:pt x="900" y="974"/>
                      </a:cubicBezTo>
                      <a:cubicBezTo>
                        <a:pt x="1034" y="1013"/>
                        <a:pt x="1173" y="1033"/>
                        <a:pt x="1317" y="1033"/>
                      </a:cubicBezTo>
                      <a:cubicBezTo>
                        <a:pt x="1540" y="1033"/>
                        <a:pt x="1758" y="984"/>
                        <a:pt x="1956" y="885"/>
                      </a:cubicBezTo>
                      <a:cubicBezTo>
                        <a:pt x="2135" y="795"/>
                        <a:pt x="2043" y="545"/>
                        <a:pt x="1879" y="545"/>
                      </a:cubicBezTo>
                      <a:cubicBezTo>
                        <a:pt x="1852" y="545"/>
                        <a:pt x="1823" y="552"/>
                        <a:pt x="1792" y="567"/>
                      </a:cubicBezTo>
                      <a:cubicBezTo>
                        <a:pt x="1641" y="644"/>
                        <a:pt x="1480" y="681"/>
                        <a:pt x="1322" y="681"/>
                      </a:cubicBezTo>
                      <a:cubicBezTo>
                        <a:pt x="940" y="681"/>
                        <a:pt x="572" y="469"/>
                        <a:pt x="390" y="101"/>
                      </a:cubicBezTo>
                      <a:cubicBezTo>
                        <a:pt x="355" y="30"/>
                        <a:pt x="296" y="1"/>
                        <a:pt x="237"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0" name="Google Shape;1230;p43"/>
                <p:cNvSpPr/>
                <p:nvPr/>
              </p:nvSpPr>
              <p:spPr>
                <a:xfrm>
                  <a:off x="-1631187" y="-5034834"/>
                  <a:ext cx="382861" cy="254235"/>
                </a:xfrm>
                <a:custGeom>
                  <a:avLst/>
                  <a:gdLst/>
                  <a:ahLst/>
                  <a:cxnLst/>
                  <a:rect l="l" t="t" r="r" b="b"/>
                  <a:pathLst>
                    <a:path w="11043" h="7333" extrusionOk="0">
                      <a:moveTo>
                        <a:pt x="649" y="0"/>
                      </a:moveTo>
                      <a:cubicBezTo>
                        <a:pt x="428" y="0"/>
                        <a:pt x="224" y="139"/>
                        <a:pt x="149" y="358"/>
                      </a:cubicBezTo>
                      <a:cubicBezTo>
                        <a:pt x="55" y="640"/>
                        <a:pt x="204" y="943"/>
                        <a:pt x="482" y="1037"/>
                      </a:cubicBezTo>
                      <a:lnTo>
                        <a:pt x="511" y="1047"/>
                      </a:lnTo>
                      <a:cubicBezTo>
                        <a:pt x="1" y="3634"/>
                        <a:pt x="1483" y="6196"/>
                        <a:pt x="3975" y="7048"/>
                      </a:cubicBezTo>
                      <a:cubicBezTo>
                        <a:pt x="4538" y="7240"/>
                        <a:pt x="5112" y="7332"/>
                        <a:pt x="5678" y="7332"/>
                      </a:cubicBezTo>
                      <a:cubicBezTo>
                        <a:pt x="7626" y="7332"/>
                        <a:pt x="9474" y="6245"/>
                        <a:pt x="10389" y="4417"/>
                      </a:cubicBezTo>
                      <a:cubicBezTo>
                        <a:pt x="10412" y="4420"/>
                        <a:pt x="10435" y="4421"/>
                        <a:pt x="10458" y="4421"/>
                      </a:cubicBezTo>
                      <a:cubicBezTo>
                        <a:pt x="10703" y="4421"/>
                        <a:pt x="10919" y="4255"/>
                        <a:pt x="10978" y="4010"/>
                      </a:cubicBezTo>
                      <a:cubicBezTo>
                        <a:pt x="11043" y="3743"/>
                        <a:pt x="10894" y="3475"/>
                        <a:pt x="10631" y="3386"/>
                      </a:cubicBezTo>
                      <a:lnTo>
                        <a:pt x="10636" y="3386"/>
                      </a:lnTo>
                      <a:lnTo>
                        <a:pt x="828" y="31"/>
                      </a:lnTo>
                      <a:cubicBezTo>
                        <a:pt x="769" y="10"/>
                        <a:pt x="709" y="0"/>
                        <a:pt x="649"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1" name="Google Shape;1231;p43"/>
                <p:cNvSpPr/>
                <p:nvPr/>
              </p:nvSpPr>
              <p:spPr>
                <a:xfrm>
                  <a:off x="-1608895" y="-5000166"/>
                  <a:ext cx="330682" cy="119507"/>
                </a:xfrm>
                <a:custGeom>
                  <a:avLst/>
                  <a:gdLst/>
                  <a:ahLst/>
                  <a:cxnLst/>
                  <a:rect l="l" t="t" r="r" b="b"/>
                  <a:pathLst>
                    <a:path w="9538" h="3447" extrusionOk="0">
                      <a:moveTo>
                        <a:pt x="252" y="0"/>
                      </a:moveTo>
                      <a:cubicBezTo>
                        <a:pt x="71" y="0"/>
                        <a:pt x="0" y="278"/>
                        <a:pt x="200" y="349"/>
                      </a:cubicBezTo>
                      <a:lnTo>
                        <a:pt x="9225" y="3437"/>
                      </a:lnTo>
                      <a:cubicBezTo>
                        <a:pt x="9245" y="3447"/>
                        <a:pt x="9265" y="3447"/>
                        <a:pt x="9285" y="3447"/>
                      </a:cubicBezTo>
                      <a:cubicBezTo>
                        <a:pt x="9488" y="3447"/>
                        <a:pt x="9537" y="3164"/>
                        <a:pt x="9344" y="3100"/>
                      </a:cubicBezTo>
                      <a:lnTo>
                        <a:pt x="319" y="12"/>
                      </a:lnTo>
                      <a:cubicBezTo>
                        <a:pt x="296" y="4"/>
                        <a:pt x="273" y="0"/>
                        <a:pt x="252"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2" name="Google Shape;1232;p43"/>
                <p:cNvSpPr/>
                <p:nvPr/>
              </p:nvSpPr>
              <p:spPr>
                <a:xfrm>
                  <a:off x="-1616903" y="-4963695"/>
                  <a:ext cx="97457" cy="143014"/>
                </a:xfrm>
                <a:custGeom>
                  <a:avLst/>
                  <a:gdLst/>
                  <a:ahLst/>
                  <a:cxnLst/>
                  <a:rect l="l" t="t" r="r" b="b"/>
                  <a:pathLst>
                    <a:path w="2811" h="4125" extrusionOk="0">
                      <a:moveTo>
                        <a:pt x="0" y="1"/>
                      </a:moveTo>
                      <a:cubicBezTo>
                        <a:pt x="0" y="120"/>
                        <a:pt x="5" y="239"/>
                        <a:pt x="15" y="358"/>
                      </a:cubicBezTo>
                      <a:cubicBezTo>
                        <a:pt x="1814" y="392"/>
                        <a:pt x="2810" y="2464"/>
                        <a:pt x="1715" y="3891"/>
                      </a:cubicBezTo>
                      <a:cubicBezTo>
                        <a:pt x="1799" y="3976"/>
                        <a:pt x="1893" y="4050"/>
                        <a:pt x="1983" y="4124"/>
                      </a:cubicBezTo>
                      <a:cubicBezTo>
                        <a:pt x="2334" y="3678"/>
                        <a:pt x="2528" y="3123"/>
                        <a:pt x="2528" y="2553"/>
                      </a:cubicBezTo>
                      <a:cubicBezTo>
                        <a:pt x="2523" y="1156"/>
                        <a:pt x="1398" y="16"/>
                        <a:pt x="0"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3" name="Google Shape;1233;p43"/>
                <p:cNvSpPr/>
                <p:nvPr/>
              </p:nvSpPr>
              <p:spPr>
                <a:xfrm>
                  <a:off x="-1516227" y="-4896855"/>
                  <a:ext cx="177337" cy="102623"/>
                </a:xfrm>
                <a:custGeom>
                  <a:avLst/>
                  <a:gdLst/>
                  <a:ahLst/>
                  <a:cxnLst/>
                  <a:rect l="l" t="t" r="r" b="b"/>
                  <a:pathLst>
                    <a:path w="5115" h="2960" extrusionOk="0">
                      <a:moveTo>
                        <a:pt x="2558" y="1"/>
                      </a:moveTo>
                      <a:cubicBezTo>
                        <a:pt x="1145" y="1"/>
                        <a:pt x="0" y="1146"/>
                        <a:pt x="0" y="2558"/>
                      </a:cubicBezTo>
                      <a:cubicBezTo>
                        <a:pt x="0" y="2637"/>
                        <a:pt x="5" y="2712"/>
                        <a:pt x="10" y="2791"/>
                      </a:cubicBezTo>
                      <a:cubicBezTo>
                        <a:pt x="134" y="2855"/>
                        <a:pt x="263" y="2910"/>
                        <a:pt x="397" y="2959"/>
                      </a:cubicBezTo>
                      <a:cubicBezTo>
                        <a:pt x="372" y="2831"/>
                        <a:pt x="357" y="2692"/>
                        <a:pt x="357" y="2558"/>
                      </a:cubicBezTo>
                      <a:cubicBezTo>
                        <a:pt x="318" y="1314"/>
                        <a:pt x="1314" y="283"/>
                        <a:pt x="2558" y="283"/>
                      </a:cubicBezTo>
                      <a:cubicBezTo>
                        <a:pt x="3802" y="283"/>
                        <a:pt x="4798" y="1314"/>
                        <a:pt x="4758" y="2558"/>
                      </a:cubicBezTo>
                      <a:cubicBezTo>
                        <a:pt x="4758" y="2627"/>
                        <a:pt x="4753" y="2702"/>
                        <a:pt x="4748" y="2776"/>
                      </a:cubicBezTo>
                      <a:cubicBezTo>
                        <a:pt x="4872" y="2712"/>
                        <a:pt x="4996" y="2642"/>
                        <a:pt x="5115" y="2568"/>
                      </a:cubicBezTo>
                      <a:lnTo>
                        <a:pt x="5115" y="2558"/>
                      </a:lnTo>
                      <a:cubicBezTo>
                        <a:pt x="5115" y="1146"/>
                        <a:pt x="3970" y="1"/>
                        <a:pt x="2558"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nvGrpSpPr>
            <p:cNvPr id="1234" name="Google Shape;1234;p43"/>
            <p:cNvGrpSpPr/>
            <p:nvPr/>
          </p:nvGrpSpPr>
          <p:grpSpPr>
            <a:xfrm flipH="1">
              <a:off x="7591748" y="4267982"/>
              <a:ext cx="1678048" cy="881458"/>
              <a:chOff x="-287552" y="4267982"/>
              <a:chExt cx="1678048" cy="881458"/>
            </a:xfrm>
          </p:grpSpPr>
          <p:grpSp>
            <p:nvGrpSpPr>
              <p:cNvPr id="1235" name="Google Shape;1235;p43"/>
              <p:cNvGrpSpPr/>
              <p:nvPr/>
            </p:nvGrpSpPr>
            <p:grpSpPr>
              <a:xfrm>
                <a:off x="-287552" y="4267982"/>
                <a:ext cx="1678048" cy="830186"/>
                <a:chOff x="-1818536" y="1294008"/>
                <a:chExt cx="5063513" cy="2505089"/>
              </a:xfrm>
            </p:grpSpPr>
            <p:sp>
              <p:nvSpPr>
                <p:cNvPr id="1236" name="Google Shape;1236;p43"/>
                <p:cNvSpPr/>
                <p:nvPr/>
              </p:nvSpPr>
              <p:spPr>
                <a:xfrm>
                  <a:off x="-1818536" y="1294008"/>
                  <a:ext cx="5063513" cy="2505089"/>
                </a:xfrm>
                <a:custGeom>
                  <a:avLst/>
                  <a:gdLst/>
                  <a:ahLst/>
                  <a:cxnLst/>
                  <a:rect l="l" t="t" r="r" b="b"/>
                  <a:pathLst>
                    <a:path w="33271" h="16460" extrusionOk="0">
                      <a:moveTo>
                        <a:pt x="1904" y="0"/>
                      </a:moveTo>
                      <a:cubicBezTo>
                        <a:pt x="853" y="0"/>
                        <a:pt x="1" y="848"/>
                        <a:pt x="1" y="1899"/>
                      </a:cubicBezTo>
                      <a:lnTo>
                        <a:pt x="1" y="1978"/>
                      </a:lnTo>
                      <a:cubicBezTo>
                        <a:pt x="1" y="2910"/>
                        <a:pt x="680" y="3703"/>
                        <a:pt x="1597" y="3851"/>
                      </a:cubicBezTo>
                      <a:cubicBezTo>
                        <a:pt x="1854" y="10567"/>
                        <a:pt x="7395" y="15954"/>
                        <a:pt x="14175" y="15954"/>
                      </a:cubicBezTo>
                      <a:lnTo>
                        <a:pt x="19096" y="15954"/>
                      </a:lnTo>
                      <a:cubicBezTo>
                        <a:pt x="20117" y="15954"/>
                        <a:pt x="21138" y="15830"/>
                        <a:pt x="22129" y="15582"/>
                      </a:cubicBezTo>
                      <a:cubicBezTo>
                        <a:pt x="22970" y="16157"/>
                        <a:pt x="23962" y="16459"/>
                        <a:pt x="24979" y="16459"/>
                      </a:cubicBezTo>
                      <a:cubicBezTo>
                        <a:pt x="24987" y="16459"/>
                        <a:pt x="24996" y="16459"/>
                        <a:pt x="25004" y="16459"/>
                      </a:cubicBezTo>
                      <a:cubicBezTo>
                        <a:pt x="25187" y="16459"/>
                        <a:pt x="25366" y="16449"/>
                        <a:pt x="25549" y="16430"/>
                      </a:cubicBezTo>
                      <a:cubicBezTo>
                        <a:pt x="28364" y="16167"/>
                        <a:pt x="30589" y="13937"/>
                        <a:pt x="30852" y="11127"/>
                      </a:cubicBezTo>
                      <a:lnTo>
                        <a:pt x="31367" y="10765"/>
                      </a:lnTo>
                      <a:cubicBezTo>
                        <a:pt x="31942" y="10363"/>
                        <a:pt x="31858" y="9496"/>
                        <a:pt x="31224" y="9209"/>
                      </a:cubicBezTo>
                      <a:lnTo>
                        <a:pt x="30644" y="8951"/>
                      </a:lnTo>
                      <a:cubicBezTo>
                        <a:pt x="30609" y="8837"/>
                        <a:pt x="30574" y="8723"/>
                        <a:pt x="30535" y="8614"/>
                      </a:cubicBezTo>
                      <a:cubicBezTo>
                        <a:pt x="31224" y="7117"/>
                        <a:pt x="31610" y="5502"/>
                        <a:pt x="31670" y="3851"/>
                      </a:cubicBezTo>
                      <a:cubicBezTo>
                        <a:pt x="32592" y="3703"/>
                        <a:pt x="33266" y="2910"/>
                        <a:pt x="33271" y="1978"/>
                      </a:cubicBezTo>
                      <a:lnTo>
                        <a:pt x="33271" y="1899"/>
                      </a:lnTo>
                      <a:cubicBezTo>
                        <a:pt x="33266" y="848"/>
                        <a:pt x="32413" y="0"/>
                        <a:pt x="31367"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7" name="Google Shape;1237;p43"/>
                <p:cNvSpPr/>
                <p:nvPr/>
              </p:nvSpPr>
              <p:spPr>
                <a:xfrm>
                  <a:off x="-1458757" y="1745110"/>
                  <a:ext cx="4343959" cy="1858575"/>
                </a:xfrm>
                <a:custGeom>
                  <a:avLst/>
                  <a:gdLst/>
                  <a:ahLst/>
                  <a:cxnLst/>
                  <a:rect l="l" t="t" r="r" b="b"/>
                  <a:pathLst>
                    <a:path w="28543" h="12212" extrusionOk="0">
                      <a:moveTo>
                        <a:pt x="1" y="0"/>
                      </a:moveTo>
                      <a:lnTo>
                        <a:pt x="1" y="406"/>
                      </a:lnTo>
                      <a:cubicBezTo>
                        <a:pt x="1" y="6929"/>
                        <a:pt x="5289" y="12212"/>
                        <a:pt x="11811" y="12212"/>
                      </a:cubicBezTo>
                      <a:lnTo>
                        <a:pt x="16732" y="12212"/>
                      </a:lnTo>
                      <a:cubicBezTo>
                        <a:pt x="23254" y="12212"/>
                        <a:pt x="28543" y="6929"/>
                        <a:pt x="28543" y="406"/>
                      </a:cubicBezTo>
                      <a:lnTo>
                        <a:pt x="28543" y="0"/>
                      </a:ln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8" name="Google Shape;1238;p43"/>
                <p:cNvSpPr/>
                <p:nvPr/>
              </p:nvSpPr>
              <p:spPr>
                <a:xfrm>
                  <a:off x="-1700740" y="1411654"/>
                  <a:ext cx="4827315" cy="354609"/>
                </a:xfrm>
                <a:custGeom>
                  <a:avLst/>
                  <a:gdLst/>
                  <a:ahLst/>
                  <a:cxnLst/>
                  <a:rect l="l" t="t" r="r" b="b"/>
                  <a:pathLst>
                    <a:path w="31719" h="2330" extrusionOk="0">
                      <a:moveTo>
                        <a:pt x="1130" y="1"/>
                      </a:moveTo>
                      <a:cubicBezTo>
                        <a:pt x="506" y="1"/>
                        <a:pt x="0" y="501"/>
                        <a:pt x="0" y="1126"/>
                      </a:cubicBezTo>
                      <a:lnTo>
                        <a:pt x="0" y="1205"/>
                      </a:lnTo>
                      <a:cubicBezTo>
                        <a:pt x="0" y="1829"/>
                        <a:pt x="506" y="2330"/>
                        <a:pt x="1130" y="2330"/>
                      </a:cubicBezTo>
                      <a:lnTo>
                        <a:pt x="30593" y="2330"/>
                      </a:lnTo>
                      <a:cubicBezTo>
                        <a:pt x="31218" y="2330"/>
                        <a:pt x="31718" y="1829"/>
                        <a:pt x="31718" y="1205"/>
                      </a:cubicBezTo>
                      <a:lnTo>
                        <a:pt x="31718" y="1126"/>
                      </a:lnTo>
                      <a:cubicBezTo>
                        <a:pt x="31718" y="501"/>
                        <a:pt x="31218" y="1"/>
                        <a:pt x="30593"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39" name="Google Shape;1239;p43"/>
                <p:cNvSpPr/>
                <p:nvPr/>
              </p:nvSpPr>
              <p:spPr>
                <a:xfrm>
                  <a:off x="-1204445" y="1905218"/>
                  <a:ext cx="853938" cy="558546"/>
                </a:xfrm>
                <a:custGeom>
                  <a:avLst/>
                  <a:gdLst/>
                  <a:ahLst/>
                  <a:cxnLst/>
                  <a:rect l="l" t="t" r="r" b="b"/>
                  <a:pathLst>
                    <a:path w="5611" h="3670" extrusionOk="0">
                      <a:moveTo>
                        <a:pt x="3876" y="0"/>
                      </a:moveTo>
                      <a:cubicBezTo>
                        <a:pt x="3281" y="0"/>
                        <a:pt x="2616" y="103"/>
                        <a:pt x="2022" y="435"/>
                      </a:cubicBezTo>
                      <a:cubicBezTo>
                        <a:pt x="476" y="1302"/>
                        <a:pt x="0" y="3404"/>
                        <a:pt x="0" y="3404"/>
                      </a:cubicBezTo>
                      <a:cubicBezTo>
                        <a:pt x="0" y="3404"/>
                        <a:pt x="778" y="3670"/>
                        <a:pt x="1736" y="3670"/>
                      </a:cubicBezTo>
                      <a:cubicBezTo>
                        <a:pt x="2331" y="3670"/>
                        <a:pt x="2996" y="3567"/>
                        <a:pt x="3588" y="3235"/>
                      </a:cubicBezTo>
                      <a:cubicBezTo>
                        <a:pt x="5139" y="2368"/>
                        <a:pt x="5610" y="266"/>
                        <a:pt x="5610" y="266"/>
                      </a:cubicBezTo>
                      <a:cubicBezTo>
                        <a:pt x="5610" y="266"/>
                        <a:pt x="4835" y="0"/>
                        <a:pt x="3876"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0" name="Google Shape;1240;p43"/>
                <p:cNvSpPr/>
                <p:nvPr/>
              </p:nvSpPr>
              <p:spPr>
                <a:xfrm>
                  <a:off x="1804221" y="1905218"/>
                  <a:ext cx="853938" cy="558546"/>
                </a:xfrm>
                <a:custGeom>
                  <a:avLst/>
                  <a:gdLst/>
                  <a:ahLst/>
                  <a:cxnLst/>
                  <a:rect l="l" t="t" r="r" b="b"/>
                  <a:pathLst>
                    <a:path w="5611" h="3670" extrusionOk="0">
                      <a:moveTo>
                        <a:pt x="3877" y="0"/>
                      </a:moveTo>
                      <a:cubicBezTo>
                        <a:pt x="3282" y="0"/>
                        <a:pt x="2617" y="103"/>
                        <a:pt x="2023" y="435"/>
                      </a:cubicBezTo>
                      <a:cubicBezTo>
                        <a:pt x="476" y="1302"/>
                        <a:pt x="1" y="3404"/>
                        <a:pt x="1" y="3404"/>
                      </a:cubicBezTo>
                      <a:cubicBezTo>
                        <a:pt x="1" y="3404"/>
                        <a:pt x="778" y="3670"/>
                        <a:pt x="1737" y="3670"/>
                      </a:cubicBezTo>
                      <a:cubicBezTo>
                        <a:pt x="2332" y="3670"/>
                        <a:pt x="2997" y="3567"/>
                        <a:pt x="3589" y="3235"/>
                      </a:cubicBezTo>
                      <a:cubicBezTo>
                        <a:pt x="5140" y="2368"/>
                        <a:pt x="5611" y="266"/>
                        <a:pt x="5611" y="266"/>
                      </a:cubicBezTo>
                      <a:cubicBezTo>
                        <a:pt x="5611" y="266"/>
                        <a:pt x="4835" y="0"/>
                        <a:pt x="3877"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1" name="Google Shape;1241;p43"/>
                <p:cNvSpPr/>
                <p:nvPr/>
              </p:nvSpPr>
              <p:spPr>
                <a:xfrm>
                  <a:off x="-632815" y="2486446"/>
                  <a:ext cx="689573" cy="854104"/>
                </a:xfrm>
                <a:custGeom>
                  <a:avLst/>
                  <a:gdLst/>
                  <a:ahLst/>
                  <a:cxnLst/>
                  <a:rect l="l" t="t" r="r" b="b"/>
                  <a:pathLst>
                    <a:path w="4531" h="5612" extrusionOk="0">
                      <a:moveTo>
                        <a:pt x="700" y="1"/>
                      </a:moveTo>
                      <a:cubicBezTo>
                        <a:pt x="700" y="1"/>
                        <a:pt x="1" y="2043"/>
                        <a:pt x="863" y="3589"/>
                      </a:cubicBezTo>
                      <a:cubicBezTo>
                        <a:pt x="1730" y="5140"/>
                        <a:pt x="3832" y="5611"/>
                        <a:pt x="3832" y="5611"/>
                      </a:cubicBezTo>
                      <a:cubicBezTo>
                        <a:pt x="3832" y="5611"/>
                        <a:pt x="4531" y="3574"/>
                        <a:pt x="3663" y="2023"/>
                      </a:cubicBezTo>
                      <a:cubicBezTo>
                        <a:pt x="2801" y="477"/>
                        <a:pt x="700" y="1"/>
                        <a:pt x="70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2" name="Google Shape;1242;p43"/>
                <p:cNvSpPr/>
                <p:nvPr/>
              </p:nvSpPr>
              <p:spPr>
                <a:xfrm>
                  <a:off x="-215660" y="2088611"/>
                  <a:ext cx="956514" cy="498126"/>
                </a:xfrm>
                <a:custGeom>
                  <a:avLst/>
                  <a:gdLst/>
                  <a:ahLst/>
                  <a:cxnLst/>
                  <a:rect l="l" t="t" r="r" b="b"/>
                  <a:pathLst>
                    <a:path w="6285" h="3273" extrusionOk="0">
                      <a:moveTo>
                        <a:pt x="2821" y="1"/>
                      </a:moveTo>
                      <a:cubicBezTo>
                        <a:pt x="1328" y="1"/>
                        <a:pt x="0" y="969"/>
                        <a:pt x="0" y="969"/>
                      </a:cubicBezTo>
                      <a:cubicBezTo>
                        <a:pt x="0" y="969"/>
                        <a:pt x="1076" y="2838"/>
                        <a:pt x="2810" y="3205"/>
                      </a:cubicBezTo>
                      <a:cubicBezTo>
                        <a:pt x="3031" y="3252"/>
                        <a:pt x="3252" y="3273"/>
                        <a:pt x="3470" y="3273"/>
                      </a:cubicBezTo>
                      <a:cubicBezTo>
                        <a:pt x="4960" y="3273"/>
                        <a:pt x="6285" y="2303"/>
                        <a:pt x="6285" y="2303"/>
                      </a:cubicBezTo>
                      <a:cubicBezTo>
                        <a:pt x="6285" y="2303"/>
                        <a:pt x="5209" y="439"/>
                        <a:pt x="3475" y="67"/>
                      </a:cubicBezTo>
                      <a:cubicBezTo>
                        <a:pt x="3256" y="21"/>
                        <a:pt x="3036" y="1"/>
                        <a:pt x="282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3" name="Google Shape;1243;p43"/>
                <p:cNvSpPr/>
                <p:nvPr/>
              </p:nvSpPr>
              <p:spPr>
                <a:xfrm>
                  <a:off x="295702" y="2817162"/>
                  <a:ext cx="853938" cy="558546"/>
                </a:xfrm>
                <a:custGeom>
                  <a:avLst/>
                  <a:gdLst/>
                  <a:ahLst/>
                  <a:cxnLst/>
                  <a:rect l="l" t="t" r="r" b="b"/>
                  <a:pathLst>
                    <a:path w="5611" h="3670" extrusionOk="0">
                      <a:moveTo>
                        <a:pt x="1735" y="0"/>
                      </a:moveTo>
                      <a:cubicBezTo>
                        <a:pt x="776" y="0"/>
                        <a:pt x="1" y="266"/>
                        <a:pt x="1" y="266"/>
                      </a:cubicBezTo>
                      <a:cubicBezTo>
                        <a:pt x="1" y="266"/>
                        <a:pt x="471" y="2368"/>
                        <a:pt x="2023" y="3235"/>
                      </a:cubicBezTo>
                      <a:cubicBezTo>
                        <a:pt x="2615" y="3567"/>
                        <a:pt x="3280" y="3669"/>
                        <a:pt x="3875" y="3669"/>
                      </a:cubicBezTo>
                      <a:cubicBezTo>
                        <a:pt x="4833" y="3669"/>
                        <a:pt x="5611" y="3403"/>
                        <a:pt x="5611" y="3403"/>
                      </a:cubicBezTo>
                      <a:cubicBezTo>
                        <a:pt x="5611" y="3403"/>
                        <a:pt x="5135" y="1302"/>
                        <a:pt x="3589" y="435"/>
                      </a:cubicBezTo>
                      <a:cubicBezTo>
                        <a:pt x="2995" y="103"/>
                        <a:pt x="2329" y="0"/>
                        <a:pt x="1735"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4" name="Google Shape;1244;p43"/>
                <p:cNvSpPr/>
                <p:nvPr/>
              </p:nvSpPr>
              <p:spPr>
                <a:xfrm>
                  <a:off x="867484" y="1896695"/>
                  <a:ext cx="690182" cy="853952"/>
                </a:xfrm>
                <a:custGeom>
                  <a:avLst/>
                  <a:gdLst/>
                  <a:ahLst/>
                  <a:cxnLst/>
                  <a:rect l="l" t="t" r="r" b="b"/>
                  <a:pathLst>
                    <a:path w="4535" h="5611" extrusionOk="0">
                      <a:moveTo>
                        <a:pt x="3836" y="0"/>
                      </a:moveTo>
                      <a:lnTo>
                        <a:pt x="3836" y="0"/>
                      </a:lnTo>
                      <a:cubicBezTo>
                        <a:pt x="3836" y="0"/>
                        <a:pt x="1735" y="471"/>
                        <a:pt x="868" y="2022"/>
                      </a:cubicBezTo>
                      <a:cubicBezTo>
                        <a:pt x="0" y="3573"/>
                        <a:pt x="699" y="5610"/>
                        <a:pt x="699" y="5610"/>
                      </a:cubicBezTo>
                      <a:cubicBezTo>
                        <a:pt x="699" y="5610"/>
                        <a:pt x="2800" y="5135"/>
                        <a:pt x="3668" y="3588"/>
                      </a:cubicBezTo>
                      <a:cubicBezTo>
                        <a:pt x="4535" y="2037"/>
                        <a:pt x="3836" y="0"/>
                        <a:pt x="3836"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5" name="Google Shape;1245;p43"/>
                <p:cNvSpPr/>
                <p:nvPr/>
              </p:nvSpPr>
              <p:spPr>
                <a:xfrm>
                  <a:off x="1250549" y="2127725"/>
                  <a:ext cx="1648979" cy="1554038"/>
                </a:xfrm>
                <a:custGeom>
                  <a:avLst/>
                  <a:gdLst/>
                  <a:ahLst/>
                  <a:cxnLst/>
                  <a:rect l="l" t="t" r="r" b="b"/>
                  <a:pathLst>
                    <a:path w="10835" h="10211" extrusionOk="0">
                      <a:moveTo>
                        <a:pt x="4836" y="1"/>
                      </a:moveTo>
                      <a:cubicBezTo>
                        <a:pt x="4676" y="1"/>
                        <a:pt x="4514" y="8"/>
                        <a:pt x="4352" y="24"/>
                      </a:cubicBezTo>
                      <a:cubicBezTo>
                        <a:pt x="1547" y="286"/>
                        <a:pt x="1" y="2734"/>
                        <a:pt x="264" y="5540"/>
                      </a:cubicBezTo>
                      <a:cubicBezTo>
                        <a:pt x="511" y="8186"/>
                        <a:pt x="2285" y="10210"/>
                        <a:pt x="4841" y="10210"/>
                      </a:cubicBezTo>
                      <a:cubicBezTo>
                        <a:pt x="4994" y="10210"/>
                        <a:pt x="5150" y="10203"/>
                        <a:pt x="5309" y="10188"/>
                      </a:cubicBezTo>
                      <a:cubicBezTo>
                        <a:pt x="7886" y="9945"/>
                        <a:pt x="9868" y="7814"/>
                        <a:pt x="9933" y="5232"/>
                      </a:cubicBezTo>
                      <a:lnTo>
                        <a:pt x="10404" y="4900"/>
                      </a:lnTo>
                      <a:lnTo>
                        <a:pt x="10760" y="4652"/>
                      </a:lnTo>
                      <a:cubicBezTo>
                        <a:pt x="10835" y="4598"/>
                        <a:pt x="10825" y="4479"/>
                        <a:pt x="10741" y="4439"/>
                      </a:cubicBezTo>
                      <a:lnTo>
                        <a:pt x="10344" y="4261"/>
                      </a:lnTo>
                      <a:lnTo>
                        <a:pt x="9819" y="4023"/>
                      </a:lnTo>
                      <a:cubicBezTo>
                        <a:pt x="9308" y="1659"/>
                        <a:pt x="7213" y="1"/>
                        <a:pt x="4836"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246" name="Google Shape;1246;p43"/>
                <p:cNvSpPr/>
                <p:nvPr/>
              </p:nvSpPr>
              <p:spPr>
                <a:xfrm>
                  <a:off x="1961130" y="2267591"/>
                  <a:ext cx="170605" cy="1251631"/>
                </a:xfrm>
                <a:custGeom>
                  <a:avLst/>
                  <a:gdLst/>
                  <a:ahLst/>
                  <a:cxnLst/>
                  <a:rect l="l" t="t" r="r" b="b"/>
                  <a:pathLst>
                    <a:path w="1121" h="8224" extrusionOk="0">
                      <a:moveTo>
                        <a:pt x="192" y="1"/>
                      </a:moveTo>
                      <a:cubicBezTo>
                        <a:pt x="186" y="1"/>
                        <a:pt x="180" y="1"/>
                        <a:pt x="174" y="2"/>
                      </a:cubicBezTo>
                      <a:cubicBezTo>
                        <a:pt x="75" y="7"/>
                        <a:pt x="0" y="96"/>
                        <a:pt x="10" y="195"/>
                      </a:cubicBezTo>
                      <a:lnTo>
                        <a:pt x="754" y="8060"/>
                      </a:lnTo>
                      <a:cubicBezTo>
                        <a:pt x="764" y="8154"/>
                        <a:pt x="838" y="8224"/>
                        <a:pt x="932" y="8224"/>
                      </a:cubicBezTo>
                      <a:lnTo>
                        <a:pt x="947" y="8224"/>
                      </a:lnTo>
                      <a:cubicBezTo>
                        <a:pt x="1046" y="8214"/>
                        <a:pt x="1120" y="8124"/>
                        <a:pt x="1111" y="8030"/>
                      </a:cubicBezTo>
                      <a:lnTo>
                        <a:pt x="367" y="160"/>
                      </a:lnTo>
                      <a:cubicBezTo>
                        <a:pt x="358" y="67"/>
                        <a:pt x="279" y="1"/>
                        <a:pt x="19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1247" name="Google Shape;1247;p43"/>
              <p:cNvSpPr/>
              <p:nvPr/>
            </p:nvSpPr>
            <p:spPr>
              <a:xfrm>
                <a:off x="-5950" y="4734375"/>
                <a:ext cx="927355" cy="415065"/>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2" name="Rectangle 1"/>
          <p:cNvSpPr/>
          <p:nvPr/>
        </p:nvSpPr>
        <p:spPr>
          <a:xfrm>
            <a:off x="381000" y="590550"/>
            <a:ext cx="2334293" cy="400110"/>
          </a:xfrm>
          <a:prstGeom prst="rect">
            <a:avLst/>
          </a:prstGeom>
        </p:spPr>
        <p:txBody>
          <a:bodyPr wrap="none">
            <a:spAutoFit/>
          </a:bodyPr>
          <a:lstStyle/>
          <a:p>
            <a:r>
              <a:rPr lang="en-US" sz="2000" b="1" dirty="0" smtClean="0"/>
              <a:t>3. Data Collection</a:t>
            </a:r>
            <a:endParaRPr lang="en-US" sz="2000" b="1" dirty="0"/>
          </a:p>
        </p:txBody>
      </p:sp>
      <p:sp>
        <p:nvSpPr>
          <p:cNvPr id="3" name="Rectangle 2"/>
          <p:cNvSpPr/>
          <p:nvPr/>
        </p:nvSpPr>
        <p:spPr>
          <a:xfrm>
            <a:off x="788711" y="709760"/>
            <a:ext cx="4572000" cy="1354217"/>
          </a:xfrm>
          <a:prstGeom prst="rect">
            <a:avLst/>
          </a:prstGeom>
        </p:spPr>
        <p:txBody>
          <a:bodyPr>
            <a:spAutoFit/>
          </a:bodyPr>
          <a:lstStyle/>
          <a:p>
            <a:endParaRPr lang="en-US" b="1" dirty="0" smtClean="0"/>
          </a:p>
          <a:p>
            <a:r>
              <a:rPr lang="en-US" sz="1600" dirty="0" smtClean="0"/>
              <a:t>Users upload images of food items through the </a:t>
            </a:r>
            <a:r>
              <a:rPr lang="en-US" sz="1600" dirty="0" err="1" smtClean="0"/>
              <a:t>Streamlit</a:t>
            </a:r>
            <a:r>
              <a:rPr lang="en-US" sz="1600" dirty="0" smtClean="0"/>
              <a:t> interface. The images are processed in real-time to extract relevant data.(The images supported are </a:t>
            </a:r>
            <a:r>
              <a:rPr lang="en-US" sz="1600" dirty="0" err="1" smtClean="0"/>
              <a:t>jpeg,jpg,png</a:t>
            </a:r>
            <a:endParaRPr lang="en-US" sz="1600" dirty="0"/>
          </a:p>
        </p:txBody>
      </p:sp>
      <p:sp>
        <p:nvSpPr>
          <p:cNvPr id="4" name="Rectangle 1"/>
          <p:cNvSpPr>
            <a:spLocks noChangeArrowheads="1"/>
          </p:cNvSpPr>
          <p:nvPr/>
        </p:nvSpPr>
        <p:spPr bwMode="auto">
          <a:xfrm>
            <a:off x="397933" y="2624253"/>
            <a:ext cx="682413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anose="020B0604020202020204" pitchFamily="34" charset="0"/>
              </a:rPr>
              <a:t>4. Data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00" b="1"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2155457" y="3181196"/>
            <a:ext cx="4876800" cy="1354217"/>
          </a:xfrm>
          <a:prstGeom prst="rect">
            <a:avLst/>
          </a:prstGeom>
          <a:noFill/>
        </p:spPr>
        <p:txBody>
          <a:bodyPr wrap="square" rtlCol="0">
            <a:spAutoFit/>
          </a:bodyPr>
          <a:lstStyle/>
          <a:p>
            <a:pPr lvl="0" algn="l" rtl="0"/>
            <a:r>
              <a:rPr kumimoji="0" lang="en-US" sz="1600" b="0" i="0" u="none" strike="noStrike" cap="none" normalizeH="0" baseline="0" dirty="0" smtClean="0">
                <a:ln>
                  <a:noFill/>
                </a:ln>
                <a:solidFill>
                  <a:schemeClr val="tx1"/>
                </a:solidFill>
                <a:effectLst/>
                <a:latin typeface="Arial" panose="020B0604020202020204" pitchFamily="34" charset="0"/>
              </a:rPr>
              <a:t>The uploaded images are converted into a format suitable for the  LLM API. The </a:t>
            </a:r>
            <a:r>
              <a:rPr kumimoji="0" lang="en-US" sz="1600" b="0" i="0" u="none" strike="noStrike" cap="none" normalizeH="0" baseline="0" dirty="0" err="1" smtClean="0">
                <a:ln>
                  <a:noFill/>
                </a:ln>
                <a:solidFill>
                  <a:schemeClr val="tx1"/>
                </a:solidFill>
                <a:effectLst/>
                <a:latin typeface="Arial Unicode MS" panose="020B0604020202020204" pitchFamily="34" charset="-128"/>
              </a:rPr>
              <a:t>input_image_setup</a:t>
            </a:r>
            <a:r>
              <a:rPr kumimoji="0" lang="en-US" sz="1600" b="0" i="0" u="none" strike="noStrike" cap="none" normalizeH="0" baseline="0" dirty="0" smtClean="0">
                <a:ln>
                  <a:noFill/>
                </a:ln>
                <a:solidFill>
                  <a:schemeClr val="tx1"/>
                </a:solidFill>
                <a:effectLst/>
              </a:rPr>
              <a:t> function handles image validation and conversion into the required MIME type.</a:t>
            </a:r>
            <a:endParaRPr lang="en-US" sz="1600" dirty="0" smtClean="0"/>
          </a:p>
          <a:p>
            <a:endParaRPr lang="en-US" dirty="0"/>
          </a:p>
        </p:txBody>
      </p:sp>
      <p:pic>
        <p:nvPicPr>
          <p:cNvPr id="7" name="Picture 6"/>
          <p:cNvPicPr>
            <a:picLocks noChangeAspect="1"/>
          </p:cNvPicPr>
          <p:nvPr/>
        </p:nvPicPr>
        <p:blipFill>
          <a:blip r:embed="rId3"/>
          <a:stretch>
            <a:fillRect/>
          </a:stretch>
        </p:blipFill>
        <p:spPr>
          <a:xfrm>
            <a:off x="5544186" y="563178"/>
            <a:ext cx="2257425" cy="20288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p:cNvPicPr>
            <a:picLocks noChangeAspect="1"/>
          </p:cNvPicPr>
          <p:nvPr/>
        </p:nvPicPr>
        <p:blipFill rotWithShape="1">
          <a:blip r:embed="rId4"/>
          <a:srcRect l="26219" r="24370"/>
          <a:stretch/>
        </p:blipFill>
        <p:spPr>
          <a:xfrm>
            <a:off x="322526" y="3064825"/>
            <a:ext cx="1600200" cy="1409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8460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9" name="Rectangle 8"/>
          <p:cNvSpPr/>
          <p:nvPr/>
        </p:nvSpPr>
        <p:spPr>
          <a:xfrm>
            <a:off x="304800" y="438150"/>
            <a:ext cx="2589170" cy="400110"/>
          </a:xfrm>
          <a:prstGeom prst="rect">
            <a:avLst/>
          </a:prstGeom>
        </p:spPr>
        <p:txBody>
          <a:bodyPr wrap="none">
            <a:spAutoFit/>
          </a:bodyPr>
          <a:lstStyle/>
          <a:p>
            <a:r>
              <a:rPr lang="en-US" sz="2000" b="1" dirty="0" smtClean="0"/>
              <a:t>5. Model Interaction</a:t>
            </a:r>
            <a:endParaRPr lang="en-US" sz="2000" b="1" dirty="0"/>
          </a:p>
        </p:txBody>
      </p:sp>
      <p:sp>
        <p:nvSpPr>
          <p:cNvPr id="10" name="Rectangle 1"/>
          <p:cNvSpPr>
            <a:spLocks noChangeArrowheads="1"/>
          </p:cNvSpPr>
          <p:nvPr/>
        </p:nvSpPr>
        <p:spPr bwMode="auto">
          <a:xfrm>
            <a:off x="609600" y="961370"/>
            <a:ext cx="64770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anose="020B0604020202020204" pitchFamily="34" charset="0"/>
              </a:rPr>
              <a:t>5.1 API Configuration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anose="020B0604020202020204" pitchFamily="34" charset="0"/>
              </a:rPr>
              <a:t>The LLM API is configured using the provided API key, ensuring secure and authenticated requests.</a:t>
            </a:r>
          </a:p>
          <a:p>
            <a:pPr marL="0" marR="0" lvl="0" indent="0" algn="l" defTabSz="914400" rtl="0" eaLnBrk="0" fontAlgn="base" latinLnBrk="0" hangingPunct="0">
              <a:lnSpc>
                <a:spcPct val="100000"/>
              </a:lnSpc>
              <a:spcBef>
                <a:spcPct val="0"/>
              </a:spcBef>
              <a:spcAft>
                <a:spcPct val="0"/>
              </a:spcAft>
              <a:buClrTx/>
              <a:buSzTx/>
              <a:buFontTx/>
              <a:buNone/>
              <a:tabLst/>
            </a:pPr>
            <a:endParaRPr lang="en-US" sz="16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anose="020B0604020202020204" pitchFamily="34" charset="0"/>
              </a:rPr>
              <a:t>5.2 Content Generation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anose="020B0604020202020204" pitchFamily="34" charset="0"/>
              </a:rPr>
              <a:t>The core functionality of the application involves generating a response from the LLM. </a:t>
            </a:r>
            <a:r>
              <a:rPr lang="en-US" sz="1600" dirty="0" smtClean="0">
                <a:solidFill>
                  <a:schemeClr val="tx1"/>
                </a:solidFill>
                <a:latin typeface="Arial" panose="020B0604020202020204" pitchFamily="34" charset="0"/>
              </a:rPr>
              <a:t>A </a:t>
            </a:r>
            <a:r>
              <a:rPr kumimoji="0" lang="en-US" sz="1600" b="0" i="0" u="none" strike="noStrike" cap="none" normalizeH="0" baseline="0" dirty="0" smtClean="0">
                <a:ln>
                  <a:noFill/>
                </a:ln>
                <a:solidFill>
                  <a:schemeClr val="tx1"/>
                </a:solidFill>
                <a:effectLst/>
              </a:rPr>
              <a:t>function sends the image and a predefined prompt to the API, which returns the caloric content and details of the food items in the image.</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328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grpSp>
        <p:nvGrpSpPr>
          <p:cNvPr id="1403" name="Google Shape;1403;p48"/>
          <p:cNvGrpSpPr/>
          <p:nvPr/>
        </p:nvGrpSpPr>
        <p:grpSpPr>
          <a:xfrm>
            <a:off x="66334" y="3527250"/>
            <a:ext cx="2264117" cy="1565656"/>
            <a:chOff x="66334" y="3527250"/>
            <a:chExt cx="2264117" cy="1565656"/>
          </a:xfrm>
        </p:grpSpPr>
        <p:sp>
          <p:nvSpPr>
            <p:cNvPr id="1404" name="Google Shape;1404;p48"/>
            <p:cNvSpPr/>
            <p:nvPr/>
          </p:nvSpPr>
          <p:spPr>
            <a:xfrm>
              <a:off x="1203348" y="4547493"/>
              <a:ext cx="1127102" cy="504493"/>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1405" name="Google Shape;1405;p48"/>
            <p:cNvGrpSpPr/>
            <p:nvPr/>
          </p:nvGrpSpPr>
          <p:grpSpPr>
            <a:xfrm>
              <a:off x="66334" y="3527250"/>
              <a:ext cx="1030980" cy="1487136"/>
              <a:chOff x="-7306928" y="-3982967"/>
              <a:chExt cx="732334" cy="1056430"/>
            </a:xfrm>
          </p:grpSpPr>
          <p:sp>
            <p:nvSpPr>
              <p:cNvPr id="1406" name="Google Shape;1406;p48"/>
              <p:cNvSpPr/>
              <p:nvPr/>
            </p:nvSpPr>
            <p:spPr>
              <a:xfrm>
                <a:off x="-7306928" y="-3982967"/>
                <a:ext cx="732334" cy="1056430"/>
              </a:xfrm>
              <a:custGeom>
                <a:avLst/>
                <a:gdLst/>
                <a:ahLst/>
                <a:cxnLst/>
                <a:rect l="l" t="t" r="r" b="b"/>
                <a:pathLst>
                  <a:path w="21123" h="30471" extrusionOk="0">
                    <a:moveTo>
                      <a:pt x="4223" y="1"/>
                    </a:moveTo>
                    <a:cubicBezTo>
                      <a:pt x="3658" y="1"/>
                      <a:pt x="3202" y="457"/>
                      <a:pt x="3202" y="1022"/>
                    </a:cubicBezTo>
                    <a:lnTo>
                      <a:pt x="3202" y="2315"/>
                    </a:lnTo>
                    <a:lnTo>
                      <a:pt x="2721" y="3049"/>
                    </a:lnTo>
                    <a:lnTo>
                      <a:pt x="2706" y="3073"/>
                    </a:lnTo>
                    <a:lnTo>
                      <a:pt x="2156" y="3916"/>
                    </a:lnTo>
                    <a:lnTo>
                      <a:pt x="2141" y="3936"/>
                    </a:lnTo>
                    <a:lnTo>
                      <a:pt x="124" y="7023"/>
                    </a:lnTo>
                    <a:cubicBezTo>
                      <a:pt x="40" y="7147"/>
                      <a:pt x="0" y="7296"/>
                      <a:pt x="0" y="7445"/>
                    </a:cubicBezTo>
                    <a:lnTo>
                      <a:pt x="0" y="29697"/>
                    </a:lnTo>
                    <a:cubicBezTo>
                      <a:pt x="0" y="30123"/>
                      <a:pt x="347" y="30470"/>
                      <a:pt x="774" y="30470"/>
                    </a:cubicBezTo>
                    <a:lnTo>
                      <a:pt x="20350" y="30470"/>
                    </a:lnTo>
                    <a:cubicBezTo>
                      <a:pt x="20776" y="30470"/>
                      <a:pt x="21123" y="30123"/>
                      <a:pt x="21123" y="29697"/>
                    </a:cubicBezTo>
                    <a:lnTo>
                      <a:pt x="21123" y="7445"/>
                    </a:lnTo>
                    <a:cubicBezTo>
                      <a:pt x="21123" y="7291"/>
                      <a:pt x="21078" y="7137"/>
                      <a:pt x="20994" y="7009"/>
                    </a:cubicBezTo>
                    <a:lnTo>
                      <a:pt x="20404" y="6146"/>
                    </a:lnTo>
                    <a:lnTo>
                      <a:pt x="20394" y="6126"/>
                    </a:lnTo>
                    <a:lnTo>
                      <a:pt x="19661" y="5051"/>
                    </a:lnTo>
                    <a:lnTo>
                      <a:pt x="19651" y="5031"/>
                    </a:lnTo>
                    <a:lnTo>
                      <a:pt x="17802" y="2305"/>
                    </a:lnTo>
                    <a:lnTo>
                      <a:pt x="17802" y="1022"/>
                    </a:lnTo>
                    <a:cubicBezTo>
                      <a:pt x="17802" y="457"/>
                      <a:pt x="17346" y="1"/>
                      <a:pt x="16781"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07" name="Google Shape;1407;p48"/>
              <p:cNvSpPr/>
              <p:nvPr/>
            </p:nvSpPr>
            <p:spPr>
              <a:xfrm>
                <a:off x="-7280129" y="-3724896"/>
                <a:ext cx="678735" cy="211210"/>
              </a:xfrm>
              <a:custGeom>
                <a:avLst/>
                <a:gdLst/>
                <a:ahLst/>
                <a:cxnLst/>
                <a:rect l="l" t="t" r="r" b="b"/>
                <a:pathLst>
                  <a:path w="19577" h="6092" extrusionOk="0">
                    <a:moveTo>
                      <a:pt x="1" y="1"/>
                    </a:moveTo>
                    <a:lnTo>
                      <a:pt x="1" y="4397"/>
                    </a:lnTo>
                    <a:lnTo>
                      <a:pt x="120" y="4397"/>
                    </a:lnTo>
                    <a:cubicBezTo>
                      <a:pt x="1091" y="4397"/>
                      <a:pt x="1091" y="6092"/>
                      <a:pt x="2062" y="6092"/>
                    </a:cubicBezTo>
                    <a:cubicBezTo>
                      <a:pt x="3034" y="6092"/>
                      <a:pt x="3039" y="4397"/>
                      <a:pt x="4010" y="4397"/>
                    </a:cubicBezTo>
                    <a:cubicBezTo>
                      <a:pt x="4981" y="4397"/>
                      <a:pt x="4981" y="6092"/>
                      <a:pt x="5953" y="6092"/>
                    </a:cubicBezTo>
                    <a:cubicBezTo>
                      <a:pt x="6924" y="6092"/>
                      <a:pt x="6929" y="4397"/>
                      <a:pt x="7900" y="4397"/>
                    </a:cubicBezTo>
                    <a:cubicBezTo>
                      <a:pt x="8872" y="4397"/>
                      <a:pt x="8872" y="6092"/>
                      <a:pt x="9843" y="6092"/>
                    </a:cubicBezTo>
                    <a:cubicBezTo>
                      <a:pt x="10820" y="6092"/>
                      <a:pt x="10820" y="4397"/>
                      <a:pt x="11791" y="4397"/>
                    </a:cubicBezTo>
                    <a:cubicBezTo>
                      <a:pt x="12460" y="4397"/>
                      <a:pt x="12668" y="5200"/>
                      <a:pt x="13050" y="5700"/>
                    </a:cubicBezTo>
                    <a:cubicBezTo>
                      <a:pt x="13223" y="5928"/>
                      <a:pt x="13431" y="6092"/>
                      <a:pt x="13734" y="6092"/>
                    </a:cubicBezTo>
                    <a:cubicBezTo>
                      <a:pt x="14710" y="6092"/>
                      <a:pt x="14710" y="4402"/>
                      <a:pt x="15681" y="4402"/>
                    </a:cubicBezTo>
                    <a:cubicBezTo>
                      <a:pt x="16653" y="4402"/>
                      <a:pt x="16658" y="6092"/>
                      <a:pt x="17629" y="6092"/>
                    </a:cubicBezTo>
                    <a:cubicBezTo>
                      <a:pt x="18600" y="6092"/>
                      <a:pt x="18600" y="4397"/>
                      <a:pt x="19577" y="4397"/>
                    </a:cubicBezTo>
                    <a:lnTo>
                      <a:pt x="19577" y="1"/>
                    </a:ln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08" name="Google Shape;1408;p48"/>
              <p:cNvSpPr/>
              <p:nvPr/>
            </p:nvSpPr>
            <p:spPr>
              <a:xfrm>
                <a:off x="-7280129" y="-3572495"/>
                <a:ext cx="678735" cy="618964"/>
              </a:xfrm>
              <a:custGeom>
                <a:avLst/>
                <a:gdLst/>
                <a:ahLst/>
                <a:cxnLst/>
                <a:rect l="l" t="t" r="r" b="b"/>
                <a:pathLst>
                  <a:path w="19577" h="17853" extrusionOk="0">
                    <a:moveTo>
                      <a:pt x="1" y="1"/>
                    </a:moveTo>
                    <a:lnTo>
                      <a:pt x="1" y="17852"/>
                    </a:lnTo>
                    <a:lnTo>
                      <a:pt x="19577" y="17852"/>
                    </a:lnTo>
                    <a:lnTo>
                      <a:pt x="19577" y="1"/>
                    </a:lnTo>
                    <a:cubicBezTo>
                      <a:pt x="18600" y="1"/>
                      <a:pt x="18600" y="1696"/>
                      <a:pt x="17629" y="1696"/>
                    </a:cubicBezTo>
                    <a:cubicBezTo>
                      <a:pt x="16658" y="1696"/>
                      <a:pt x="16658" y="1"/>
                      <a:pt x="15681" y="1"/>
                    </a:cubicBezTo>
                    <a:cubicBezTo>
                      <a:pt x="14710" y="1"/>
                      <a:pt x="14710" y="1696"/>
                      <a:pt x="13739" y="1696"/>
                    </a:cubicBezTo>
                    <a:cubicBezTo>
                      <a:pt x="13431" y="1696"/>
                      <a:pt x="13223" y="1527"/>
                      <a:pt x="13050" y="1304"/>
                    </a:cubicBezTo>
                    <a:cubicBezTo>
                      <a:pt x="12668" y="804"/>
                      <a:pt x="12460" y="1"/>
                      <a:pt x="11791" y="1"/>
                    </a:cubicBezTo>
                    <a:cubicBezTo>
                      <a:pt x="10820" y="1"/>
                      <a:pt x="10820" y="1696"/>
                      <a:pt x="9843" y="1696"/>
                    </a:cubicBezTo>
                    <a:cubicBezTo>
                      <a:pt x="8872" y="1696"/>
                      <a:pt x="8872" y="1"/>
                      <a:pt x="7905" y="1"/>
                    </a:cubicBezTo>
                    <a:cubicBezTo>
                      <a:pt x="6934" y="1"/>
                      <a:pt x="6929" y="1696"/>
                      <a:pt x="5958" y="1696"/>
                    </a:cubicBezTo>
                    <a:cubicBezTo>
                      <a:pt x="4986" y="1696"/>
                      <a:pt x="4986" y="1"/>
                      <a:pt x="4010" y="1"/>
                    </a:cubicBezTo>
                    <a:cubicBezTo>
                      <a:pt x="3039" y="1"/>
                      <a:pt x="3039" y="1696"/>
                      <a:pt x="2067" y="1696"/>
                    </a:cubicBezTo>
                    <a:cubicBezTo>
                      <a:pt x="1096" y="1696"/>
                      <a:pt x="1091" y="1"/>
                      <a:pt x="120"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09" name="Google Shape;1409;p48"/>
              <p:cNvSpPr/>
              <p:nvPr/>
            </p:nvSpPr>
            <p:spPr>
              <a:xfrm>
                <a:off x="-7280129" y="-3956341"/>
                <a:ext cx="678735" cy="231492"/>
              </a:xfrm>
              <a:custGeom>
                <a:avLst/>
                <a:gdLst/>
                <a:ahLst/>
                <a:cxnLst/>
                <a:rect l="l" t="t" r="r" b="b"/>
                <a:pathLst>
                  <a:path w="19577" h="6677" extrusionOk="0">
                    <a:moveTo>
                      <a:pt x="3450" y="1"/>
                    </a:moveTo>
                    <a:cubicBezTo>
                      <a:pt x="3311" y="1"/>
                      <a:pt x="3202" y="115"/>
                      <a:pt x="3202" y="249"/>
                    </a:cubicBezTo>
                    <a:lnTo>
                      <a:pt x="3202" y="1775"/>
                    </a:lnTo>
                    <a:lnTo>
                      <a:pt x="2593" y="2707"/>
                    </a:lnTo>
                    <a:cubicBezTo>
                      <a:pt x="2449" y="3029"/>
                      <a:pt x="2251" y="3326"/>
                      <a:pt x="2018" y="3594"/>
                    </a:cubicBezTo>
                    <a:lnTo>
                      <a:pt x="1" y="6677"/>
                    </a:lnTo>
                    <a:lnTo>
                      <a:pt x="19577" y="6677"/>
                    </a:lnTo>
                    <a:lnTo>
                      <a:pt x="18977" y="5799"/>
                    </a:lnTo>
                    <a:cubicBezTo>
                      <a:pt x="18640" y="5512"/>
                      <a:pt x="18387" y="5135"/>
                      <a:pt x="18249" y="4719"/>
                    </a:cubicBezTo>
                    <a:lnTo>
                      <a:pt x="16256" y="1775"/>
                    </a:lnTo>
                    <a:lnTo>
                      <a:pt x="16256" y="249"/>
                    </a:lnTo>
                    <a:cubicBezTo>
                      <a:pt x="16256" y="115"/>
                      <a:pt x="16142" y="1"/>
                      <a:pt x="16008"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0" name="Google Shape;1410;p48"/>
              <p:cNvSpPr/>
              <p:nvPr/>
            </p:nvSpPr>
            <p:spPr>
              <a:xfrm>
                <a:off x="-7138371" y="-3877298"/>
                <a:ext cx="45383" cy="45418"/>
              </a:xfrm>
              <a:custGeom>
                <a:avLst/>
                <a:gdLst/>
                <a:ahLst/>
                <a:cxnLst/>
                <a:rect l="l" t="t" r="r" b="b"/>
                <a:pathLst>
                  <a:path w="1309" h="1310" extrusionOk="0">
                    <a:moveTo>
                      <a:pt x="654" y="1"/>
                    </a:moveTo>
                    <a:cubicBezTo>
                      <a:pt x="298" y="1"/>
                      <a:pt x="0" y="293"/>
                      <a:pt x="0" y="655"/>
                    </a:cubicBezTo>
                    <a:cubicBezTo>
                      <a:pt x="0" y="1017"/>
                      <a:pt x="298"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1" name="Google Shape;1411;p48"/>
              <p:cNvSpPr/>
              <p:nvPr/>
            </p:nvSpPr>
            <p:spPr>
              <a:xfrm>
                <a:off x="-7138371" y="-3795342"/>
                <a:ext cx="45383" cy="45418"/>
              </a:xfrm>
              <a:custGeom>
                <a:avLst/>
                <a:gdLst/>
                <a:ahLst/>
                <a:cxnLst/>
                <a:rect l="l" t="t" r="r" b="b"/>
                <a:pathLst>
                  <a:path w="1309" h="1310" extrusionOk="0">
                    <a:moveTo>
                      <a:pt x="654" y="1"/>
                    </a:moveTo>
                    <a:cubicBezTo>
                      <a:pt x="298" y="1"/>
                      <a:pt x="0" y="293"/>
                      <a:pt x="0" y="655"/>
                    </a:cubicBezTo>
                    <a:cubicBezTo>
                      <a:pt x="0" y="1017"/>
                      <a:pt x="298"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2" name="Google Shape;1412;p48"/>
              <p:cNvSpPr/>
              <p:nvPr/>
            </p:nvSpPr>
            <p:spPr>
              <a:xfrm>
                <a:off x="-7042513" y="-3877298"/>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3" name="Google Shape;1413;p48"/>
              <p:cNvSpPr/>
              <p:nvPr/>
            </p:nvSpPr>
            <p:spPr>
              <a:xfrm>
                <a:off x="-7042513"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4" name="Google Shape;1414;p48"/>
              <p:cNvSpPr/>
              <p:nvPr/>
            </p:nvSpPr>
            <p:spPr>
              <a:xfrm>
                <a:off x="-6946794" y="-3877298"/>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5" name="Google Shape;1415;p48"/>
              <p:cNvSpPr/>
              <p:nvPr/>
            </p:nvSpPr>
            <p:spPr>
              <a:xfrm>
                <a:off x="-6946794" y="-3795342"/>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6" name="Google Shape;1416;p48"/>
              <p:cNvSpPr/>
              <p:nvPr/>
            </p:nvSpPr>
            <p:spPr>
              <a:xfrm>
                <a:off x="-6851110" y="-3877298"/>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7" name="Google Shape;1417;p48"/>
              <p:cNvSpPr/>
              <p:nvPr/>
            </p:nvSpPr>
            <p:spPr>
              <a:xfrm>
                <a:off x="-6851110"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8" name="Google Shape;1418;p48"/>
              <p:cNvSpPr/>
              <p:nvPr/>
            </p:nvSpPr>
            <p:spPr>
              <a:xfrm>
                <a:off x="-6755391" y="-3877298"/>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19" name="Google Shape;1419;p48"/>
              <p:cNvSpPr/>
              <p:nvPr/>
            </p:nvSpPr>
            <p:spPr>
              <a:xfrm>
                <a:off x="-6755391" y="-3795342"/>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0" name="Google Shape;1420;p48"/>
              <p:cNvSpPr/>
              <p:nvPr/>
            </p:nvSpPr>
            <p:spPr>
              <a:xfrm>
                <a:off x="-6668478" y="-3792742"/>
                <a:ext cx="46284" cy="42817"/>
              </a:xfrm>
              <a:custGeom>
                <a:avLst/>
                <a:gdLst/>
                <a:ahLst/>
                <a:cxnLst/>
                <a:rect l="l" t="t" r="r" b="b"/>
                <a:pathLst>
                  <a:path w="1335" h="1235" extrusionOk="0">
                    <a:moveTo>
                      <a:pt x="606" y="0"/>
                    </a:moveTo>
                    <a:cubicBezTo>
                      <a:pt x="1" y="317"/>
                      <a:pt x="224" y="1234"/>
                      <a:pt x="908" y="1234"/>
                    </a:cubicBezTo>
                    <a:cubicBezTo>
                      <a:pt x="1066" y="1234"/>
                      <a:pt x="1215" y="1180"/>
                      <a:pt x="1334" y="1075"/>
                    </a:cubicBezTo>
                    <a:lnTo>
                      <a:pt x="606" y="0"/>
                    </a:ln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1" name="Google Shape;1421;p48"/>
              <p:cNvSpPr/>
              <p:nvPr/>
            </p:nvSpPr>
            <p:spPr>
              <a:xfrm>
                <a:off x="-7210203" y="-3862529"/>
                <a:ext cx="21530" cy="30822"/>
              </a:xfrm>
              <a:custGeom>
                <a:avLst/>
                <a:gdLst/>
                <a:ahLst/>
                <a:cxnLst/>
                <a:rect l="l" t="t" r="r" b="b"/>
                <a:pathLst>
                  <a:path w="621" h="889" extrusionOk="0">
                    <a:moveTo>
                      <a:pt x="581" y="1"/>
                    </a:moveTo>
                    <a:lnTo>
                      <a:pt x="1" y="888"/>
                    </a:lnTo>
                    <a:cubicBezTo>
                      <a:pt x="348" y="868"/>
                      <a:pt x="620" y="581"/>
                      <a:pt x="620" y="229"/>
                    </a:cubicBezTo>
                    <a:cubicBezTo>
                      <a:pt x="620" y="150"/>
                      <a:pt x="605" y="75"/>
                      <a:pt x="58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2" name="Google Shape;1422;p48"/>
              <p:cNvSpPr/>
              <p:nvPr/>
            </p:nvSpPr>
            <p:spPr>
              <a:xfrm>
                <a:off x="-7234090"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3" name="Google Shape;1423;p48"/>
              <p:cNvSpPr/>
              <p:nvPr/>
            </p:nvSpPr>
            <p:spPr>
              <a:xfrm>
                <a:off x="-6781011" y="-3363723"/>
                <a:ext cx="139581" cy="11892"/>
              </a:xfrm>
              <a:custGeom>
                <a:avLst/>
                <a:gdLst/>
                <a:ahLst/>
                <a:cxnLst/>
                <a:rect l="l" t="t" r="r" b="b"/>
                <a:pathLst>
                  <a:path w="4026" h="343" extrusionOk="0">
                    <a:moveTo>
                      <a:pt x="224" y="0"/>
                    </a:moveTo>
                    <a:cubicBezTo>
                      <a:pt x="1" y="0"/>
                      <a:pt x="1" y="342"/>
                      <a:pt x="224" y="342"/>
                    </a:cubicBezTo>
                    <a:lnTo>
                      <a:pt x="3797" y="342"/>
                    </a:lnTo>
                    <a:cubicBezTo>
                      <a:pt x="4025" y="342"/>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4" name="Google Shape;1424;p48"/>
              <p:cNvSpPr/>
              <p:nvPr/>
            </p:nvSpPr>
            <p:spPr>
              <a:xfrm>
                <a:off x="-6781011" y="-3289672"/>
                <a:ext cx="139581" cy="11718"/>
              </a:xfrm>
              <a:custGeom>
                <a:avLst/>
                <a:gdLst/>
                <a:ahLst/>
                <a:cxnLst/>
                <a:rect l="l" t="t" r="r" b="b"/>
                <a:pathLst>
                  <a:path w="4026" h="338" extrusionOk="0">
                    <a:moveTo>
                      <a:pt x="224" y="0"/>
                    </a:moveTo>
                    <a:cubicBezTo>
                      <a:pt x="1" y="0"/>
                      <a:pt x="1" y="337"/>
                      <a:pt x="224" y="337"/>
                    </a:cubicBezTo>
                    <a:lnTo>
                      <a:pt x="3797" y="337"/>
                    </a:lnTo>
                    <a:cubicBezTo>
                      <a:pt x="4025" y="337"/>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5" name="Google Shape;1425;p48"/>
              <p:cNvSpPr/>
              <p:nvPr/>
            </p:nvSpPr>
            <p:spPr>
              <a:xfrm>
                <a:off x="-6781011" y="-3215794"/>
                <a:ext cx="139581" cy="11892"/>
              </a:xfrm>
              <a:custGeom>
                <a:avLst/>
                <a:gdLst/>
                <a:ahLst/>
                <a:cxnLst/>
                <a:rect l="l" t="t" r="r" b="b"/>
                <a:pathLst>
                  <a:path w="4026" h="343" extrusionOk="0">
                    <a:moveTo>
                      <a:pt x="224" y="0"/>
                    </a:moveTo>
                    <a:cubicBezTo>
                      <a:pt x="1" y="0"/>
                      <a:pt x="1" y="342"/>
                      <a:pt x="224" y="342"/>
                    </a:cubicBezTo>
                    <a:lnTo>
                      <a:pt x="3797" y="342"/>
                    </a:lnTo>
                    <a:cubicBezTo>
                      <a:pt x="4025" y="342"/>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6" name="Google Shape;1426;p48"/>
              <p:cNvSpPr/>
              <p:nvPr/>
            </p:nvSpPr>
            <p:spPr>
              <a:xfrm>
                <a:off x="-7276004" y="-3883261"/>
                <a:ext cx="669651" cy="915392"/>
              </a:xfrm>
              <a:custGeom>
                <a:avLst/>
                <a:gdLst/>
                <a:ahLst/>
                <a:cxnLst/>
                <a:rect l="l" t="t" r="r" b="b"/>
                <a:pathLst>
                  <a:path w="19315" h="26403" extrusionOk="0">
                    <a:moveTo>
                      <a:pt x="15800" y="1"/>
                    </a:moveTo>
                    <a:cubicBezTo>
                      <a:pt x="15751" y="1"/>
                      <a:pt x="15701" y="23"/>
                      <a:pt x="15666" y="79"/>
                    </a:cubicBezTo>
                    <a:lnTo>
                      <a:pt x="12842" y="4400"/>
                    </a:lnTo>
                    <a:lnTo>
                      <a:pt x="229" y="4400"/>
                    </a:lnTo>
                    <a:cubicBezTo>
                      <a:pt x="1" y="4400"/>
                      <a:pt x="1" y="4737"/>
                      <a:pt x="229" y="4737"/>
                    </a:cubicBezTo>
                    <a:lnTo>
                      <a:pt x="12762" y="4737"/>
                    </a:lnTo>
                    <a:lnTo>
                      <a:pt x="12762" y="26231"/>
                    </a:lnTo>
                    <a:cubicBezTo>
                      <a:pt x="12762" y="26345"/>
                      <a:pt x="12846" y="26402"/>
                      <a:pt x="12931" y="26402"/>
                    </a:cubicBezTo>
                    <a:cubicBezTo>
                      <a:pt x="13015" y="26402"/>
                      <a:pt x="13099" y="26345"/>
                      <a:pt x="13099" y="26231"/>
                    </a:cubicBezTo>
                    <a:lnTo>
                      <a:pt x="13099" y="4737"/>
                    </a:lnTo>
                    <a:lnTo>
                      <a:pt x="19086" y="4737"/>
                    </a:lnTo>
                    <a:cubicBezTo>
                      <a:pt x="19314" y="4737"/>
                      <a:pt x="19314" y="4400"/>
                      <a:pt x="19086" y="4400"/>
                    </a:cubicBezTo>
                    <a:lnTo>
                      <a:pt x="13243" y="4400"/>
                    </a:lnTo>
                    <a:lnTo>
                      <a:pt x="15949" y="267"/>
                    </a:lnTo>
                    <a:cubicBezTo>
                      <a:pt x="16037" y="134"/>
                      <a:pt x="15918" y="1"/>
                      <a:pt x="1580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7" name="Google Shape;1427;p48"/>
              <p:cNvSpPr/>
              <p:nvPr/>
            </p:nvSpPr>
            <p:spPr>
              <a:xfrm>
                <a:off x="-7164164" y="-3942335"/>
                <a:ext cx="443880" cy="53565"/>
              </a:xfrm>
              <a:custGeom>
                <a:avLst/>
                <a:gdLst/>
                <a:ahLst/>
                <a:cxnLst/>
                <a:rect l="l" t="t" r="r" b="b"/>
                <a:pathLst>
                  <a:path w="12803" h="1545" extrusionOk="0">
                    <a:moveTo>
                      <a:pt x="3723" y="1"/>
                    </a:moveTo>
                    <a:cubicBezTo>
                      <a:pt x="3639" y="1"/>
                      <a:pt x="3554" y="58"/>
                      <a:pt x="3554" y="172"/>
                    </a:cubicBezTo>
                    <a:lnTo>
                      <a:pt x="3554" y="1208"/>
                    </a:lnTo>
                    <a:lnTo>
                      <a:pt x="229" y="1208"/>
                    </a:lnTo>
                    <a:cubicBezTo>
                      <a:pt x="1" y="1208"/>
                      <a:pt x="1" y="1545"/>
                      <a:pt x="229" y="1545"/>
                    </a:cubicBezTo>
                    <a:lnTo>
                      <a:pt x="12579" y="1545"/>
                    </a:lnTo>
                    <a:cubicBezTo>
                      <a:pt x="12802" y="1545"/>
                      <a:pt x="12802" y="1208"/>
                      <a:pt x="12579" y="1208"/>
                    </a:cubicBezTo>
                    <a:lnTo>
                      <a:pt x="9209" y="1208"/>
                    </a:lnTo>
                    <a:lnTo>
                      <a:pt x="9209" y="172"/>
                    </a:lnTo>
                    <a:cubicBezTo>
                      <a:pt x="9209" y="58"/>
                      <a:pt x="9125" y="1"/>
                      <a:pt x="9041" y="1"/>
                    </a:cubicBezTo>
                    <a:cubicBezTo>
                      <a:pt x="8956" y="1"/>
                      <a:pt x="8872" y="58"/>
                      <a:pt x="8872" y="172"/>
                    </a:cubicBezTo>
                    <a:lnTo>
                      <a:pt x="8872" y="1208"/>
                    </a:lnTo>
                    <a:lnTo>
                      <a:pt x="3891" y="1208"/>
                    </a:lnTo>
                    <a:lnTo>
                      <a:pt x="3891" y="172"/>
                    </a:lnTo>
                    <a:cubicBezTo>
                      <a:pt x="3891" y="58"/>
                      <a:pt x="3807" y="1"/>
                      <a:pt x="372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8" name="Google Shape;1428;p48"/>
              <p:cNvSpPr/>
              <p:nvPr/>
            </p:nvSpPr>
            <p:spPr>
              <a:xfrm>
                <a:off x="-7198174" y="-3154605"/>
                <a:ext cx="84075" cy="93470"/>
              </a:xfrm>
              <a:custGeom>
                <a:avLst/>
                <a:gdLst/>
                <a:ahLst/>
                <a:cxnLst/>
                <a:rect l="l" t="t" r="r" b="b"/>
                <a:pathLst>
                  <a:path w="2425" h="2696" extrusionOk="0">
                    <a:moveTo>
                      <a:pt x="340" y="0"/>
                    </a:moveTo>
                    <a:cubicBezTo>
                      <a:pt x="167" y="0"/>
                      <a:pt x="1" y="134"/>
                      <a:pt x="1" y="342"/>
                    </a:cubicBezTo>
                    <a:lnTo>
                      <a:pt x="1" y="2359"/>
                    </a:lnTo>
                    <a:cubicBezTo>
                      <a:pt x="1" y="2542"/>
                      <a:pt x="149" y="2696"/>
                      <a:pt x="338" y="2696"/>
                    </a:cubicBezTo>
                    <a:cubicBezTo>
                      <a:pt x="526" y="2696"/>
                      <a:pt x="675" y="2542"/>
                      <a:pt x="675" y="2359"/>
                    </a:cubicBezTo>
                    <a:lnTo>
                      <a:pt x="675" y="1249"/>
                    </a:lnTo>
                    <a:lnTo>
                      <a:pt x="952" y="1571"/>
                    </a:lnTo>
                    <a:cubicBezTo>
                      <a:pt x="1022" y="1645"/>
                      <a:pt x="1116" y="1682"/>
                      <a:pt x="1210" y="1682"/>
                    </a:cubicBezTo>
                    <a:cubicBezTo>
                      <a:pt x="1304" y="1682"/>
                      <a:pt x="1398" y="1645"/>
                      <a:pt x="1468" y="1571"/>
                    </a:cubicBezTo>
                    <a:lnTo>
                      <a:pt x="1745" y="1249"/>
                    </a:lnTo>
                    <a:lnTo>
                      <a:pt x="1745" y="2359"/>
                    </a:lnTo>
                    <a:cubicBezTo>
                      <a:pt x="1745" y="2542"/>
                      <a:pt x="1894" y="2696"/>
                      <a:pt x="2082" y="2696"/>
                    </a:cubicBezTo>
                    <a:cubicBezTo>
                      <a:pt x="2270" y="2696"/>
                      <a:pt x="2424" y="2542"/>
                      <a:pt x="2419" y="2359"/>
                    </a:cubicBezTo>
                    <a:lnTo>
                      <a:pt x="2419" y="342"/>
                    </a:lnTo>
                    <a:cubicBezTo>
                      <a:pt x="2422" y="134"/>
                      <a:pt x="2255" y="0"/>
                      <a:pt x="2082" y="0"/>
                    </a:cubicBezTo>
                    <a:cubicBezTo>
                      <a:pt x="1991" y="0"/>
                      <a:pt x="1899" y="37"/>
                      <a:pt x="1829" y="119"/>
                    </a:cubicBezTo>
                    <a:lnTo>
                      <a:pt x="1210" y="832"/>
                    </a:lnTo>
                    <a:lnTo>
                      <a:pt x="595" y="119"/>
                    </a:lnTo>
                    <a:cubicBezTo>
                      <a:pt x="524" y="37"/>
                      <a:pt x="431"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29" name="Google Shape;1429;p48"/>
              <p:cNvSpPr/>
              <p:nvPr/>
            </p:nvSpPr>
            <p:spPr>
              <a:xfrm>
                <a:off x="-7096284" y="-3154501"/>
                <a:ext cx="23576" cy="94926"/>
              </a:xfrm>
              <a:custGeom>
                <a:avLst/>
                <a:gdLst/>
                <a:ahLst/>
                <a:cxnLst/>
                <a:rect l="l" t="t" r="r" b="b"/>
                <a:pathLst>
                  <a:path w="680" h="2738" extrusionOk="0">
                    <a:moveTo>
                      <a:pt x="340" y="0"/>
                    </a:moveTo>
                    <a:cubicBezTo>
                      <a:pt x="170" y="0"/>
                      <a:pt x="1" y="113"/>
                      <a:pt x="1" y="339"/>
                    </a:cubicBezTo>
                    <a:lnTo>
                      <a:pt x="1" y="2400"/>
                    </a:lnTo>
                    <a:cubicBezTo>
                      <a:pt x="1" y="2589"/>
                      <a:pt x="154" y="2737"/>
                      <a:pt x="342" y="2737"/>
                    </a:cubicBezTo>
                    <a:cubicBezTo>
                      <a:pt x="526" y="2737"/>
                      <a:pt x="679" y="2589"/>
                      <a:pt x="679" y="2400"/>
                    </a:cubicBezTo>
                    <a:lnTo>
                      <a:pt x="679" y="339"/>
                    </a:lnTo>
                    <a:cubicBezTo>
                      <a:pt x="679" y="113"/>
                      <a:pt x="510"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0" name="Google Shape;1430;p48"/>
              <p:cNvSpPr/>
              <p:nvPr/>
            </p:nvSpPr>
            <p:spPr>
              <a:xfrm>
                <a:off x="-7054717" y="-3154501"/>
                <a:ext cx="64140" cy="94926"/>
              </a:xfrm>
              <a:custGeom>
                <a:avLst/>
                <a:gdLst/>
                <a:ahLst/>
                <a:cxnLst/>
                <a:rect l="l" t="t" r="r" b="b"/>
                <a:pathLst>
                  <a:path w="1850" h="2738" extrusionOk="0">
                    <a:moveTo>
                      <a:pt x="340" y="0"/>
                    </a:moveTo>
                    <a:cubicBezTo>
                      <a:pt x="171" y="0"/>
                      <a:pt x="1" y="113"/>
                      <a:pt x="1" y="339"/>
                    </a:cubicBezTo>
                    <a:lnTo>
                      <a:pt x="1" y="2400"/>
                    </a:lnTo>
                    <a:cubicBezTo>
                      <a:pt x="1" y="2589"/>
                      <a:pt x="150" y="2737"/>
                      <a:pt x="338" y="2737"/>
                    </a:cubicBezTo>
                    <a:lnTo>
                      <a:pt x="1512" y="2737"/>
                    </a:lnTo>
                    <a:cubicBezTo>
                      <a:pt x="1701" y="2737"/>
                      <a:pt x="1849" y="2589"/>
                      <a:pt x="1849" y="2400"/>
                    </a:cubicBezTo>
                    <a:cubicBezTo>
                      <a:pt x="1849" y="2212"/>
                      <a:pt x="1701" y="2063"/>
                      <a:pt x="1512" y="2063"/>
                    </a:cubicBezTo>
                    <a:lnTo>
                      <a:pt x="680" y="2063"/>
                    </a:lnTo>
                    <a:lnTo>
                      <a:pt x="680" y="339"/>
                    </a:lnTo>
                    <a:cubicBezTo>
                      <a:pt x="680" y="113"/>
                      <a:pt x="510"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1" name="Google Shape;1431;p48"/>
              <p:cNvSpPr/>
              <p:nvPr/>
            </p:nvSpPr>
            <p:spPr>
              <a:xfrm>
                <a:off x="-6977892" y="-3154501"/>
                <a:ext cx="82549" cy="95273"/>
              </a:xfrm>
              <a:custGeom>
                <a:avLst/>
                <a:gdLst/>
                <a:ahLst/>
                <a:cxnLst/>
                <a:rect l="l" t="t" r="r" b="b"/>
                <a:pathLst>
                  <a:path w="2381" h="2748" extrusionOk="0">
                    <a:moveTo>
                      <a:pt x="1883" y="0"/>
                    </a:moveTo>
                    <a:cubicBezTo>
                      <a:pt x="1822" y="0"/>
                      <a:pt x="1761" y="17"/>
                      <a:pt x="1705" y="51"/>
                    </a:cubicBezTo>
                    <a:lnTo>
                      <a:pt x="679" y="681"/>
                    </a:lnTo>
                    <a:lnTo>
                      <a:pt x="679" y="339"/>
                    </a:lnTo>
                    <a:cubicBezTo>
                      <a:pt x="679" y="113"/>
                      <a:pt x="509" y="0"/>
                      <a:pt x="340" y="0"/>
                    </a:cubicBezTo>
                    <a:cubicBezTo>
                      <a:pt x="170" y="0"/>
                      <a:pt x="0" y="113"/>
                      <a:pt x="0" y="339"/>
                    </a:cubicBezTo>
                    <a:lnTo>
                      <a:pt x="0" y="2400"/>
                    </a:lnTo>
                    <a:cubicBezTo>
                      <a:pt x="0" y="2589"/>
                      <a:pt x="154" y="2737"/>
                      <a:pt x="342" y="2737"/>
                    </a:cubicBezTo>
                    <a:cubicBezTo>
                      <a:pt x="526" y="2737"/>
                      <a:pt x="679" y="2589"/>
                      <a:pt x="679" y="2400"/>
                    </a:cubicBezTo>
                    <a:lnTo>
                      <a:pt x="679" y="1949"/>
                    </a:lnTo>
                    <a:lnTo>
                      <a:pt x="1685" y="2678"/>
                    </a:lnTo>
                    <a:cubicBezTo>
                      <a:pt x="1753" y="2726"/>
                      <a:pt x="1822" y="2747"/>
                      <a:pt x="1886" y="2747"/>
                    </a:cubicBezTo>
                    <a:cubicBezTo>
                      <a:pt x="2172" y="2747"/>
                      <a:pt x="2381" y="2342"/>
                      <a:pt x="2082" y="2128"/>
                    </a:cubicBezTo>
                    <a:lnTo>
                      <a:pt x="952" y="1310"/>
                    </a:lnTo>
                    <a:lnTo>
                      <a:pt x="2062" y="626"/>
                    </a:lnTo>
                    <a:cubicBezTo>
                      <a:pt x="2220" y="527"/>
                      <a:pt x="2270" y="319"/>
                      <a:pt x="2171" y="160"/>
                    </a:cubicBezTo>
                    <a:cubicBezTo>
                      <a:pt x="2106" y="57"/>
                      <a:pt x="1996" y="0"/>
                      <a:pt x="1883"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2" name="Google Shape;1432;p48"/>
              <p:cNvSpPr/>
              <p:nvPr/>
            </p:nvSpPr>
            <p:spPr>
              <a:xfrm>
                <a:off x="-7187357" y="-3424254"/>
                <a:ext cx="266890" cy="213325"/>
              </a:xfrm>
              <a:custGeom>
                <a:avLst/>
                <a:gdLst/>
                <a:ahLst/>
                <a:cxnLst/>
                <a:rect l="l" t="t" r="r" b="b"/>
                <a:pathLst>
                  <a:path w="7698" h="6153" extrusionOk="0">
                    <a:moveTo>
                      <a:pt x="2242" y="0"/>
                    </a:moveTo>
                    <a:cubicBezTo>
                      <a:pt x="1110" y="0"/>
                      <a:pt x="1" y="860"/>
                      <a:pt x="1" y="2272"/>
                    </a:cubicBezTo>
                    <a:cubicBezTo>
                      <a:pt x="1" y="4244"/>
                      <a:pt x="3292" y="5875"/>
                      <a:pt x="3812" y="6122"/>
                    </a:cubicBezTo>
                    <a:lnTo>
                      <a:pt x="3812" y="6152"/>
                    </a:lnTo>
                    <a:lnTo>
                      <a:pt x="3847" y="6137"/>
                    </a:lnTo>
                    <a:lnTo>
                      <a:pt x="3886" y="6152"/>
                    </a:lnTo>
                    <a:lnTo>
                      <a:pt x="3886" y="6122"/>
                    </a:lnTo>
                    <a:cubicBezTo>
                      <a:pt x="4407" y="5875"/>
                      <a:pt x="7697" y="4244"/>
                      <a:pt x="7697" y="2272"/>
                    </a:cubicBezTo>
                    <a:cubicBezTo>
                      <a:pt x="7697" y="860"/>
                      <a:pt x="6586" y="0"/>
                      <a:pt x="5453" y="0"/>
                    </a:cubicBezTo>
                    <a:cubicBezTo>
                      <a:pt x="4875" y="0"/>
                      <a:pt x="4292" y="224"/>
                      <a:pt x="3847" y="710"/>
                    </a:cubicBezTo>
                    <a:cubicBezTo>
                      <a:pt x="3402" y="224"/>
                      <a:pt x="2819" y="0"/>
                      <a:pt x="2242"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3" name="Google Shape;1433;p48"/>
              <p:cNvSpPr/>
              <p:nvPr/>
            </p:nvSpPr>
            <p:spPr>
              <a:xfrm>
                <a:off x="-7142323" y="-3378180"/>
                <a:ext cx="180284" cy="98948"/>
              </a:xfrm>
              <a:custGeom>
                <a:avLst/>
                <a:gdLst/>
                <a:ahLst/>
                <a:cxnLst/>
                <a:rect l="l" t="t" r="r" b="b"/>
                <a:pathLst>
                  <a:path w="5200" h="2854" extrusionOk="0">
                    <a:moveTo>
                      <a:pt x="3965" y="0"/>
                    </a:moveTo>
                    <a:cubicBezTo>
                      <a:pt x="3703" y="0"/>
                      <a:pt x="3447" y="84"/>
                      <a:pt x="3237" y="244"/>
                    </a:cubicBezTo>
                    <a:cubicBezTo>
                      <a:pt x="2898" y="487"/>
                      <a:pt x="2498" y="614"/>
                      <a:pt x="2091" y="614"/>
                    </a:cubicBezTo>
                    <a:cubicBezTo>
                      <a:pt x="1909" y="614"/>
                      <a:pt x="1726" y="588"/>
                      <a:pt x="1547" y="536"/>
                    </a:cubicBezTo>
                    <a:cubicBezTo>
                      <a:pt x="1429" y="500"/>
                      <a:pt x="1307" y="481"/>
                      <a:pt x="1185" y="481"/>
                    </a:cubicBezTo>
                    <a:cubicBezTo>
                      <a:pt x="1009" y="481"/>
                      <a:pt x="833" y="519"/>
                      <a:pt x="669" y="596"/>
                    </a:cubicBezTo>
                    <a:cubicBezTo>
                      <a:pt x="506" y="680"/>
                      <a:pt x="362" y="804"/>
                      <a:pt x="258" y="952"/>
                    </a:cubicBezTo>
                    <a:cubicBezTo>
                      <a:pt x="80" y="1210"/>
                      <a:pt x="0" y="1483"/>
                      <a:pt x="45" y="1755"/>
                    </a:cubicBezTo>
                    <a:cubicBezTo>
                      <a:pt x="163" y="2423"/>
                      <a:pt x="1018" y="2854"/>
                      <a:pt x="2086" y="2854"/>
                    </a:cubicBezTo>
                    <a:cubicBezTo>
                      <a:pt x="2318" y="2854"/>
                      <a:pt x="2559" y="2833"/>
                      <a:pt x="2805" y="2791"/>
                    </a:cubicBezTo>
                    <a:cubicBezTo>
                      <a:pt x="4193" y="2553"/>
                      <a:pt x="5199" y="1701"/>
                      <a:pt x="5060" y="888"/>
                    </a:cubicBezTo>
                    <a:cubicBezTo>
                      <a:pt x="5011" y="615"/>
                      <a:pt x="4847" y="383"/>
                      <a:pt x="4590" y="204"/>
                    </a:cubicBezTo>
                    <a:cubicBezTo>
                      <a:pt x="4441" y="95"/>
                      <a:pt x="4267" y="31"/>
                      <a:pt x="4084" y="6"/>
                    </a:cubicBezTo>
                    <a:cubicBezTo>
                      <a:pt x="4044" y="2"/>
                      <a:pt x="4004" y="0"/>
                      <a:pt x="3965"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4" name="Google Shape;1434;p48"/>
              <p:cNvSpPr/>
              <p:nvPr/>
            </p:nvSpPr>
            <p:spPr>
              <a:xfrm>
                <a:off x="-7119130" y="-3378180"/>
                <a:ext cx="118433" cy="53739"/>
              </a:xfrm>
              <a:custGeom>
                <a:avLst/>
                <a:gdLst/>
                <a:ahLst/>
                <a:cxnLst/>
                <a:rect l="l" t="t" r="r" b="b"/>
                <a:pathLst>
                  <a:path w="3416" h="1550" extrusionOk="0">
                    <a:moveTo>
                      <a:pt x="3296" y="0"/>
                    </a:moveTo>
                    <a:cubicBezTo>
                      <a:pt x="3034" y="0"/>
                      <a:pt x="2778" y="84"/>
                      <a:pt x="2568" y="244"/>
                    </a:cubicBezTo>
                    <a:cubicBezTo>
                      <a:pt x="2229" y="487"/>
                      <a:pt x="1829" y="614"/>
                      <a:pt x="1422" y="614"/>
                    </a:cubicBezTo>
                    <a:cubicBezTo>
                      <a:pt x="1240" y="614"/>
                      <a:pt x="1057" y="588"/>
                      <a:pt x="878" y="536"/>
                    </a:cubicBezTo>
                    <a:cubicBezTo>
                      <a:pt x="760" y="500"/>
                      <a:pt x="637" y="481"/>
                      <a:pt x="515" y="481"/>
                    </a:cubicBezTo>
                    <a:cubicBezTo>
                      <a:pt x="338" y="481"/>
                      <a:pt x="161" y="519"/>
                      <a:pt x="0" y="596"/>
                    </a:cubicBezTo>
                    <a:cubicBezTo>
                      <a:pt x="326" y="1191"/>
                      <a:pt x="944" y="1549"/>
                      <a:pt x="1605" y="1549"/>
                    </a:cubicBezTo>
                    <a:cubicBezTo>
                      <a:pt x="1708" y="1549"/>
                      <a:pt x="1813" y="1541"/>
                      <a:pt x="1918" y="1522"/>
                    </a:cubicBezTo>
                    <a:cubicBezTo>
                      <a:pt x="2691" y="1389"/>
                      <a:pt x="3291" y="779"/>
                      <a:pt x="3415" y="6"/>
                    </a:cubicBezTo>
                    <a:cubicBezTo>
                      <a:pt x="3375" y="2"/>
                      <a:pt x="3335" y="0"/>
                      <a:pt x="3296"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435" name="Google Shape;1435;p48"/>
            <p:cNvGrpSpPr/>
            <p:nvPr/>
          </p:nvGrpSpPr>
          <p:grpSpPr>
            <a:xfrm flipH="1">
              <a:off x="1006233" y="4027507"/>
              <a:ext cx="629037" cy="1065400"/>
              <a:chOff x="-6132750" y="-3694284"/>
              <a:chExt cx="420339" cy="711879"/>
            </a:xfrm>
          </p:grpSpPr>
          <p:sp>
            <p:nvSpPr>
              <p:cNvPr id="1436" name="Google Shape;1436;p48"/>
              <p:cNvSpPr/>
              <p:nvPr/>
            </p:nvSpPr>
            <p:spPr>
              <a:xfrm>
                <a:off x="-6132750" y="-3694284"/>
                <a:ext cx="420339" cy="711879"/>
              </a:xfrm>
              <a:custGeom>
                <a:avLst/>
                <a:gdLst/>
                <a:ahLst/>
                <a:cxnLst/>
                <a:rect l="l" t="t" r="r" b="b"/>
                <a:pathLst>
                  <a:path w="12124" h="20533" extrusionOk="0">
                    <a:moveTo>
                      <a:pt x="4491" y="1"/>
                    </a:moveTo>
                    <a:cubicBezTo>
                      <a:pt x="4410" y="1"/>
                      <a:pt x="4327" y="10"/>
                      <a:pt x="4243" y="30"/>
                    </a:cubicBezTo>
                    <a:lnTo>
                      <a:pt x="3143" y="282"/>
                    </a:lnTo>
                    <a:cubicBezTo>
                      <a:pt x="2276" y="486"/>
                      <a:pt x="2023" y="1596"/>
                      <a:pt x="2717" y="2156"/>
                    </a:cubicBezTo>
                    <a:lnTo>
                      <a:pt x="3217" y="4317"/>
                    </a:lnTo>
                    <a:lnTo>
                      <a:pt x="1844" y="4317"/>
                    </a:lnTo>
                    <a:cubicBezTo>
                      <a:pt x="1091" y="4317"/>
                      <a:pt x="432" y="4807"/>
                      <a:pt x="214" y="5526"/>
                    </a:cubicBezTo>
                    <a:cubicBezTo>
                      <a:pt x="1" y="6249"/>
                      <a:pt x="283" y="7023"/>
                      <a:pt x="913" y="7434"/>
                    </a:cubicBezTo>
                    <a:lnTo>
                      <a:pt x="1492" y="19492"/>
                    </a:lnTo>
                    <a:cubicBezTo>
                      <a:pt x="1522" y="20077"/>
                      <a:pt x="2003" y="20533"/>
                      <a:pt x="2588" y="20533"/>
                    </a:cubicBezTo>
                    <a:lnTo>
                      <a:pt x="9541" y="20533"/>
                    </a:lnTo>
                    <a:cubicBezTo>
                      <a:pt x="10126" y="20533"/>
                      <a:pt x="10607" y="20077"/>
                      <a:pt x="10631" y="19492"/>
                    </a:cubicBezTo>
                    <a:lnTo>
                      <a:pt x="11211" y="7434"/>
                    </a:lnTo>
                    <a:cubicBezTo>
                      <a:pt x="11841" y="7023"/>
                      <a:pt x="12123" y="6244"/>
                      <a:pt x="11910" y="5526"/>
                    </a:cubicBezTo>
                    <a:cubicBezTo>
                      <a:pt x="11697" y="4807"/>
                      <a:pt x="11033" y="4317"/>
                      <a:pt x="10284" y="4317"/>
                    </a:cubicBezTo>
                    <a:lnTo>
                      <a:pt x="6146" y="4317"/>
                    </a:lnTo>
                    <a:lnTo>
                      <a:pt x="5829" y="2949"/>
                    </a:lnTo>
                    <a:cubicBezTo>
                      <a:pt x="5829" y="2939"/>
                      <a:pt x="5829" y="2934"/>
                      <a:pt x="5824" y="2924"/>
                    </a:cubicBezTo>
                    <a:lnTo>
                      <a:pt x="5482" y="1447"/>
                    </a:lnTo>
                    <a:cubicBezTo>
                      <a:pt x="5754" y="730"/>
                      <a:pt x="5209" y="1"/>
                      <a:pt x="4491"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7" name="Google Shape;1437;p48"/>
              <p:cNvSpPr/>
              <p:nvPr/>
            </p:nvSpPr>
            <p:spPr>
              <a:xfrm>
                <a:off x="-6077940" y="-3514773"/>
                <a:ext cx="310886" cy="505558"/>
              </a:xfrm>
              <a:custGeom>
                <a:avLst/>
                <a:gdLst/>
                <a:ahLst/>
                <a:cxnLst/>
                <a:rect l="l" t="t" r="r" b="b"/>
                <a:pathLst>
                  <a:path w="8967" h="14582" extrusionOk="0">
                    <a:moveTo>
                      <a:pt x="1" y="1"/>
                    </a:moveTo>
                    <a:lnTo>
                      <a:pt x="690" y="14279"/>
                    </a:lnTo>
                    <a:cubicBezTo>
                      <a:pt x="695" y="14448"/>
                      <a:pt x="838" y="14581"/>
                      <a:pt x="1007" y="14581"/>
                    </a:cubicBezTo>
                    <a:lnTo>
                      <a:pt x="7960" y="14581"/>
                    </a:lnTo>
                    <a:cubicBezTo>
                      <a:pt x="8129" y="14581"/>
                      <a:pt x="8272" y="14448"/>
                      <a:pt x="8277" y="14279"/>
                    </a:cubicBezTo>
                    <a:lnTo>
                      <a:pt x="8966" y="1"/>
                    </a:ln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8" name="Google Shape;1438;p48"/>
              <p:cNvSpPr/>
              <p:nvPr/>
            </p:nvSpPr>
            <p:spPr>
              <a:xfrm>
                <a:off x="-6036026" y="-3453757"/>
                <a:ext cx="227019" cy="417219"/>
              </a:xfrm>
              <a:custGeom>
                <a:avLst/>
                <a:gdLst/>
                <a:ahLst/>
                <a:cxnLst/>
                <a:rect l="l" t="t" r="r" b="b"/>
                <a:pathLst>
                  <a:path w="6548" h="12034" extrusionOk="0">
                    <a:moveTo>
                      <a:pt x="1" y="0"/>
                    </a:moveTo>
                    <a:lnTo>
                      <a:pt x="140" y="3212"/>
                    </a:lnTo>
                    <a:lnTo>
                      <a:pt x="497" y="11726"/>
                    </a:lnTo>
                    <a:cubicBezTo>
                      <a:pt x="506" y="11900"/>
                      <a:pt x="645" y="12033"/>
                      <a:pt x="819" y="12033"/>
                    </a:cubicBezTo>
                    <a:lnTo>
                      <a:pt x="5730" y="12033"/>
                    </a:lnTo>
                    <a:cubicBezTo>
                      <a:pt x="5904" y="12033"/>
                      <a:pt x="6042" y="11900"/>
                      <a:pt x="6052" y="11726"/>
                    </a:cubicBezTo>
                    <a:lnTo>
                      <a:pt x="6414" y="3227"/>
                    </a:lnTo>
                    <a:lnTo>
                      <a:pt x="6548" y="0"/>
                    </a:ln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39" name="Google Shape;1439;p48"/>
              <p:cNvSpPr/>
              <p:nvPr/>
            </p:nvSpPr>
            <p:spPr>
              <a:xfrm>
                <a:off x="-6029612" y="-3667451"/>
                <a:ext cx="129562" cy="337096"/>
              </a:xfrm>
              <a:custGeom>
                <a:avLst/>
                <a:gdLst/>
                <a:ahLst/>
                <a:cxnLst/>
                <a:rect l="l" t="t" r="r" b="b"/>
                <a:pathLst>
                  <a:path w="3737" h="9723" extrusionOk="0">
                    <a:moveTo>
                      <a:pt x="1515" y="0"/>
                    </a:moveTo>
                    <a:cubicBezTo>
                      <a:pt x="1491" y="0"/>
                      <a:pt x="1467" y="3"/>
                      <a:pt x="1442" y="9"/>
                    </a:cubicBezTo>
                    <a:lnTo>
                      <a:pt x="341" y="262"/>
                    </a:lnTo>
                    <a:cubicBezTo>
                      <a:pt x="1" y="336"/>
                      <a:pt x="53" y="842"/>
                      <a:pt x="406" y="842"/>
                    </a:cubicBezTo>
                    <a:cubicBezTo>
                      <a:pt x="407" y="842"/>
                      <a:pt x="409" y="842"/>
                      <a:pt x="411" y="841"/>
                    </a:cubicBezTo>
                    <a:lnTo>
                      <a:pt x="2462" y="9723"/>
                    </a:lnTo>
                    <a:lnTo>
                      <a:pt x="3736" y="9425"/>
                    </a:lnTo>
                    <a:lnTo>
                      <a:pt x="1679" y="534"/>
                    </a:lnTo>
                    <a:cubicBezTo>
                      <a:pt x="1916" y="361"/>
                      <a:pt x="1781" y="0"/>
                      <a:pt x="1515"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0" name="Google Shape;1440;p48"/>
              <p:cNvSpPr/>
              <p:nvPr/>
            </p:nvSpPr>
            <p:spPr>
              <a:xfrm>
                <a:off x="-6003022" y="-3626439"/>
                <a:ext cx="46076" cy="81648"/>
              </a:xfrm>
              <a:custGeom>
                <a:avLst/>
                <a:gdLst/>
                <a:ahLst/>
                <a:cxnLst/>
                <a:rect l="l" t="t" r="r" b="b"/>
                <a:pathLst>
                  <a:path w="1329" h="2355" extrusionOk="0">
                    <a:moveTo>
                      <a:pt x="1061" y="0"/>
                    </a:moveTo>
                    <a:lnTo>
                      <a:pt x="1" y="1210"/>
                    </a:lnTo>
                    <a:lnTo>
                      <a:pt x="263" y="2355"/>
                    </a:lnTo>
                    <a:lnTo>
                      <a:pt x="1329" y="1140"/>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1" name="Google Shape;1441;p48"/>
              <p:cNvSpPr/>
              <p:nvPr/>
            </p:nvSpPr>
            <p:spPr>
              <a:xfrm>
                <a:off x="-5982047" y="-3536059"/>
                <a:ext cx="45903" cy="81475"/>
              </a:xfrm>
              <a:custGeom>
                <a:avLst/>
                <a:gdLst/>
                <a:ahLst/>
                <a:cxnLst/>
                <a:rect l="l" t="t" r="r" b="b"/>
                <a:pathLst>
                  <a:path w="1324" h="2350" extrusionOk="0">
                    <a:moveTo>
                      <a:pt x="1061" y="0"/>
                    </a:moveTo>
                    <a:lnTo>
                      <a:pt x="0" y="1210"/>
                    </a:lnTo>
                    <a:lnTo>
                      <a:pt x="263" y="2349"/>
                    </a:lnTo>
                    <a:lnTo>
                      <a:pt x="1323" y="1140"/>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2" name="Google Shape;1442;p48"/>
              <p:cNvSpPr/>
              <p:nvPr/>
            </p:nvSpPr>
            <p:spPr>
              <a:xfrm>
                <a:off x="-5961281" y="-3445852"/>
                <a:ext cx="46111" cy="81648"/>
              </a:xfrm>
              <a:custGeom>
                <a:avLst/>
                <a:gdLst/>
                <a:ahLst/>
                <a:cxnLst/>
                <a:rect l="l" t="t" r="r" b="b"/>
                <a:pathLst>
                  <a:path w="1330" h="2355" extrusionOk="0">
                    <a:moveTo>
                      <a:pt x="1061" y="0"/>
                    </a:moveTo>
                    <a:lnTo>
                      <a:pt x="1" y="1214"/>
                    </a:lnTo>
                    <a:lnTo>
                      <a:pt x="263" y="2354"/>
                    </a:lnTo>
                    <a:lnTo>
                      <a:pt x="1329" y="1145"/>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3" name="Google Shape;1443;p48"/>
              <p:cNvSpPr/>
              <p:nvPr/>
            </p:nvSpPr>
            <p:spPr>
              <a:xfrm>
                <a:off x="-6015571" y="-3652232"/>
                <a:ext cx="44204" cy="18271"/>
              </a:xfrm>
              <a:custGeom>
                <a:avLst/>
                <a:gdLst/>
                <a:ahLst/>
                <a:cxnLst/>
                <a:rect l="l" t="t" r="r" b="b"/>
                <a:pathLst>
                  <a:path w="1275" h="527" extrusionOk="0">
                    <a:moveTo>
                      <a:pt x="1036" y="1"/>
                    </a:moveTo>
                    <a:cubicBezTo>
                      <a:pt x="1022" y="1"/>
                      <a:pt x="1007" y="3"/>
                      <a:pt x="992" y="6"/>
                    </a:cubicBezTo>
                    <a:lnTo>
                      <a:pt x="194" y="194"/>
                    </a:lnTo>
                    <a:cubicBezTo>
                      <a:pt x="1" y="239"/>
                      <a:pt x="30" y="526"/>
                      <a:pt x="234" y="526"/>
                    </a:cubicBezTo>
                    <a:cubicBezTo>
                      <a:pt x="249" y="526"/>
                      <a:pt x="258" y="526"/>
                      <a:pt x="273" y="521"/>
                    </a:cubicBezTo>
                    <a:lnTo>
                      <a:pt x="1071" y="338"/>
                    </a:lnTo>
                    <a:cubicBezTo>
                      <a:pt x="1274" y="292"/>
                      <a:pt x="1224" y="1"/>
                      <a:pt x="103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4" name="Google Shape;1444;p48"/>
              <p:cNvSpPr/>
              <p:nvPr/>
            </p:nvSpPr>
            <p:spPr>
              <a:xfrm>
                <a:off x="-6031554" y="-3359598"/>
                <a:ext cx="218074" cy="323055"/>
              </a:xfrm>
              <a:custGeom>
                <a:avLst/>
                <a:gdLst/>
                <a:ahLst/>
                <a:cxnLst/>
                <a:rect l="l" t="t" r="r" b="b"/>
                <a:pathLst>
                  <a:path w="6290" h="9318" extrusionOk="0">
                    <a:moveTo>
                      <a:pt x="1" y="0"/>
                    </a:moveTo>
                    <a:lnTo>
                      <a:pt x="11" y="496"/>
                    </a:lnTo>
                    <a:lnTo>
                      <a:pt x="368" y="9010"/>
                    </a:lnTo>
                    <a:cubicBezTo>
                      <a:pt x="377" y="9179"/>
                      <a:pt x="516" y="9317"/>
                      <a:pt x="690" y="9317"/>
                    </a:cubicBezTo>
                    <a:lnTo>
                      <a:pt x="5601" y="9317"/>
                    </a:lnTo>
                    <a:cubicBezTo>
                      <a:pt x="5775" y="9317"/>
                      <a:pt x="5913" y="9179"/>
                      <a:pt x="5923" y="9010"/>
                    </a:cubicBezTo>
                    <a:lnTo>
                      <a:pt x="6285" y="511"/>
                    </a:lnTo>
                    <a:lnTo>
                      <a:pt x="6290" y="0"/>
                    </a:lnTo>
                    <a:cubicBezTo>
                      <a:pt x="5765" y="0"/>
                      <a:pt x="5765" y="679"/>
                      <a:pt x="5239" y="679"/>
                    </a:cubicBezTo>
                    <a:cubicBezTo>
                      <a:pt x="4714" y="679"/>
                      <a:pt x="4714" y="0"/>
                      <a:pt x="4194" y="0"/>
                    </a:cubicBezTo>
                    <a:cubicBezTo>
                      <a:pt x="3668" y="0"/>
                      <a:pt x="3668" y="679"/>
                      <a:pt x="3143" y="679"/>
                    </a:cubicBezTo>
                    <a:cubicBezTo>
                      <a:pt x="2623" y="679"/>
                      <a:pt x="2623" y="0"/>
                      <a:pt x="2097" y="0"/>
                    </a:cubicBezTo>
                    <a:cubicBezTo>
                      <a:pt x="1572" y="0"/>
                      <a:pt x="1572" y="679"/>
                      <a:pt x="1047" y="679"/>
                    </a:cubicBezTo>
                    <a:cubicBezTo>
                      <a:pt x="526" y="679"/>
                      <a:pt x="526" y="0"/>
                      <a:pt x="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5" name="Google Shape;1445;p48"/>
              <p:cNvSpPr/>
              <p:nvPr/>
            </p:nvSpPr>
            <p:spPr>
              <a:xfrm>
                <a:off x="-6003022" y="-3282461"/>
                <a:ext cx="33214" cy="33179"/>
              </a:xfrm>
              <a:custGeom>
                <a:avLst/>
                <a:gdLst/>
                <a:ahLst/>
                <a:cxnLst/>
                <a:rect l="l" t="t" r="r" b="b"/>
                <a:pathLst>
                  <a:path w="958" h="957" extrusionOk="0">
                    <a:moveTo>
                      <a:pt x="476" y="0"/>
                    </a:moveTo>
                    <a:cubicBezTo>
                      <a:pt x="214" y="0"/>
                      <a:pt x="1" y="214"/>
                      <a:pt x="1" y="481"/>
                    </a:cubicBezTo>
                    <a:cubicBezTo>
                      <a:pt x="1" y="744"/>
                      <a:pt x="214" y="957"/>
                      <a:pt x="476" y="957"/>
                    </a:cubicBezTo>
                    <a:cubicBezTo>
                      <a:pt x="744" y="957"/>
                      <a:pt x="957" y="744"/>
                      <a:pt x="957" y="481"/>
                    </a:cubicBezTo>
                    <a:cubicBezTo>
                      <a:pt x="957" y="214"/>
                      <a:pt x="744" y="0"/>
                      <a:pt x="476"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6" name="Google Shape;1446;p48"/>
              <p:cNvSpPr/>
              <p:nvPr/>
            </p:nvSpPr>
            <p:spPr>
              <a:xfrm>
                <a:off x="-5886363" y="-3176099"/>
                <a:ext cx="40252" cy="40217"/>
              </a:xfrm>
              <a:custGeom>
                <a:avLst/>
                <a:gdLst/>
                <a:ahLst/>
                <a:cxnLst/>
                <a:rect l="l" t="t" r="r" b="b"/>
                <a:pathLst>
                  <a:path w="1161" h="1160" extrusionOk="0">
                    <a:moveTo>
                      <a:pt x="580" y="0"/>
                    </a:moveTo>
                    <a:cubicBezTo>
                      <a:pt x="263" y="0"/>
                      <a:pt x="1" y="263"/>
                      <a:pt x="1" y="580"/>
                    </a:cubicBezTo>
                    <a:cubicBezTo>
                      <a:pt x="1" y="902"/>
                      <a:pt x="263" y="1160"/>
                      <a:pt x="580" y="1160"/>
                    </a:cubicBezTo>
                    <a:cubicBezTo>
                      <a:pt x="903" y="1160"/>
                      <a:pt x="1160" y="902"/>
                      <a:pt x="1160" y="580"/>
                    </a:cubicBezTo>
                    <a:cubicBezTo>
                      <a:pt x="1160" y="263"/>
                      <a:pt x="903" y="0"/>
                      <a:pt x="580"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7" name="Google Shape;1447;p48"/>
              <p:cNvSpPr/>
              <p:nvPr/>
            </p:nvSpPr>
            <p:spPr>
              <a:xfrm>
                <a:off x="-5987213" y="-3132313"/>
                <a:ext cx="60360" cy="60187"/>
              </a:xfrm>
              <a:custGeom>
                <a:avLst/>
                <a:gdLst/>
                <a:ahLst/>
                <a:cxnLst/>
                <a:rect l="l" t="t" r="r" b="b"/>
                <a:pathLst>
                  <a:path w="1741" h="1736" extrusionOk="0">
                    <a:moveTo>
                      <a:pt x="873" y="1"/>
                    </a:moveTo>
                    <a:cubicBezTo>
                      <a:pt x="392" y="1"/>
                      <a:pt x="0" y="388"/>
                      <a:pt x="0" y="868"/>
                    </a:cubicBezTo>
                    <a:cubicBezTo>
                      <a:pt x="0" y="1349"/>
                      <a:pt x="392" y="1736"/>
                      <a:pt x="873" y="1736"/>
                    </a:cubicBezTo>
                    <a:cubicBezTo>
                      <a:pt x="1353" y="1736"/>
                      <a:pt x="1740" y="1349"/>
                      <a:pt x="1740" y="868"/>
                    </a:cubicBezTo>
                    <a:cubicBezTo>
                      <a:pt x="1740" y="388"/>
                      <a:pt x="1353" y="1"/>
                      <a:pt x="873"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8" name="Google Shape;1448;p48"/>
              <p:cNvSpPr/>
              <p:nvPr/>
            </p:nvSpPr>
            <p:spPr>
              <a:xfrm>
                <a:off x="-6100786" y="-3517685"/>
                <a:ext cx="356581" cy="63966"/>
              </a:xfrm>
              <a:custGeom>
                <a:avLst/>
                <a:gdLst/>
                <a:ahLst/>
                <a:cxnLst/>
                <a:rect l="l" t="t" r="r" b="b"/>
                <a:pathLst>
                  <a:path w="10285" h="1845" extrusionOk="0">
                    <a:moveTo>
                      <a:pt x="922" y="1"/>
                    </a:moveTo>
                    <a:cubicBezTo>
                      <a:pt x="412" y="1"/>
                      <a:pt x="1" y="412"/>
                      <a:pt x="1" y="922"/>
                    </a:cubicBezTo>
                    <a:cubicBezTo>
                      <a:pt x="1" y="1428"/>
                      <a:pt x="412" y="1844"/>
                      <a:pt x="922" y="1844"/>
                    </a:cubicBezTo>
                    <a:lnTo>
                      <a:pt x="9362" y="1844"/>
                    </a:lnTo>
                    <a:cubicBezTo>
                      <a:pt x="9873" y="1844"/>
                      <a:pt x="10284" y="1428"/>
                      <a:pt x="10284" y="922"/>
                    </a:cubicBezTo>
                    <a:cubicBezTo>
                      <a:pt x="10284" y="412"/>
                      <a:pt x="9873" y="1"/>
                      <a:pt x="9362"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49" name="Google Shape;1449;p48"/>
              <p:cNvSpPr/>
              <p:nvPr/>
            </p:nvSpPr>
            <p:spPr>
              <a:xfrm>
                <a:off x="-6065563" y="-3459789"/>
                <a:ext cx="286132" cy="11718"/>
              </a:xfrm>
              <a:custGeom>
                <a:avLst/>
                <a:gdLst/>
                <a:ahLst/>
                <a:cxnLst/>
                <a:rect l="l" t="t" r="r" b="b"/>
                <a:pathLst>
                  <a:path w="8253" h="338" extrusionOk="0">
                    <a:moveTo>
                      <a:pt x="224" y="1"/>
                    </a:moveTo>
                    <a:cubicBezTo>
                      <a:pt x="1" y="1"/>
                      <a:pt x="1" y="338"/>
                      <a:pt x="224" y="338"/>
                    </a:cubicBezTo>
                    <a:lnTo>
                      <a:pt x="8029" y="338"/>
                    </a:lnTo>
                    <a:cubicBezTo>
                      <a:pt x="8252" y="338"/>
                      <a:pt x="8252" y="1"/>
                      <a:pt x="802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nvGrpSpPr>
          <p:cNvPr id="1450" name="Google Shape;1450;p48"/>
          <p:cNvGrpSpPr/>
          <p:nvPr/>
        </p:nvGrpSpPr>
        <p:grpSpPr>
          <a:xfrm>
            <a:off x="6653873" y="2459225"/>
            <a:ext cx="2781176" cy="2690212"/>
            <a:chOff x="6653873" y="2459225"/>
            <a:chExt cx="2781176" cy="2690212"/>
          </a:xfrm>
        </p:grpSpPr>
        <p:grpSp>
          <p:nvGrpSpPr>
            <p:cNvPr id="1451" name="Google Shape;1451;p48"/>
            <p:cNvGrpSpPr/>
            <p:nvPr/>
          </p:nvGrpSpPr>
          <p:grpSpPr>
            <a:xfrm flipH="1">
              <a:off x="6653873" y="3705300"/>
              <a:ext cx="1114140" cy="1333355"/>
              <a:chOff x="-7609651" y="-824001"/>
              <a:chExt cx="912930" cy="1092556"/>
            </a:xfrm>
          </p:grpSpPr>
          <p:sp>
            <p:nvSpPr>
              <p:cNvPr id="1452" name="Google Shape;1452;p48"/>
              <p:cNvSpPr/>
              <p:nvPr/>
            </p:nvSpPr>
            <p:spPr>
              <a:xfrm>
                <a:off x="-7609651" y="-824001"/>
                <a:ext cx="912930" cy="1092556"/>
              </a:xfrm>
              <a:custGeom>
                <a:avLst/>
                <a:gdLst/>
                <a:ahLst/>
                <a:cxnLst/>
                <a:rect l="l" t="t" r="r" b="b"/>
                <a:pathLst>
                  <a:path w="26332" h="31513" extrusionOk="0">
                    <a:moveTo>
                      <a:pt x="11047" y="6494"/>
                    </a:moveTo>
                    <a:cubicBezTo>
                      <a:pt x="11280" y="6613"/>
                      <a:pt x="11493" y="6772"/>
                      <a:pt x="11681" y="6960"/>
                    </a:cubicBezTo>
                    <a:cubicBezTo>
                      <a:pt x="11389" y="6990"/>
                      <a:pt x="11106" y="7030"/>
                      <a:pt x="10819" y="7074"/>
                    </a:cubicBezTo>
                    <a:cubicBezTo>
                      <a:pt x="10933" y="6901"/>
                      <a:pt x="11007" y="6702"/>
                      <a:pt x="11047" y="6494"/>
                    </a:cubicBezTo>
                    <a:close/>
                    <a:moveTo>
                      <a:pt x="6810" y="8402"/>
                    </a:moveTo>
                    <a:lnTo>
                      <a:pt x="6814" y="8407"/>
                    </a:lnTo>
                    <a:lnTo>
                      <a:pt x="6795" y="8412"/>
                    </a:lnTo>
                    <a:lnTo>
                      <a:pt x="6795" y="8412"/>
                    </a:lnTo>
                    <a:lnTo>
                      <a:pt x="6810" y="8402"/>
                    </a:lnTo>
                    <a:close/>
                    <a:moveTo>
                      <a:pt x="16644" y="0"/>
                    </a:moveTo>
                    <a:cubicBezTo>
                      <a:pt x="16249" y="0"/>
                      <a:pt x="15900" y="267"/>
                      <a:pt x="15805" y="656"/>
                    </a:cubicBezTo>
                    <a:lnTo>
                      <a:pt x="14501" y="5528"/>
                    </a:lnTo>
                    <a:lnTo>
                      <a:pt x="14358" y="5627"/>
                    </a:lnTo>
                    <a:lnTo>
                      <a:pt x="14358" y="5627"/>
                    </a:lnTo>
                    <a:lnTo>
                      <a:pt x="14566" y="3848"/>
                    </a:lnTo>
                    <a:cubicBezTo>
                      <a:pt x="14670" y="3313"/>
                      <a:pt x="14293" y="2797"/>
                      <a:pt x="13753" y="2733"/>
                    </a:cubicBezTo>
                    <a:cubicBezTo>
                      <a:pt x="13715" y="2728"/>
                      <a:pt x="13677" y="2726"/>
                      <a:pt x="13640" y="2726"/>
                    </a:cubicBezTo>
                    <a:cubicBezTo>
                      <a:pt x="13143" y="2726"/>
                      <a:pt x="12725" y="3117"/>
                      <a:pt x="12702" y="3625"/>
                    </a:cubicBezTo>
                    <a:lnTo>
                      <a:pt x="12514" y="5201"/>
                    </a:lnTo>
                    <a:cubicBezTo>
                      <a:pt x="11984" y="4804"/>
                      <a:pt x="11369" y="4532"/>
                      <a:pt x="10720" y="4418"/>
                    </a:cubicBezTo>
                    <a:cubicBezTo>
                      <a:pt x="10536" y="4384"/>
                      <a:pt x="10349" y="4366"/>
                      <a:pt x="10164" y="4366"/>
                    </a:cubicBezTo>
                    <a:cubicBezTo>
                      <a:pt x="9999" y="4366"/>
                      <a:pt x="9835" y="4380"/>
                      <a:pt x="9674" y="4408"/>
                    </a:cubicBezTo>
                    <a:cubicBezTo>
                      <a:pt x="9773" y="4041"/>
                      <a:pt x="9783" y="3645"/>
                      <a:pt x="9560" y="3288"/>
                    </a:cubicBezTo>
                    <a:cubicBezTo>
                      <a:pt x="9296" y="2862"/>
                      <a:pt x="8823" y="2651"/>
                      <a:pt x="8130" y="2651"/>
                    </a:cubicBezTo>
                    <a:cubicBezTo>
                      <a:pt x="7846" y="2651"/>
                      <a:pt x="7525" y="2687"/>
                      <a:pt x="7166" y="2757"/>
                    </a:cubicBezTo>
                    <a:cubicBezTo>
                      <a:pt x="6520" y="1781"/>
                      <a:pt x="5899" y="1305"/>
                      <a:pt x="5282" y="1305"/>
                    </a:cubicBezTo>
                    <a:cubicBezTo>
                      <a:pt x="5185" y="1305"/>
                      <a:pt x="5088" y="1316"/>
                      <a:pt x="4991" y="1340"/>
                    </a:cubicBezTo>
                    <a:cubicBezTo>
                      <a:pt x="4277" y="1514"/>
                      <a:pt x="3866" y="2257"/>
                      <a:pt x="3732" y="3605"/>
                    </a:cubicBezTo>
                    <a:cubicBezTo>
                      <a:pt x="2473" y="3967"/>
                      <a:pt x="1834" y="4497"/>
                      <a:pt x="1779" y="5216"/>
                    </a:cubicBezTo>
                    <a:cubicBezTo>
                      <a:pt x="1730" y="5934"/>
                      <a:pt x="2295" y="6559"/>
                      <a:pt x="3504" y="7094"/>
                    </a:cubicBezTo>
                    <a:cubicBezTo>
                      <a:pt x="3444" y="8442"/>
                      <a:pt x="3752" y="9240"/>
                      <a:pt x="4431" y="9513"/>
                    </a:cubicBezTo>
                    <a:cubicBezTo>
                      <a:pt x="4579" y="9577"/>
                      <a:pt x="4743" y="9607"/>
                      <a:pt x="4901" y="9607"/>
                    </a:cubicBezTo>
                    <a:cubicBezTo>
                      <a:pt x="4525" y="9894"/>
                      <a:pt x="4158" y="10201"/>
                      <a:pt x="3816" y="10529"/>
                    </a:cubicBezTo>
                    <a:cubicBezTo>
                      <a:pt x="1353" y="12848"/>
                      <a:pt x="0" y="15931"/>
                      <a:pt x="0" y="19197"/>
                    </a:cubicBezTo>
                    <a:cubicBezTo>
                      <a:pt x="0" y="22165"/>
                      <a:pt x="1145" y="25030"/>
                      <a:pt x="3216" y="27265"/>
                    </a:cubicBezTo>
                    <a:lnTo>
                      <a:pt x="3236" y="27285"/>
                    </a:lnTo>
                    <a:cubicBezTo>
                      <a:pt x="3296" y="27354"/>
                      <a:pt x="3360" y="27419"/>
                      <a:pt x="3430" y="27488"/>
                    </a:cubicBezTo>
                    <a:lnTo>
                      <a:pt x="3439" y="27503"/>
                    </a:lnTo>
                    <a:cubicBezTo>
                      <a:pt x="3489" y="27552"/>
                      <a:pt x="3544" y="27602"/>
                      <a:pt x="3598" y="27656"/>
                    </a:cubicBezTo>
                    <a:lnTo>
                      <a:pt x="3618" y="27676"/>
                    </a:lnTo>
                    <a:lnTo>
                      <a:pt x="3662" y="27726"/>
                    </a:lnTo>
                    <a:cubicBezTo>
                      <a:pt x="3702" y="27761"/>
                      <a:pt x="3737" y="27795"/>
                      <a:pt x="3776" y="27830"/>
                    </a:cubicBezTo>
                    <a:lnTo>
                      <a:pt x="3826" y="27879"/>
                    </a:lnTo>
                    <a:lnTo>
                      <a:pt x="3895" y="27939"/>
                    </a:lnTo>
                    <a:lnTo>
                      <a:pt x="3990" y="28028"/>
                    </a:lnTo>
                    <a:lnTo>
                      <a:pt x="4024" y="28058"/>
                    </a:lnTo>
                    <a:lnTo>
                      <a:pt x="4133" y="28157"/>
                    </a:lnTo>
                    <a:lnTo>
                      <a:pt x="4213" y="28226"/>
                    </a:lnTo>
                    <a:lnTo>
                      <a:pt x="4232" y="28246"/>
                    </a:lnTo>
                    <a:cubicBezTo>
                      <a:pt x="4282" y="28286"/>
                      <a:pt x="4332" y="28330"/>
                      <a:pt x="4381" y="28370"/>
                    </a:cubicBezTo>
                    <a:lnTo>
                      <a:pt x="4441" y="28420"/>
                    </a:lnTo>
                    <a:lnTo>
                      <a:pt x="4460" y="28435"/>
                    </a:lnTo>
                    <a:cubicBezTo>
                      <a:pt x="4520" y="28484"/>
                      <a:pt x="4579" y="28529"/>
                      <a:pt x="4639" y="28578"/>
                    </a:cubicBezTo>
                    <a:lnTo>
                      <a:pt x="4688" y="28618"/>
                    </a:lnTo>
                    <a:cubicBezTo>
                      <a:pt x="4763" y="28677"/>
                      <a:pt x="4837" y="28732"/>
                      <a:pt x="4911" y="28791"/>
                    </a:cubicBezTo>
                    <a:lnTo>
                      <a:pt x="4921" y="28796"/>
                    </a:lnTo>
                    <a:cubicBezTo>
                      <a:pt x="6200" y="29758"/>
                      <a:pt x="7637" y="30481"/>
                      <a:pt x="9169" y="30932"/>
                    </a:cubicBezTo>
                    <a:lnTo>
                      <a:pt x="9188" y="30942"/>
                    </a:lnTo>
                    <a:lnTo>
                      <a:pt x="9203" y="30947"/>
                    </a:lnTo>
                    <a:cubicBezTo>
                      <a:pt x="9283" y="30967"/>
                      <a:pt x="9362" y="30992"/>
                      <a:pt x="9446" y="31012"/>
                    </a:cubicBezTo>
                    <a:lnTo>
                      <a:pt x="9476" y="31022"/>
                    </a:lnTo>
                    <a:lnTo>
                      <a:pt x="9540" y="31041"/>
                    </a:lnTo>
                    <a:cubicBezTo>
                      <a:pt x="9620" y="31061"/>
                      <a:pt x="9704" y="31081"/>
                      <a:pt x="9788" y="31101"/>
                    </a:cubicBezTo>
                    <a:lnTo>
                      <a:pt x="9808" y="31111"/>
                    </a:lnTo>
                    <a:lnTo>
                      <a:pt x="9857" y="31121"/>
                    </a:lnTo>
                    <a:cubicBezTo>
                      <a:pt x="10933" y="31378"/>
                      <a:pt x="12033" y="31512"/>
                      <a:pt x="13143" y="31512"/>
                    </a:cubicBezTo>
                    <a:lnTo>
                      <a:pt x="13163" y="31512"/>
                    </a:lnTo>
                    <a:cubicBezTo>
                      <a:pt x="16667" y="31512"/>
                      <a:pt x="19968" y="30239"/>
                      <a:pt x="22451" y="27924"/>
                    </a:cubicBezTo>
                    <a:cubicBezTo>
                      <a:pt x="24948" y="25595"/>
                      <a:pt x="26326" y="22497"/>
                      <a:pt x="26326" y="19197"/>
                    </a:cubicBezTo>
                    <a:cubicBezTo>
                      <a:pt x="26331" y="15936"/>
                      <a:pt x="24978" y="12863"/>
                      <a:pt x="22530" y="10543"/>
                    </a:cubicBezTo>
                    <a:cubicBezTo>
                      <a:pt x="20736" y="8848"/>
                      <a:pt x="18506" y="7689"/>
                      <a:pt x="16087" y="7183"/>
                    </a:cubicBezTo>
                    <a:lnTo>
                      <a:pt x="16087" y="7183"/>
                    </a:lnTo>
                    <a:lnTo>
                      <a:pt x="20721" y="7461"/>
                    </a:lnTo>
                    <a:cubicBezTo>
                      <a:pt x="20742" y="7462"/>
                      <a:pt x="20763" y="7463"/>
                      <a:pt x="20784" y="7463"/>
                    </a:cubicBezTo>
                    <a:cubicBezTo>
                      <a:pt x="21175" y="7463"/>
                      <a:pt x="21519" y="7202"/>
                      <a:pt x="21618" y="6816"/>
                    </a:cubicBezTo>
                    <a:cubicBezTo>
                      <a:pt x="21727" y="6415"/>
                      <a:pt x="21529" y="5994"/>
                      <a:pt x="21152" y="5815"/>
                    </a:cubicBezTo>
                    <a:lnTo>
                      <a:pt x="19829" y="5161"/>
                    </a:lnTo>
                    <a:lnTo>
                      <a:pt x="21846" y="2495"/>
                    </a:lnTo>
                    <a:cubicBezTo>
                      <a:pt x="22302" y="1895"/>
                      <a:pt x="21836" y="1097"/>
                      <a:pt x="21166" y="1097"/>
                    </a:cubicBezTo>
                    <a:cubicBezTo>
                      <a:pt x="21073" y="1097"/>
                      <a:pt x="20975" y="1113"/>
                      <a:pt x="20875" y="1147"/>
                    </a:cubicBezTo>
                    <a:lnTo>
                      <a:pt x="17708" y="2222"/>
                    </a:lnTo>
                    <a:lnTo>
                      <a:pt x="17505" y="760"/>
                    </a:lnTo>
                    <a:cubicBezTo>
                      <a:pt x="17450" y="344"/>
                      <a:pt x="17113" y="27"/>
                      <a:pt x="16697" y="2"/>
                    </a:cubicBezTo>
                    <a:cubicBezTo>
                      <a:pt x="16679" y="1"/>
                      <a:pt x="16662" y="0"/>
                      <a:pt x="16644"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3" name="Google Shape;1453;p48"/>
              <p:cNvSpPr/>
              <p:nvPr/>
            </p:nvSpPr>
            <p:spPr>
              <a:xfrm>
                <a:off x="-7086161" y="-796821"/>
                <a:ext cx="214261" cy="204726"/>
              </a:xfrm>
              <a:custGeom>
                <a:avLst/>
                <a:gdLst/>
                <a:ahLst/>
                <a:cxnLst/>
                <a:rect l="l" t="t" r="r" b="b"/>
                <a:pathLst>
                  <a:path w="6180" h="5905" extrusionOk="0">
                    <a:moveTo>
                      <a:pt x="1542" y="1"/>
                    </a:moveTo>
                    <a:cubicBezTo>
                      <a:pt x="1502" y="1"/>
                      <a:pt x="1462" y="23"/>
                      <a:pt x="1448" y="70"/>
                    </a:cubicBezTo>
                    <a:lnTo>
                      <a:pt x="16" y="5453"/>
                    </a:lnTo>
                    <a:cubicBezTo>
                      <a:pt x="1" y="5512"/>
                      <a:pt x="41" y="5567"/>
                      <a:pt x="100" y="5572"/>
                    </a:cubicBezTo>
                    <a:lnTo>
                      <a:pt x="5666" y="5904"/>
                    </a:lnTo>
                    <a:cubicBezTo>
                      <a:pt x="5669" y="5904"/>
                      <a:pt x="5673" y="5904"/>
                      <a:pt x="5676" y="5904"/>
                    </a:cubicBezTo>
                    <a:cubicBezTo>
                      <a:pt x="5772" y="5904"/>
                      <a:pt x="5806" y="5773"/>
                      <a:pt x="5715" y="5725"/>
                    </a:cubicBezTo>
                    <a:lnTo>
                      <a:pt x="4273" y="5016"/>
                    </a:lnTo>
                    <a:lnTo>
                      <a:pt x="3653" y="4709"/>
                    </a:lnTo>
                    <a:cubicBezTo>
                      <a:pt x="3599" y="4679"/>
                      <a:pt x="3584" y="4610"/>
                      <a:pt x="3619" y="4565"/>
                    </a:cubicBezTo>
                    <a:lnTo>
                      <a:pt x="4204" y="3792"/>
                    </a:lnTo>
                    <a:lnTo>
                      <a:pt x="6131" y="1240"/>
                    </a:lnTo>
                    <a:cubicBezTo>
                      <a:pt x="6179" y="1175"/>
                      <a:pt x="6128" y="1091"/>
                      <a:pt x="6058" y="1091"/>
                    </a:cubicBezTo>
                    <a:cubicBezTo>
                      <a:pt x="6048" y="1091"/>
                      <a:pt x="6038" y="1093"/>
                      <a:pt x="6027" y="1096"/>
                    </a:cubicBezTo>
                    <a:lnTo>
                      <a:pt x="2994" y="2127"/>
                    </a:lnTo>
                    <a:lnTo>
                      <a:pt x="2077" y="2434"/>
                    </a:lnTo>
                    <a:cubicBezTo>
                      <a:pt x="2067" y="2438"/>
                      <a:pt x="2056" y="2440"/>
                      <a:pt x="2046" y="2440"/>
                    </a:cubicBezTo>
                    <a:cubicBezTo>
                      <a:pt x="2002" y="2440"/>
                      <a:pt x="1962" y="2408"/>
                      <a:pt x="1954" y="2360"/>
                    </a:cubicBezTo>
                    <a:lnTo>
                      <a:pt x="1854" y="1671"/>
                    </a:lnTo>
                    <a:lnTo>
                      <a:pt x="1636" y="80"/>
                    </a:lnTo>
                    <a:cubicBezTo>
                      <a:pt x="1629" y="28"/>
                      <a:pt x="1585" y="1"/>
                      <a:pt x="1542"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4" name="Google Shape;1454;p48"/>
              <p:cNvSpPr/>
              <p:nvPr/>
            </p:nvSpPr>
            <p:spPr>
              <a:xfrm>
                <a:off x="-7364720" y="-700409"/>
                <a:ext cx="392014" cy="151751"/>
              </a:xfrm>
              <a:custGeom>
                <a:avLst/>
                <a:gdLst/>
                <a:ahLst/>
                <a:cxnLst/>
                <a:rect l="l" t="t" r="r" b="b"/>
                <a:pathLst>
                  <a:path w="11307" h="4377" extrusionOk="0">
                    <a:moveTo>
                      <a:pt x="2480" y="2052"/>
                    </a:moveTo>
                    <a:cubicBezTo>
                      <a:pt x="2713" y="2176"/>
                      <a:pt x="2877" y="2399"/>
                      <a:pt x="2892" y="2617"/>
                    </a:cubicBezTo>
                    <a:cubicBezTo>
                      <a:pt x="2911" y="2845"/>
                      <a:pt x="2743" y="3073"/>
                      <a:pt x="2545" y="3103"/>
                    </a:cubicBezTo>
                    <a:cubicBezTo>
                      <a:pt x="2537" y="3103"/>
                      <a:pt x="2529" y="3103"/>
                      <a:pt x="2522" y="3103"/>
                    </a:cubicBezTo>
                    <a:cubicBezTo>
                      <a:pt x="2347" y="3103"/>
                      <a:pt x="2190" y="2996"/>
                      <a:pt x="2123" y="2830"/>
                    </a:cubicBezTo>
                    <a:cubicBezTo>
                      <a:pt x="2064" y="2642"/>
                      <a:pt x="2099" y="2429"/>
                      <a:pt x="2223" y="2270"/>
                    </a:cubicBezTo>
                    <a:cubicBezTo>
                      <a:pt x="2292" y="2181"/>
                      <a:pt x="2381" y="2107"/>
                      <a:pt x="2480" y="2052"/>
                    </a:cubicBezTo>
                    <a:close/>
                    <a:moveTo>
                      <a:pt x="6565" y="0"/>
                    </a:moveTo>
                    <a:cubicBezTo>
                      <a:pt x="6488" y="0"/>
                      <a:pt x="6412" y="47"/>
                      <a:pt x="6400" y="149"/>
                    </a:cubicBezTo>
                    <a:lnTo>
                      <a:pt x="6019" y="3460"/>
                    </a:lnTo>
                    <a:cubicBezTo>
                      <a:pt x="5523" y="2508"/>
                      <a:pt x="4577" y="1799"/>
                      <a:pt x="3521" y="1616"/>
                    </a:cubicBezTo>
                    <a:cubicBezTo>
                      <a:pt x="3385" y="1589"/>
                      <a:pt x="3246" y="1575"/>
                      <a:pt x="3107" y="1575"/>
                    </a:cubicBezTo>
                    <a:cubicBezTo>
                      <a:pt x="2968" y="1575"/>
                      <a:pt x="2830" y="1589"/>
                      <a:pt x="2693" y="1616"/>
                    </a:cubicBezTo>
                    <a:cubicBezTo>
                      <a:pt x="2624" y="1631"/>
                      <a:pt x="2550" y="1656"/>
                      <a:pt x="2480" y="1680"/>
                    </a:cubicBezTo>
                    <a:cubicBezTo>
                      <a:pt x="2244" y="1596"/>
                      <a:pt x="1991" y="1555"/>
                      <a:pt x="1741" y="1555"/>
                    </a:cubicBezTo>
                    <a:cubicBezTo>
                      <a:pt x="1713" y="1555"/>
                      <a:pt x="1685" y="1556"/>
                      <a:pt x="1658" y="1556"/>
                    </a:cubicBezTo>
                    <a:cubicBezTo>
                      <a:pt x="1147" y="1566"/>
                      <a:pt x="647" y="1670"/>
                      <a:pt x="176" y="1869"/>
                    </a:cubicBezTo>
                    <a:cubicBezTo>
                      <a:pt x="1" y="1943"/>
                      <a:pt x="77" y="2190"/>
                      <a:pt x="236" y="2190"/>
                    </a:cubicBezTo>
                    <a:cubicBezTo>
                      <a:pt x="257" y="2190"/>
                      <a:pt x="280" y="2186"/>
                      <a:pt x="305" y="2176"/>
                    </a:cubicBezTo>
                    <a:cubicBezTo>
                      <a:pt x="736" y="1998"/>
                      <a:pt x="1197" y="1903"/>
                      <a:pt x="1663" y="1894"/>
                    </a:cubicBezTo>
                    <a:cubicBezTo>
                      <a:pt x="1686" y="1893"/>
                      <a:pt x="1710" y="1892"/>
                      <a:pt x="1734" y="1892"/>
                    </a:cubicBezTo>
                    <a:cubicBezTo>
                      <a:pt x="1854" y="1892"/>
                      <a:pt x="1973" y="1903"/>
                      <a:pt x="2089" y="1923"/>
                    </a:cubicBezTo>
                    <a:cubicBezTo>
                      <a:pt x="2039" y="1968"/>
                      <a:pt x="1995" y="2017"/>
                      <a:pt x="1955" y="2067"/>
                    </a:cubicBezTo>
                    <a:cubicBezTo>
                      <a:pt x="1762" y="2320"/>
                      <a:pt x="1707" y="2652"/>
                      <a:pt x="1816" y="2954"/>
                    </a:cubicBezTo>
                    <a:cubicBezTo>
                      <a:pt x="1929" y="3243"/>
                      <a:pt x="2214" y="3441"/>
                      <a:pt x="2507" y="3441"/>
                    </a:cubicBezTo>
                    <a:cubicBezTo>
                      <a:pt x="2536" y="3441"/>
                      <a:pt x="2565" y="3439"/>
                      <a:pt x="2594" y="3435"/>
                    </a:cubicBezTo>
                    <a:cubicBezTo>
                      <a:pt x="2971" y="3385"/>
                      <a:pt x="3263" y="2999"/>
                      <a:pt x="3229" y="2587"/>
                    </a:cubicBezTo>
                    <a:cubicBezTo>
                      <a:pt x="3199" y="2330"/>
                      <a:pt x="3075" y="2097"/>
                      <a:pt x="2882" y="1928"/>
                    </a:cubicBezTo>
                    <a:cubicBezTo>
                      <a:pt x="2955" y="1919"/>
                      <a:pt x="3028" y="1914"/>
                      <a:pt x="3101" y="1914"/>
                    </a:cubicBezTo>
                    <a:cubicBezTo>
                      <a:pt x="3221" y="1914"/>
                      <a:pt x="3341" y="1926"/>
                      <a:pt x="3462" y="1948"/>
                    </a:cubicBezTo>
                    <a:cubicBezTo>
                      <a:pt x="4616" y="2161"/>
                      <a:pt x="5558" y="2989"/>
                      <a:pt x="5925" y="4104"/>
                    </a:cubicBezTo>
                    <a:cubicBezTo>
                      <a:pt x="5925" y="4114"/>
                      <a:pt x="5930" y="4124"/>
                      <a:pt x="5940" y="4134"/>
                    </a:cubicBezTo>
                    <a:lnTo>
                      <a:pt x="5930" y="4188"/>
                    </a:lnTo>
                    <a:cubicBezTo>
                      <a:pt x="5920" y="4282"/>
                      <a:pt x="5989" y="4362"/>
                      <a:pt x="6078" y="4376"/>
                    </a:cubicBezTo>
                    <a:lnTo>
                      <a:pt x="6098" y="4376"/>
                    </a:lnTo>
                    <a:cubicBezTo>
                      <a:pt x="6182" y="4372"/>
                      <a:pt x="6257" y="4312"/>
                      <a:pt x="6267" y="4228"/>
                    </a:cubicBezTo>
                    <a:lnTo>
                      <a:pt x="6277" y="4124"/>
                    </a:lnTo>
                    <a:lnTo>
                      <a:pt x="11213" y="689"/>
                    </a:lnTo>
                    <a:cubicBezTo>
                      <a:pt x="11287" y="635"/>
                      <a:pt x="11307" y="531"/>
                      <a:pt x="11252" y="456"/>
                    </a:cubicBezTo>
                    <a:cubicBezTo>
                      <a:pt x="11222" y="407"/>
                      <a:pt x="11168" y="381"/>
                      <a:pt x="11114" y="381"/>
                    </a:cubicBezTo>
                    <a:cubicBezTo>
                      <a:pt x="11081" y="381"/>
                      <a:pt x="11048" y="391"/>
                      <a:pt x="11019" y="412"/>
                    </a:cubicBezTo>
                    <a:lnTo>
                      <a:pt x="6331" y="3678"/>
                    </a:lnTo>
                    <a:lnTo>
                      <a:pt x="6737" y="189"/>
                    </a:lnTo>
                    <a:cubicBezTo>
                      <a:pt x="6751" y="67"/>
                      <a:pt x="6657" y="0"/>
                      <a:pt x="656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5" name="Google Shape;1455;p48"/>
              <p:cNvSpPr/>
              <p:nvPr/>
            </p:nvSpPr>
            <p:spPr>
              <a:xfrm>
                <a:off x="-7522391" y="-751856"/>
                <a:ext cx="229931" cy="233953"/>
              </a:xfrm>
              <a:custGeom>
                <a:avLst/>
                <a:gdLst/>
                <a:ahLst/>
                <a:cxnLst/>
                <a:rect l="l" t="t" r="r" b="b"/>
                <a:pathLst>
                  <a:path w="6632" h="6748" extrusionOk="0">
                    <a:moveTo>
                      <a:pt x="2754" y="1"/>
                    </a:moveTo>
                    <a:cubicBezTo>
                      <a:pt x="2721" y="1"/>
                      <a:pt x="2689" y="5"/>
                      <a:pt x="2657" y="12"/>
                    </a:cubicBezTo>
                    <a:cubicBezTo>
                      <a:pt x="2181" y="131"/>
                      <a:pt x="1983" y="1157"/>
                      <a:pt x="1948" y="2134"/>
                    </a:cubicBezTo>
                    <a:cubicBezTo>
                      <a:pt x="1012" y="2342"/>
                      <a:pt x="70" y="2703"/>
                      <a:pt x="35" y="3189"/>
                    </a:cubicBezTo>
                    <a:cubicBezTo>
                      <a:pt x="1" y="3675"/>
                      <a:pt x="898" y="4175"/>
                      <a:pt x="1805" y="4512"/>
                    </a:cubicBezTo>
                    <a:cubicBezTo>
                      <a:pt x="1701" y="5484"/>
                      <a:pt x="1745" y="6534"/>
                      <a:pt x="2206" y="6718"/>
                    </a:cubicBezTo>
                    <a:cubicBezTo>
                      <a:pt x="2255" y="6738"/>
                      <a:pt x="2308" y="6748"/>
                      <a:pt x="2364" y="6748"/>
                    </a:cubicBezTo>
                    <a:cubicBezTo>
                      <a:pt x="2829" y="6748"/>
                      <a:pt x="3510" y="6089"/>
                      <a:pt x="4050" y="5395"/>
                    </a:cubicBezTo>
                    <a:cubicBezTo>
                      <a:pt x="4623" y="5642"/>
                      <a:pt x="5236" y="5836"/>
                      <a:pt x="5677" y="5836"/>
                    </a:cubicBezTo>
                    <a:cubicBezTo>
                      <a:pt x="5907" y="5836"/>
                      <a:pt x="6090" y="5783"/>
                      <a:pt x="6196" y="5657"/>
                    </a:cubicBezTo>
                    <a:cubicBezTo>
                      <a:pt x="6513" y="5281"/>
                      <a:pt x="6067" y="4329"/>
                      <a:pt x="5522" y="3516"/>
                    </a:cubicBezTo>
                    <a:cubicBezTo>
                      <a:pt x="6126" y="2817"/>
                      <a:pt x="6632" y="2015"/>
                      <a:pt x="6384" y="1618"/>
                    </a:cubicBezTo>
                    <a:cubicBezTo>
                      <a:pt x="6264" y="1424"/>
                      <a:pt x="5977" y="1348"/>
                      <a:pt x="5612" y="1348"/>
                    </a:cubicBezTo>
                    <a:cubicBezTo>
                      <a:pt x="5223" y="1348"/>
                      <a:pt x="4745" y="1434"/>
                      <a:pt x="4283" y="1554"/>
                    </a:cubicBezTo>
                    <a:cubicBezTo>
                      <a:pt x="3824" y="766"/>
                      <a:pt x="3223" y="1"/>
                      <a:pt x="2754"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6" name="Google Shape;1456;p48"/>
              <p:cNvSpPr/>
              <p:nvPr/>
            </p:nvSpPr>
            <p:spPr>
              <a:xfrm>
                <a:off x="-7438875" y="-670975"/>
                <a:ext cx="74610" cy="67641"/>
              </a:xfrm>
              <a:custGeom>
                <a:avLst/>
                <a:gdLst/>
                <a:ahLst/>
                <a:cxnLst/>
                <a:rect l="l" t="t" r="r" b="b"/>
                <a:pathLst>
                  <a:path w="2152" h="1951" extrusionOk="0">
                    <a:moveTo>
                      <a:pt x="1072" y="0"/>
                    </a:moveTo>
                    <a:cubicBezTo>
                      <a:pt x="995" y="0"/>
                      <a:pt x="916" y="9"/>
                      <a:pt x="838" y="29"/>
                    </a:cubicBezTo>
                    <a:cubicBezTo>
                      <a:pt x="317" y="157"/>
                      <a:pt x="0" y="688"/>
                      <a:pt x="129" y="1213"/>
                    </a:cubicBezTo>
                    <a:cubicBezTo>
                      <a:pt x="239" y="1655"/>
                      <a:pt x="638" y="1950"/>
                      <a:pt x="1074" y="1950"/>
                    </a:cubicBezTo>
                    <a:cubicBezTo>
                      <a:pt x="1152" y="1950"/>
                      <a:pt x="1230" y="1941"/>
                      <a:pt x="1309" y="1922"/>
                    </a:cubicBezTo>
                    <a:cubicBezTo>
                      <a:pt x="1829" y="1793"/>
                      <a:pt x="2151" y="1263"/>
                      <a:pt x="2022" y="742"/>
                    </a:cubicBezTo>
                    <a:cubicBezTo>
                      <a:pt x="1913" y="299"/>
                      <a:pt x="1512" y="0"/>
                      <a:pt x="1072"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7" name="Google Shape;1457;p48"/>
              <p:cNvSpPr/>
              <p:nvPr/>
            </p:nvSpPr>
            <p:spPr>
              <a:xfrm>
                <a:off x="-7153313" y="-558512"/>
                <a:ext cx="429596" cy="800253"/>
              </a:xfrm>
              <a:custGeom>
                <a:avLst/>
                <a:gdLst/>
                <a:ahLst/>
                <a:cxnLst/>
                <a:rect l="l" t="t" r="r" b="b"/>
                <a:pathLst>
                  <a:path w="12391" h="23082" extrusionOk="0">
                    <a:moveTo>
                      <a:pt x="10" y="1"/>
                    </a:moveTo>
                    <a:cubicBezTo>
                      <a:pt x="7" y="1"/>
                      <a:pt x="3" y="1"/>
                      <a:pt x="0" y="1"/>
                    </a:cubicBezTo>
                    <a:lnTo>
                      <a:pt x="0" y="948"/>
                    </a:lnTo>
                    <a:cubicBezTo>
                      <a:pt x="6284" y="948"/>
                      <a:pt x="11374" y="5690"/>
                      <a:pt x="11374" y="11539"/>
                    </a:cubicBezTo>
                    <a:cubicBezTo>
                      <a:pt x="11374" y="17392"/>
                      <a:pt x="6284" y="22135"/>
                      <a:pt x="0" y="22135"/>
                    </a:cubicBezTo>
                    <a:lnTo>
                      <a:pt x="0" y="23081"/>
                    </a:lnTo>
                    <a:cubicBezTo>
                      <a:pt x="6844" y="23081"/>
                      <a:pt x="12390" y="17917"/>
                      <a:pt x="12390" y="11539"/>
                    </a:cubicBezTo>
                    <a:cubicBezTo>
                      <a:pt x="12390" y="5168"/>
                      <a:pt x="6855" y="1"/>
                      <a:pt x="10"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8" name="Google Shape;1458;p48"/>
              <p:cNvSpPr/>
              <p:nvPr/>
            </p:nvSpPr>
            <p:spPr>
              <a:xfrm>
                <a:off x="-7153313" y="-525854"/>
                <a:ext cx="394371" cy="734761"/>
              </a:xfrm>
              <a:custGeom>
                <a:avLst/>
                <a:gdLst/>
                <a:ahLst/>
                <a:cxnLst/>
                <a:rect l="l" t="t" r="r" b="b"/>
                <a:pathLst>
                  <a:path w="11375" h="21193" extrusionOk="0">
                    <a:moveTo>
                      <a:pt x="0" y="1"/>
                    </a:moveTo>
                    <a:lnTo>
                      <a:pt x="0" y="789"/>
                    </a:lnTo>
                    <a:cubicBezTo>
                      <a:pt x="5814" y="789"/>
                      <a:pt x="10532" y="5180"/>
                      <a:pt x="10532" y="10597"/>
                    </a:cubicBezTo>
                    <a:cubicBezTo>
                      <a:pt x="10532" y="16013"/>
                      <a:pt x="5814" y="20405"/>
                      <a:pt x="0" y="20405"/>
                    </a:cubicBezTo>
                    <a:lnTo>
                      <a:pt x="0" y="21193"/>
                    </a:lnTo>
                    <a:cubicBezTo>
                      <a:pt x="6284" y="21193"/>
                      <a:pt x="11374" y="16450"/>
                      <a:pt x="11374" y="10597"/>
                    </a:cubicBezTo>
                    <a:cubicBezTo>
                      <a:pt x="11374" y="4744"/>
                      <a:pt x="6284" y="1"/>
                      <a:pt x="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59" name="Google Shape;1459;p48"/>
              <p:cNvSpPr/>
              <p:nvPr/>
            </p:nvSpPr>
            <p:spPr>
              <a:xfrm>
                <a:off x="-7153313" y="-498362"/>
                <a:ext cx="365144" cy="679948"/>
              </a:xfrm>
              <a:custGeom>
                <a:avLst/>
                <a:gdLst/>
                <a:ahLst/>
                <a:cxnLst/>
                <a:rect l="l" t="t" r="r" b="b"/>
                <a:pathLst>
                  <a:path w="10532" h="19612" extrusionOk="0">
                    <a:moveTo>
                      <a:pt x="0" y="1"/>
                    </a:moveTo>
                    <a:lnTo>
                      <a:pt x="0" y="19612"/>
                    </a:lnTo>
                    <a:cubicBezTo>
                      <a:pt x="5814" y="19612"/>
                      <a:pt x="10532" y="15220"/>
                      <a:pt x="10532" y="9804"/>
                    </a:cubicBezTo>
                    <a:cubicBezTo>
                      <a:pt x="10532" y="4387"/>
                      <a:pt x="5814" y="1"/>
                      <a:pt x="0"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0" name="Google Shape;1460;p48"/>
              <p:cNvSpPr/>
              <p:nvPr/>
            </p:nvSpPr>
            <p:spPr>
              <a:xfrm>
                <a:off x="-7119130" y="-318261"/>
                <a:ext cx="60326" cy="36785"/>
              </a:xfrm>
              <a:custGeom>
                <a:avLst/>
                <a:gdLst/>
                <a:ahLst/>
                <a:cxnLst/>
                <a:rect l="l" t="t" r="r" b="b"/>
                <a:pathLst>
                  <a:path w="1740" h="1061" extrusionOk="0">
                    <a:moveTo>
                      <a:pt x="1157" y="1"/>
                    </a:moveTo>
                    <a:cubicBezTo>
                      <a:pt x="1091" y="1"/>
                      <a:pt x="1024" y="12"/>
                      <a:pt x="957" y="34"/>
                    </a:cubicBezTo>
                    <a:cubicBezTo>
                      <a:pt x="664" y="138"/>
                      <a:pt x="0" y="604"/>
                      <a:pt x="90" y="867"/>
                    </a:cubicBezTo>
                    <a:cubicBezTo>
                      <a:pt x="139" y="1009"/>
                      <a:pt x="410" y="1061"/>
                      <a:pt x="691" y="1061"/>
                    </a:cubicBezTo>
                    <a:cubicBezTo>
                      <a:pt x="919" y="1061"/>
                      <a:pt x="1153" y="1027"/>
                      <a:pt x="1284" y="981"/>
                    </a:cubicBezTo>
                    <a:cubicBezTo>
                      <a:pt x="1576" y="882"/>
                      <a:pt x="1740" y="584"/>
                      <a:pt x="1651" y="327"/>
                    </a:cubicBezTo>
                    <a:cubicBezTo>
                      <a:pt x="1582" y="124"/>
                      <a:pt x="1380" y="1"/>
                      <a:pt x="1157"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1" name="Google Shape;1461;p48"/>
              <p:cNvSpPr/>
              <p:nvPr/>
            </p:nvSpPr>
            <p:spPr>
              <a:xfrm>
                <a:off x="-7119130" y="-175844"/>
                <a:ext cx="57240" cy="34913"/>
              </a:xfrm>
              <a:custGeom>
                <a:avLst/>
                <a:gdLst/>
                <a:ahLst/>
                <a:cxnLst/>
                <a:rect l="l" t="t" r="r" b="b"/>
                <a:pathLst>
                  <a:path w="1651" h="1007" extrusionOk="0">
                    <a:moveTo>
                      <a:pt x="1091" y="0"/>
                    </a:moveTo>
                    <a:cubicBezTo>
                      <a:pt x="778" y="0"/>
                      <a:pt x="0" y="228"/>
                      <a:pt x="0" y="506"/>
                    </a:cubicBezTo>
                    <a:cubicBezTo>
                      <a:pt x="0" y="778"/>
                      <a:pt x="778" y="1006"/>
                      <a:pt x="1091" y="1006"/>
                    </a:cubicBezTo>
                    <a:cubicBezTo>
                      <a:pt x="1398" y="1006"/>
                      <a:pt x="1651" y="783"/>
                      <a:pt x="1651" y="506"/>
                    </a:cubicBezTo>
                    <a:cubicBezTo>
                      <a:pt x="1651" y="228"/>
                      <a:pt x="1398" y="0"/>
                      <a:pt x="109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2" name="Google Shape;1462;p48"/>
              <p:cNvSpPr/>
              <p:nvPr/>
            </p:nvSpPr>
            <p:spPr>
              <a:xfrm>
                <a:off x="-7119130" y="-35507"/>
                <a:ext cx="60499" cy="36889"/>
              </a:xfrm>
              <a:custGeom>
                <a:avLst/>
                <a:gdLst/>
                <a:ahLst/>
                <a:cxnLst/>
                <a:rect l="l" t="t" r="r" b="b"/>
                <a:pathLst>
                  <a:path w="1745" h="1064" extrusionOk="0">
                    <a:moveTo>
                      <a:pt x="681" y="0"/>
                    </a:moveTo>
                    <a:cubicBezTo>
                      <a:pt x="405" y="0"/>
                      <a:pt x="143" y="49"/>
                      <a:pt x="95" y="189"/>
                    </a:cubicBezTo>
                    <a:cubicBezTo>
                      <a:pt x="0" y="452"/>
                      <a:pt x="660" y="923"/>
                      <a:pt x="952" y="1027"/>
                    </a:cubicBezTo>
                    <a:cubicBezTo>
                      <a:pt x="1021" y="1051"/>
                      <a:pt x="1091" y="1063"/>
                      <a:pt x="1158" y="1063"/>
                    </a:cubicBezTo>
                    <a:cubicBezTo>
                      <a:pt x="1379" y="1063"/>
                      <a:pt x="1579" y="940"/>
                      <a:pt x="1651" y="740"/>
                    </a:cubicBezTo>
                    <a:cubicBezTo>
                      <a:pt x="1745" y="482"/>
                      <a:pt x="1581" y="184"/>
                      <a:pt x="1289" y="80"/>
                    </a:cubicBezTo>
                    <a:cubicBezTo>
                      <a:pt x="1155" y="35"/>
                      <a:pt x="913" y="0"/>
                      <a:pt x="68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3" name="Google Shape;1463;p48"/>
              <p:cNvSpPr/>
              <p:nvPr/>
            </p:nvSpPr>
            <p:spPr>
              <a:xfrm>
                <a:off x="-7038388" y="-246533"/>
                <a:ext cx="60014" cy="35190"/>
              </a:xfrm>
              <a:custGeom>
                <a:avLst/>
                <a:gdLst/>
                <a:ahLst/>
                <a:cxnLst/>
                <a:rect l="l" t="t" r="r" b="b"/>
                <a:pathLst>
                  <a:path w="1731" h="1015" extrusionOk="0">
                    <a:moveTo>
                      <a:pt x="1152" y="0"/>
                    </a:moveTo>
                    <a:cubicBezTo>
                      <a:pt x="1113" y="0"/>
                      <a:pt x="1072" y="4"/>
                      <a:pt x="1032" y="12"/>
                    </a:cubicBezTo>
                    <a:cubicBezTo>
                      <a:pt x="729" y="71"/>
                      <a:pt x="1" y="438"/>
                      <a:pt x="55" y="706"/>
                    </a:cubicBezTo>
                    <a:cubicBezTo>
                      <a:pt x="95" y="924"/>
                      <a:pt x="619" y="1015"/>
                      <a:pt x="985" y="1015"/>
                    </a:cubicBezTo>
                    <a:cubicBezTo>
                      <a:pt x="1076" y="1015"/>
                      <a:pt x="1158" y="1009"/>
                      <a:pt x="1220" y="998"/>
                    </a:cubicBezTo>
                    <a:cubicBezTo>
                      <a:pt x="1522" y="939"/>
                      <a:pt x="1730" y="671"/>
                      <a:pt x="1676" y="399"/>
                    </a:cubicBezTo>
                    <a:cubicBezTo>
                      <a:pt x="1633" y="162"/>
                      <a:pt x="1411" y="0"/>
                      <a:pt x="1152"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4" name="Google Shape;1464;p48"/>
              <p:cNvSpPr/>
              <p:nvPr/>
            </p:nvSpPr>
            <p:spPr>
              <a:xfrm>
                <a:off x="-7038388" y="-105260"/>
                <a:ext cx="59840" cy="35155"/>
              </a:xfrm>
              <a:custGeom>
                <a:avLst/>
                <a:gdLst/>
                <a:ahLst/>
                <a:cxnLst/>
                <a:rect l="l" t="t" r="r" b="b"/>
                <a:pathLst>
                  <a:path w="1726" h="1014" extrusionOk="0">
                    <a:moveTo>
                      <a:pt x="993" y="0"/>
                    </a:moveTo>
                    <a:cubicBezTo>
                      <a:pt x="627" y="0"/>
                      <a:pt x="90" y="97"/>
                      <a:pt x="50" y="313"/>
                    </a:cubicBezTo>
                    <a:cubicBezTo>
                      <a:pt x="1" y="586"/>
                      <a:pt x="729" y="948"/>
                      <a:pt x="1036" y="1002"/>
                    </a:cubicBezTo>
                    <a:cubicBezTo>
                      <a:pt x="1076" y="1010"/>
                      <a:pt x="1115" y="1013"/>
                      <a:pt x="1153" y="1013"/>
                    </a:cubicBezTo>
                    <a:cubicBezTo>
                      <a:pt x="1410" y="1013"/>
                      <a:pt x="1633" y="848"/>
                      <a:pt x="1676" y="611"/>
                    </a:cubicBezTo>
                    <a:cubicBezTo>
                      <a:pt x="1725" y="338"/>
                      <a:pt x="1522" y="75"/>
                      <a:pt x="1215" y="16"/>
                    </a:cubicBezTo>
                    <a:cubicBezTo>
                      <a:pt x="1156" y="5"/>
                      <a:pt x="1080" y="0"/>
                      <a:pt x="993"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5" name="Google Shape;1465;p48"/>
              <p:cNvSpPr/>
              <p:nvPr/>
            </p:nvSpPr>
            <p:spPr>
              <a:xfrm>
                <a:off x="-7119997" y="-246533"/>
                <a:ext cx="59840" cy="35190"/>
              </a:xfrm>
              <a:custGeom>
                <a:avLst/>
                <a:gdLst/>
                <a:ahLst/>
                <a:cxnLst/>
                <a:rect l="l" t="t" r="r" b="b"/>
                <a:pathLst>
                  <a:path w="1726" h="1015" extrusionOk="0">
                    <a:moveTo>
                      <a:pt x="1151" y="0"/>
                    </a:moveTo>
                    <a:cubicBezTo>
                      <a:pt x="1112" y="0"/>
                      <a:pt x="1072" y="4"/>
                      <a:pt x="1031" y="12"/>
                    </a:cubicBezTo>
                    <a:cubicBezTo>
                      <a:pt x="729" y="71"/>
                      <a:pt x="1" y="438"/>
                      <a:pt x="55" y="706"/>
                    </a:cubicBezTo>
                    <a:cubicBezTo>
                      <a:pt x="95" y="924"/>
                      <a:pt x="619" y="1015"/>
                      <a:pt x="984" y="1015"/>
                    </a:cubicBezTo>
                    <a:cubicBezTo>
                      <a:pt x="1076" y="1015"/>
                      <a:pt x="1158" y="1009"/>
                      <a:pt x="1220" y="998"/>
                    </a:cubicBezTo>
                    <a:cubicBezTo>
                      <a:pt x="1522" y="939"/>
                      <a:pt x="1725" y="671"/>
                      <a:pt x="1676" y="399"/>
                    </a:cubicBezTo>
                    <a:cubicBezTo>
                      <a:pt x="1633" y="162"/>
                      <a:pt x="1407" y="0"/>
                      <a:pt x="115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6" name="Google Shape;1466;p48"/>
              <p:cNvSpPr/>
              <p:nvPr/>
            </p:nvSpPr>
            <p:spPr>
              <a:xfrm>
                <a:off x="-7119997" y="-105260"/>
                <a:ext cx="59840" cy="35155"/>
              </a:xfrm>
              <a:custGeom>
                <a:avLst/>
                <a:gdLst/>
                <a:ahLst/>
                <a:cxnLst/>
                <a:rect l="l" t="t" r="r" b="b"/>
                <a:pathLst>
                  <a:path w="1726" h="1014" extrusionOk="0">
                    <a:moveTo>
                      <a:pt x="993" y="0"/>
                    </a:moveTo>
                    <a:cubicBezTo>
                      <a:pt x="627" y="0"/>
                      <a:pt x="90" y="97"/>
                      <a:pt x="50" y="313"/>
                    </a:cubicBezTo>
                    <a:cubicBezTo>
                      <a:pt x="1" y="586"/>
                      <a:pt x="729" y="948"/>
                      <a:pt x="1031" y="1002"/>
                    </a:cubicBezTo>
                    <a:cubicBezTo>
                      <a:pt x="1071" y="1010"/>
                      <a:pt x="1111" y="1013"/>
                      <a:pt x="1150" y="1013"/>
                    </a:cubicBezTo>
                    <a:cubicBezTo>
                      <a:pt x="1409" y="1013"/>
                      <a:pt x="1633" y="848"/>
                      <a:pt x="1676" y="611"/>
                    </a:cubicBezTo>
                    <a:cubicBezTo>
                      <a:pt x="1725" y="338"/>
                      <a:pt x="1517" y="75"/>
                      <a:pt x="1215" y="16"/>
                    </a:cubicBezTo>
                    <a:cubicBezTo>
                      <a:pt x="1156" y="5"/>
                      <a:pt x="1079" y="0"/>
                      <a:pt x="993"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7" name="Google Shape;1467;p48"/>
              <p:cNvSpPr/>
              <p:nvPr/>
            </p:nvSpPr>
            <p:spPr>
              <a:xfrm>
                <a:off x="-7037521" y="-318261"/>
                <a:ext cx="60499" cy="36785"/>
              </a:xfrm>
              <a:custGeom>
                <a:avLst/>
                <a:gdLst/>
                <a:ahLst/>
                <a:cxnLst/>
                <a:rect l="l" t="t" r="r" b="b"/>
                <a:pathLst>
                  <a:path w="1745" h="1061" extrusionOk="0">
                    <a:moveTo>
                      <a:pt x="1157" y="1"/>
                    </a:moveTo>
                    <a:cubicBezTo>
                      <a:pt x="1091" y="1"/>
                      <a:pt x="1024" y="12"/>
                      <a:pt x="957" y="34"/>
                    </a:cubicBezTo>
                    <a:cubicBezTo>
                      <a:pt x="665" y="138"/>
                      <a:pt x="0" y="604"/>
                      <a:pt x="90" y="867"/>
                    </a:cubicBezTo>
                    <a:cubicBezTo>
                      <a:pt x="142" y="1009"/>
                      <a:pt x="412" y="1061"/>
                      <a:pt x="693" y="1061"/>
                    </a:cubicBezTo>
                    <a:cubicBezTo>
                      <a:pt x="920" y="1061"/>
                      <a:pt x="1153" y="1027"/>
                      <a:pt x="1284" y="981"/>
                    </a:cubicBezTo>
                    <a:cubicBezTo>
                      <a:pt x="1576" y="882"/>
                      <a:pt x="1745" y="584"/>
                      <a:pt x="1651" y="327"/>
                    </a:cubicBezTo>
                    <a:cubicBezTo>
                      <a:pt x="1582" y="124"/>
                      <a:pt x="1380" y="1"/>
                      <a:pt x="115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8" name="Google Shape;1468;p48"/>
              <p:cNvSpPr/>
              <p:nvPr/>
            </p:nvSpPr>
            <p:spPr>
              <a:xfrm>
                <a:off x="-7037521" y="-175844"/>
                <a:ext cx="57240" cy="34913"/>
              </a:xfrm>
              <a:custGeom>
                <a:avLst/>
                <a:gdLst/>
                <a:ahLst/>
                <a:cxnLst/>
                <a:rect l="l" t="t" r="r" b="b"/>
                <a:pathLst>
                  <a:path w="1651" h="1007" extrusionOk="0">
                    <a:moveTo>
                      <a:pt x="1091" y="0"/>
                    </a:moveTo>
                    <a:cubicBezTo>
                      <a:pt x="779" y="0"/>
                      <a:pt x="0" y="228"/>
                      <a:pt x="0" y="506"/>
                    </a:cubicBezTo>
                    <a:cubicBezTo>
                      <a:pt x="0" y="778"/>
                      <a:pt x="779" y="1006"/>
                      <a:pt x="1091" y="1006"/>
                    </a:cubicBezTo>
                    <a:cubicBezTo>
                      <a:pt x="1398" y="1006"/>
                      <a:pt x="1651" y="783"/>
                      <a:pt x="1651" y="506"/>
                    </a:cubicBezTo>
                    <a:cubicBezTo>
                      <a:pt x="1651" y="228"/>
                      <a:pt x="1398" y="0"/>
                      <a:pt x="109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69" name="Google Shape;1469;p48"/>
              <p:cNvSpPr/>
              <p:nvPr/>
            </p:nvSpPr>
            <p:spPr>
              <a:xfrm>
                <a:off x="-7037348" y="-35507"/>
                <a:ext cx="60326" cy="36889"/>
              </a:xfrm>
              <a:custGeom>
                <a:avLst/>
                <a:gdLst/>
                <a:ahLst/>
                <a:cxnLst/>
                <a:rect l="l" t="t" r="r" b="b"/>
                <a:pathLst>
                  <a:path w="1740" h="1064" extrusionOk="0">
                    <a:moveTo>
                      <a:pt x="678" y="0"/>
                    </a:moveTo>
                    <a:cubicBezTo>
                      <a:pt x="402" y="0"/>
                      <a:pt x="141" y="49"/>
                      <a:pt x="90" y="189"/>
                    </a:cubicBezTo>
                    <a:cubicBezTo>
                      <a:pt x="0" y="452"/>
                      <a:pt x="660" y="923"/>
                      <a:pt x="952" y="1027"/>
                    </a:cubicBezTo>
                    <a:cubicBezTo>
                      <a:pt x="1021" y="1051"/>
                      <a:pt x="1091" y="1063"/>
                      <a:pt x="1158" y="1063"/>
                    </a:cubicBezTo>
                    <a:cubicBezTo>
                      <a:pt x="1379" y="1063"/>
                      <a:pt x="1578" y="940"/>
                      <a:pt x="1646" y="740"/>
                    </a:cubicBezTo>
                    <a:cubicBezTo>
                      <a:pt x="1740" y="482"/>
                      <a:pt x="1576" y="184"/>
                      <a:pt x="1284" y="80"/>
                    </a:cubicBezTo>
                    <a:cubicBezTo>
                      <a:pt x="1150" y="35"/>
                      <a:pt x="909" y="0"/>
                      <a:pt x="678"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0" name="Google Shape;1470;p48"/>
              <p:cNvSpPr/>
              <p:nvPr/>
            </p:nvSpPr>
            <p:spPr>
              <a:xfrm>
                <a:off x="-7582852" y="-558650"/>
                <a:ext cx="429596" cy="800392"/>
              </a:xfrm>
              <a:custGeom>
                <a:avLst/>
                <a:gdLst/>
                <a:ahLst/>
                <a:cxnLst/>
                <a:rect l="l" t="t" r="r" b="b"/>
                <a:pathLst>
                  <a:path w="12391" h="23086" extrusionOk="0">
                    <a:moveTo>
                      <a:pt x="12390" y="0"/>
                    </a:moveTo>
                    <a:cubicBezTo>
                      <a:pt x="5546" y="0"/>
                      <a:pt x="0" y="5169"/>
                      <a:pt x="0" y="11543"/>
                    </a:cubicBezTo>
                    <a:cubicBezTo>
                      <a:pt x="0" y="17916"/>
                      <a:pt x="5551" y="23085"/>
                      <a:pt x="12390" y="23085"/>
                    </a:cubicBezTo>
                    <a:lnTo>
                      <a:pt x="12390" y="0"/>
                    </a:ln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1" name="Google Shape;1471;p48"/>
              <p:cNvSpPr/>
              <p:nvPr/>
            </p:nvSpPr>
            <p:spPr>
              <a:xfrm>
                <a:off x="-7158999" y="-539548"/>
                <a:ext cx="11545" cy="762185"/>
              </a:xfrm>
              <a:custGeom>
                <a:avLst/>
                <a:gdLst/>
                <a:ahLst/>
                <a:cxnLst/>
                <a:rect l="l" t="t" r="r" b="b"/>
                <a:pathLst>
                  <a:path w="333" h="21984" extrusionOk="0">
                    <a:moveTo>
                      <a:pt x="167" y="0"/>
                    </a:moveTo>
                    <a:cubicBezTo>
                      <a:pt x="84" y="0"/>
                      <a:pt x="1" y="56"/>
                      <a:pt x="1" y="168"/>
                    </a:cubicBezTo>
                    <a:lnTo>
                      <a:pt x="1" y="21820"/>
                    </a:lnTo>
                    <a:cubicBezTo>
                      <a:pt x="1" y="21910"/>
                      <a:pt x="75" y="21984"/>
                      <a:pt x="164" y="21984"/>
                    </a:cubicBezTo>
                    <a:cubicBezTo>
                      <a:pt x="258" y="21984"/>
                      <a:pt x="333" y="21910"/>
                      <a:pt x="333" y="21820"/>
                    </a:cubicBezTo>
                    <a:lnTo>
                      <a:pt x="333" y="168"/>
                    </a:lnTo>
                    <a:cubicBezTo>
                      <a:pt x="333" y="56"/>
                      <a:pt x="250" y="0"/>
                      <a:pt x="167"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2" name="Google Shape;1472;p48"/>
              <p:cNvSpPr/>
              <p:nvPr/>
            </p:nvSpPr>
            <p:spPr>
              <a:xfrm>
                <a:off x="-7341111" y="-550607"/>
                <a:ext cx="101756" cy="784270"/>
              </a:xfrm>
              <a:custGeom>
                <a:avLst/>
                <a:gdLst/>
                <a:ahLst/>
                <a:cxnLst/>
                <a:rect l="l" t="t" r="r" b="b"/>
                <a:pathLst>
                  <a:path w="2935" h="22621" extrusionOk="0">
                    <a:moveTo>
                      <a:pt x="2929" y="1"/>
                    </a:moveTo>
                    <a:lnTo>
                      <a:pt x="2929" y="1"/>
                    </a:lnTo>
                    <a:cubicBezTo>
                      <a:pt x="2498" y="80"/>
                      <a:pt x="2077" y="184"/>
                      <a:pt x="1660" y="308"/>
                    </a:cubicBezTo>
                    <a:cubicBezTo>
                      <a:pt x="1546" y="734"/>
                      <a:pt x="1299" y="1017"/>
                      <a:pt x="996" y="1354"/>
                    </a:cubicBezTo>
                    <a:cubicBezTo>
                      <a:pt x="555" y="1845"/>
                      <a:pt x="0" y="2464"/>
                      <a:pt x="0" y="3614"/>
                    </a:cubicBezTo>
                    <a:cubicBezTo>
                      <a:pt x="0" y="4764"/>
                      <a:pt x="555" y="5383"/>
                      <a:pt x="996" y="5879"/>
                    </a:cubicBezTo>
                    <a:cubicBezTo>
                      <a:pt x="1408" y="6330"/>
                      <a:pt x="1725" y="6692"/>
                      <a:pt x="1725" y="7460"/>
                    </a:cubicBezTo>
                    <a:cubicBezTo>
                      <a:pt x="1725" y="8233"/>
                      <a:pt x="1408" y="8590"/>
                      <a:pt x="996" y="9046"/>
                    </a:cubicBezTo>
                    <a:cubicBezTo>
                      <a:pt x="555" y="9541"/>
                      <a:pt x="0" y="10156"/>
                      <a:pt x="0" y="11311"/>
                    </a:cubicBezTo>
                    <a:cubicBezTo>
                      <a:pt x="0" y="12460"/>
                      <a:pt x="555" y="13075"/>
                      <a:pt x="996" y="13571"/>
                    </a:cubicBezTo>
                    <a:cubicBezTo>
                      <a:pt x="1408" y="14026"/>
                      <a:pt x="1725" y="14383"/>
                      <a:pt x="1725" y="15156"/>
                    </a:cubicBezTo>
                    <a:cubicBezTo>
                      <a:pt x="1725" y="15925"/>
                      <a:pt x="1408" y="16286"/>
                      <a:pt x="996" y="16742"/>
                    </a:cubicBezTo>
                    <a:cubicBezTo>
                      <a:pt x="555" y="17238"/>
                      <a:pt x="5" y="17852"/>
                      <a:pt x="5" y="19007"/>
                    </a:cubicBezTo>
                    <a:cubicBezTo>
                      <a:pt x="5" y="20157"/>
                      <a:pt x="555" y="20777"/>
                      <a:pt x="1001" y="21272"/>
                    </a:cubicBezTo>
                    <a:cubicBezTo>
                      <a:pt x="1299" y="21604"/>
                      <a:pt x="1551" y="21882"/>
                      <a:pt x="1665" y="22313"/>
                    </a:cubicBezTo>
                    <a:cubicBezTo>
                      <a:pt x="2082" y="22437"/>
                      <a:pt x="2503" y="22541"/>
                      <a:pt x="2929" y="22620"/>
                    </a:cubicBezTo>
                    <a:cubicBezTo>
                      <a:pt x="2860" y="21614"/>
                      <a:pt x="2344" y="21049"/>
                      <a:pt x="1938" y="20593"/>
                    </a:cubicBezTo>
                    <a:cubicBezTo>
                      <a:pt x="1532" y="20137"/>
                      <a:pt x="1209" y="19775"/>
                      <a:pt x="1209" y="19007"/>
                    </a:cubicBezTo>
                    <a:cubicBezTo>
                      <a:pt x="1209" y="18234"/>
                      <a:pt x="1532" y="17877"/>
                      <a:pt x="1938" y="17421"/>
                    </a:cubicBezTo>
                    <a:cubicBezTo>
                      <a:pt x="2379" y="16926"/>
                      <a:pt x="2934" y="16306"/>
                      <a:pt x="2934" y="15156"/>
                    </a:cubicBezTo>
                    <a:cubicBezTo>
                      <a:pt x="2934" y="14002"/>
                      <a:pt x="2379" y="13387"/>
                      <a:pt x="1938" y="12892"/>
                    </a:cubicBezTo>
                    <a:cubicBezTo>
                      <a:pt x="1532" y="12441"/>
                      <a:pt x="1205" y="12079"/>
                      <a:pt x="1205" y="11306"/>
                    </a:cubicBezTo>
                    <a:cubicBezTo>
                      <a:pt x="1205" y="10537"/>
                      <a:pt x="1532" y="10176"/>
                      <a:pt x="1938" y="9725"/>
                    </a:cubicBezTo>
                    <a:cubicBezTo>
                      <a:pt x="2379" y="9229"/>
                      <a:pt x="2934" y="8614"/>
                      <a:pt x="2934" y="7460"/>
                    </a:cubicBezTo>
                    <a:cubicBezTo>
                      <a:pt x="2934" y="6305"/>
                      <a:pt x="2379" y="5695"/>
                      <a:pt x="1938" y="5200"/>
                    </a:cubicBezTo>
                    <a:cubicBezTo>
                      <a:pt x="1532" y="4744"/>
                      <a:pt x="1205" y="4387"/>
                      <a:pt x="1205" y="3614"/>
                    </a:cubicBezTo>
                    <a:cubicBezTo>
                      <a:pt x="1205" y="2841"/>
                      <a:pt x="1522" y="2484"/>
                      <a:pt x="1938" y="2028"/>
                    </a:cubicBezTo>
                    <a:cubicBezTo>
                      <a:pt x="2349" y="1567"/>
                      <a:pt x="2860" y="1002"/>
                      <a:pt x="2929"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3" name="Google Shape;1473;p48"/>
              <p:cNvSpPr/>
              <p:nvPr/>
            </p:nvSpPr>
            <p:spPr>
              <a:xfrm>
                <a:off x="-7478050" y="-475863"/>
                <a:ext cx="101756" cy="635120"/>
              </a:xfrm>
              <a:custGeom>
                <a:avLst/>
                <a:gdLst/>
                <a:ahLst/>
                <a:cxnLst/>
                <a:rect l="l" t="t" r="r" b="b"/>
                <a:pathLst>
                  <a:path w="2935" h="18319" extrusionOk="0">
                    <a:moveTo>
                      <a:pt x="1829" y="1"/>
                    </a:moveTo>
                    <a:cubicBezTo>
                      <a:pt x="1170" y="472"/>
                      <a:pt x="560" y="1007"/>
                      <a:pt x="5" y="1597"/>
                    </a:cubicBezTo>
                    <a:cubicBezTo>
                      <a:pt x="45" y="2662"/>
                      <a:pt x="570" y="3247"/>
                      <a:pt x="996" y="3723"/>
                    </a:cubicBezTo>
                    <a:cubicBezTo>
                      <a:pt x="1403" y="4179"/>
                      <a:pt x="1725" y="4541"/>
                      <a:pt x="1725" y="5309"/>
                    </a:cubicBezTo>
                    <a:cubicBezTo>
                      <a:pt x="1725" y="6082"/>
                      <a:pt x="1403" y="6439"/>
                      <a:pt x="996" y="6895"/>
                    </a:cubicBezTo>
                    <a:cubicBezTo>
                      <a:pt x="555" y="7390"/>
                      <a:pt x="0" y="8005"/>
                      <a:pt x="0" y="9155"/>
                    </a:cubicBezTo>
                    <a:cubicBezTo>
                      <a:pt x="0" y="10309"/>
                      <a:pt x="555" y="10924"/>
                      <a:pt x="996" y="11419"/>
                    </a:cubicBezTo>
                    <a:cubicBezTo>
                      <a:pt x="1403" y="11870"/>
                      <a:pt x="1725" y="12232"/>
                      <a:pt x="1725" y="13005"/>
                    </a:cubicBezTo>
                    <a:cubicBezTo>
                      <a:pt x="1725" y="13774"/>
                      <a:pt x="1403" y="14135"/>
                      <a:pt x="996" y="14586"/>
                    </a:cubicBezTo>
                    <a:cubicBezTo>
                      <a:pt x="570" y="15062"/>
                      <a:pt x="45" y="15652"/>
                      <a:pt x="5" y="16717"/>
                    </a:cubicBezTo>
                    <a:cubicBezTo>
                      <a:pt x="560" y="17312"/>
                      <a:pt x="1175" y="17847"/>
                      <a:pt x="1834" y="18318"/>
                    </a:cubicBezTo>
                    <a:cubicBezTo>
                      <a:pt x="1477" y="17917"/>
                      <a:pt x="1210" y="17555"/>
                      <a:pt x="1210" y="16851"/>
                    </a:cubicBezTo>
                    <a:cubicBezTo>
                      <a:pt x="1210" y="16078"/>
                      <a:pt x="1532" y="15721"/>
                      <a:pt x="1938" y="15265"/>
                    </a:cubicBezTo>
                    <a:cubicBezTo>
                      <a:pt x="2384" y="14770"/>
                      <a:pt x="2934" y="14155"/>
                      <a:pt x="2934" y="13000"/>
                    </a:cubicBezTo>
                    <a:cubicBezTo>
                      <a:pt x="2934" y="11851"/>
                      <a:pt x="2384" y="11236"/>
                      <a:pt x="1938" y="10740"/>
                    </a:cubicBezTo>
                    <a:cubicBezTo>
                      <a:pt x="1532" y="10285"/>
                      <a:pt x="1210" y="9928"/>
                      <a:pt x="1210" y="9155"/>
                    </a:cubicBezTo>
                    <a:cubicBezTo>
                      <a:pt x="1210" y="8386"/>
                      <a:pt x="1532" y="8025"/>
                      <a:pt x="1938" y="7574"/>
                    </a:cubicBezTo>
                    <a:cubicBezTo>
                      <a:pt x="2379" y="7078"/>
                      <a:pt x="2934" y="6463"/>
                      <a:pt x="2934" y="5309"/>
                    </a:cubicBezTo>
                    <a:cubicBezTo>
                      <a:pt x="2934" y="4154"/>
                      <a:pt x="2379" y="3544"/>
                      <a:pt x="1938" y="3049"/>
                    </a:cubicBezTo>
                    <a:cubicBezTo>
                      <a:pt x="1532" y="2593"/>
                      <a:pt x="1210" y="2236"/>
                      <a:pt x="1210" y="1463"/>
                    </a:cubicBezTo>
                    <a:cubicBezTo>
                      <a:pt x="1210" y="764"/>
                      <a:pt x="1472" y="402"/>
                      <a:pt x="1829"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474" name="Google Shape;1474;p48"/>
            <p:cNvGrpSpPr/>
            <p:nvPr/>
          </p:nvGrpSpPr>
          <p:grpSpPr>
            <a:xfrm>
              <a:off x="7533173" y="2459225"/>
              <a:ext cx="737971" cy="737971"/>
              <a:chOff x="8133572" y="1009826"/>
              <a:chExt cx="594419" cy="594419"/>
            </a:xfrm>
          </p:grpSpPr>
          <p:sp>
            <p:nvSpPr>
              <p:cNvPr id="1475" name="Google Shape;1475;p48"/>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6" name="Google Shape;1476;p48"/>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7" name="Google Shape;1477;p48"/>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8" name="Google Shape;1478;p48"/>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79" name="Google Shape;1479;p48"/>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0" name="Google Shape;1480;p48"/>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1" name="Google Shape;1481;p48"/>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2" name="Google Shape;1482;p48"/>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483" name="Google Shape;1483;p48"/>
            <p:cNvGrpSpPr/>
            <p:nvPr/>
          </p:nvGrpSpPr>
          <p:grpSpPr>
            <a:xfrm>
              <a:off x="8055861" y="3403708"/>
              <a:ext cx="891422" cy="737964"/>
              <a:chOff x="8260386" y="2306480"/>
              <a:chExt cx="635278" cy="525915"/>
            </a:xfrm>
          </p:grpSpPr>
          <p:sp>
            <p:nvSpPr>
              <p:cNvPr id="1484" name="Google Shape;1484;p48"/>
              <p:cNvSpPr/>
              <p:nvPr/>
            </p:nvSpPr>
            <p:spPr>
              <a:xfrm rot="1799661">
                <a:off x="8290838" y="2431587"/>
                <a:ext cx="574375" cy="275700"/>
              </a:xfrm>
              <a:custGeom>
                <a:avLst/>
                <a:gdLst/>
                <a:ahLst/>
                <a:cxnLst/>
                <a:rect l="l" t="t" r="r" b="b"/>
                <a:pathLst>
                  <a:path w="23175" h="11124" extrusionOk="0">
                    <a:moveTo>
                      <a:pt x="22300" y="1"/>
                    </a:moveTo>
                    <a:cubicBezTo>
                      <a:pt x="22297" y="1"/>
                      <a:pt x="22294" y="1"/>
                      <a:pt x="22292" y="1"/>
                    </a:cubicBezTo>
                    <a:lnTo>
                      <a:pt x="22278" y="1"/>
                    </a:lnTo>
                    <a:cubicBezTo>
                      <a:pt x="22151" y="1"/>
                      <a:pt x="22029" y="29"/>
                      <a:pt x="21911" y="85"/>
                    </a:cubicBezTo>
                    <a:lnTo>
                      <a:pt x="21268" y="85"/>
                    </a:lnTo>
                    <a:cubicBezTo>
                      <a:pt x="21235" y="81"/>
                      <a:pt x="21203" y="76"/>
                      <a:pt x="21170" y="76"/>
                    </a:cubicBezTo>
                    <a:lnTo>
                      <a:pt x="4723" y="76"/>
                    </a:lnTo>
                    <a:cubicBezTo>
                      <a:pt x="4690" y="76"/>
                      <a:pt x="4657" y="81"/>
                      <a:pt x="4624" y="85"/>
                    </a:cubicBezTo>
                    <a:lnTo>
                      <a:pt x="954" y="85"/>
                    </a:lnTo>
                    <a:cubicBezTo>
                      <a:pt x="428" y="85"/>
                      <a:pt x="1" y="512"/>
                      <a:pt x="1" y="1038"/>
                    </a:cubicBezTo>
                    <a:lnTo>
                      <a:pt x="1" y="1648"/>
                    </a:lnTo>
                    <a:cubicBezTo>
                      <a:pt x="1" y="2089"/>
                      <a:pt x="306" y="2479"/>
                      <a:pt x="738" y="2578"/>
                    </a:cubicBezTo>
                    <a:lnTo>
                      <a:pt x="2775" y="3052"/>
                    </a:lnTo>
                    <a:cubicBezTo>
                      <a:pt x="3479" y="6206"/>
                      <a:pt x="5615" y="8844"/>
                      <a:pt x="8548" y="10186"/>
                    </a:cubicBezTo>
                    <a:cubicBezTo>
                      <a:pt x="9912" y="10813"/>
                      <a:pt x="11376" y="11123"/>
                      <a:pt x="12839" y="11123"/>
                    </a:cubicBezTo>
                    <a:cubicBezTo>
                      <a:pt x="14522" y="11123"/>
                      <a:pt x="16202" y="10712"/>
                      <a:pt x="17725" y="9895"/>
                    </a:cubicBezTo>
                    <a:cubicBezTo>
                      <a:pt x="17733" y="9895"/>
                      <a:pt x="17741" y="9896"/>
                      <a:pt x="17749" y="9896"/>
                    </a:cubicBezTo>
                    <a:cubicBezTo>
                      <a:pt x="17919" y="9896"/>
                      <a:pt x="18088" y="9849"/>
                      <a:pt x="18236" y="9754"/>
                    </a:cubicBezTo>
                    <a:cubicBezTo>
                      <a:pt x="19870" y="8722"/>
                      <a:pt x="21184" y="7248"/>
                      <a:pt x="22019" y="5502"/>
                    </a:cubicBezTo>
                    <a:cubicBezTo>
                      <a:pt x="22545" y="4479"/>
                      <a:pt x="22892" y="3371"/>
                      <a:pt x="23047" y="2230"/>
                    </a:cubicBezTo>
                    <a:cubicBezTo>
                      <a:pt x="23127" y="1780"/>
                      <a:pt x="23169" y="1324"/>
                      <a:pt x="23174" y="869"/>
                    </a:cubicBezTo>
                    <a:cubicBezTo>
                      <a:pt x="23169" y="389"/>
                      <a:pt x="22780" y="1"/>
                      <a:pt x="2230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5" name="Google Shape;1485;p48"/>
              <p:cNvSpPr/>
              <p:nvPr/>
            </p:nvSpPr>
            <p:spPr>
              <a:xfrm rot="1799661">
                <a:off x="8308465" y="2451538"/>
                <a:ext cx="537471" cy="237507"/>
              </a:xfrm>
              <a:custGeom>
                <a:avLst/>
                <a:gdLst/>
                <a:ahLst/>
                <a:cxnLst/>
                <a:rect l="l" t="t" r="r" b="b"/>
                <a:pathLst>
                  <a:path w="21686" h="9583" extrusionOk="0">
                    <a:moveTo>
                      <a:pt x="221" y="0"/>
                    </a:moveTo>
                    <a:cubicBezTo>
                      <a:pt x="99" y="0"/>
                      <a:pt x="0" y="99"/>
                      <a:pt x="0" y="221"/>
                    </a:cubicBezTo>
                    <a:lnTo>
                      <a:pt x="0" y="827"/>
                    </a:lnTo>
                    <a:cubicBezTo>
                      <a:pt x="0" y="930"/>
                      <a:pt x="70" y="1019"/>
                      <a:pt x="174" y="1042"/>
                    </a:cubicBezTo>
                    <a:lnTo>
                      <a:pt x="2671" y="1629"/>
                    </a:lnTo>
                    <a:cubicBezTo>
                      <a:pt x="3464" y="6261"/>
                      <a:pt x="7480" y="9583"/>
                      <a:pt x="12099" y="9583"/>
                    </a:cubicBezTo>
                    <a:cubicBezTo>
                      <a:pt x="12371" y="9583"/>
                      <a:pt x="12646" y="9571"/>
                      <a:pt x="12922" y="9548"/>
                    </a:cubicBezTo>
                    <a:cubicBezTo>
                      <a:pt x="17879" y="9121"/>
                      <a:pt x="21685" y="4971"/>
                      <a:pt x="2168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6" name="Google Shape;1486;p48"/>
              <p:cNvSpPr/>
              <p:nvPr/>
            </p:nvSpPr>
            <p:spPr>
              <a:xfrm rot="1799661">
                <a:off x="8648811" y="2541257"/>
                <a:ext cx="44339" cy="52072"/>
              </a:xfrm>
              <a:custGeom>
                <a:avLst/>
                <a:gdLst/>
                <a:ahLst/>
                <a:cxnLst/>
                <a:rect l="l" t="t" r="r" b="b"/>
                <a:pathLst>
                  <a:path w="1789" h="2101" extrusionOk="0">
                    <a:moveTo>
                      <a:pt x="714" y="303"/>
                    </a:moveTo>
                    <a:cubicBezTo>
                      <a:pt x="812" y="308"/>
                      <a:pt x="906" y="340"/>
                      <a:pt x="981" y="402"/>
                    </a:cubicBezTo>
                    <a:cubicBezTo>
                      <a:pt x="1305" y="655"/>
                      <a:pt x="1465" y="1063"/>
                      <a:pt x="1399" y="1472"/>
                    </a:cubicBezTo>
                    <a:cubicBezTo>
                      <a:pt x="1375" y="1561"/>
                      <a:pt x="1324" y="1720"/>
                      <a:pt x="1178" y="1777"/>
                    </a:cubicBezTo>
                    <a:cubicBezTo>
                      <a:pt x="1142" y="1792"/>
                      <a:pt x="1106" y="1798"/>
                      <a:pt x="1071" y="1798"/>
                    </a:cubicBezTo>
                    <a:cubicBezTo>
                      <a:pt x="963" y="1798"/>
                      <a:pt x="864" y="1741"/>
                      <a:pt x="807" y="1702"/>
                    </a:cubicBezTo>
                    <a:cubicBezTo>
                      <a:pt x="484" y="1448"/>
                      <a:pt x="324" y="1035"/>
                      <a:pt x="390" y="632"/>
                    </a:cubicBezTo>
                    <a:cubicBezTo>
                      <a:pt x="408" y="538"/>
                      <a:pt x="465" y="383"/>
                      <a:pt x="610" y="322"/>
                    </a:cubicBezTo>
                    <a:cubicBezTo>
                      <a:pt x="643" y="308"/>
                      <a:pt x="681" y="303"/>
                      <a:pt x="714" y="303"/>
                    </a:cubicBezTo>
                    <a:close/>
                    <a:moveTo>
                      <a:pt x="715" y="0"/>
                    </a:moveTo>
                    <a:cubicBezTo>
                      <a:pt x="643" y="0"/>
                      <a:pt x="571" y="13"/>
                      <a:pt x="502" y="40"/>
                    </a:cubicBezTo>
                    <a:cubicBezTo>
                      <a:pt x="301" y="120"/>
                      <a:pt x="155" y="308"/>
                      <a:pt x="99" y="561"/>
                    </a:cubicBezTo>
                    <a:cubicBezTo>
                      <a:pt x="0" y="1087"/>
                      <a:pt x="207" y="1622"/>
                      <a:pt x="634" y="1950"/>
                    </a:cubicBezTo>
                    <a:cubicBezTo>
                      <a:pt x="761" y="2044"/>
                      <a:pt x="911" y="2096"/>
                      <a:pt x="1070" y="2101"/>
                    </a:cubicBezTo>
                    <a:cubicBezTo>
                      <a:pt x="1145" y="2101"/>
                      <a:pt x="1216" y="2087"/>
                      <a:pt x="1286" y="2058"/>
                    </a:cubicBezTo>
                    <a:cubicBezTo>
                      <a:pt x="1488" y="1979"/>
                      <a:pt x="1634" y="1796"/>
                      <a:pt x="1690" y="1537"/>
                    </a:cubicBezTo>
                    <a:cubicBezTo>
                      <a:pt x="1788" y="1012"/>
                      <a:pt x="1577" y="477"/>
                      <a:pt x="1155" y="153"/>
                    </a:cubicBezTo>
                    <a:cubicBezTo>
                      <a:pt x="1011" y="53"/>
                      <a:pt x="861" y="0"/>
                      <a:pt x="7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7" name="Google Shape;1487;p48"/>
              <p:cNvSpPr/>
              <p:nvPr/>
            </p:nvSpPr>
            <p:spPr>
              <a:xfrm rot="1799661">
                <a:off x="8576440" y="2544356"/>
                <a:ext cx="55517" cy="38961"/>
              </a:xfrm>
              <a:custGeom>
                <a:avLst/>
                <a:gdLst/>
                <a:ahLst/>
                <a:cxnLst/>
                <a:rect l="l" t="t" r="r" b="b"/>
                <a:pathLst>
                  <a:path w="2240" h="1572" extrusionOk="0">
                    <a:moveTo>
                      <a:pt x="1283" y="304"/>
                    </a:moveTo>
                    <a:cubicBezTo>
                      <a:pt x="1409" y="304"/>
                      <a:pt x="1535" y="332"/>
                      <a:pt x="1653" y="384"/>
                    </a:cubicBezTo>
                    <a:cubicBezTo>
                      <a:pt x="1737" y="422"/>
                      <a:pt x="1883" y="511"/>
                      <a:pt x="1906" y="666"/>
                    </a:cubicBezTo>
                    <a:cubicBezTo>
                      <a:pt x="1930" y="821"/>
                      <a:pt x="1822" y="948"/>
                      <a:pt x="1751" y="1009"/>
                    </a:cubicBezTo>
                    <a:cubicBezTo>
                      <a:pt x="1545" y="1179"/>
                      <a:pt x="1289" y="1268"/>
                      <a:pt x="1031" y="1268"/>
                    </a:cubicBezTo>
                    <a:cubicBezTo>
                      <a:pt x="891" y="1268"/>
                      <a:pt x="750" y="1242"/>
                      <a:pt x="615" y="1187"/>
                    </a:cubicBezTo>
                    <a:cubicBezTo>
                      <a:pt x="531" y="1149"/>
                      <a:pt x="385" y="1060"/>
                      <a:pt x="362" y="905"/>
                    </a:cubicBezTo>
                    <a:cubicBezTo>
                      <a:pt x="324" y="652"/>
                      <a:pt x="644" y="384"/>
                      <a:pt x="1061" y="319"/>
                    </a:cubicBezTo>
                    <a:cubicBezTo>
                      <a:pt x="1122" y="309"/>
                      <a:pt x="1188" y="305"/>
                      <a:pt x="1249" y="305"/>
                    </a:cubicBezTo>
                    <a:lnTo>
                      <a:pt x="1254" y="305"/>
                    </a:lnTo>
                    <a:cubicBezTo>
                      <a:pt x="1264" y="304"/>
                      <a:pt x="1273" y="304"/>
                      <a:pt x="1283" y="304"/>
                    </a:cubicBezTo>
                    <a:close/>
                    <a:moveTo>
                      <a:pt x="1240" y="0"/>
                    </a:moveTo>
                    <a:cubicBezTo>
                      <a:pt x="1166" y="0"/>
                      <a:pt x="1092" y="6"/>
                      <a:pt x="1019" y="18"/>
                    </a:cubicBezTo>
                    <a:cubicBezTo>
                      <a:pt x="418" y="112"/>
                      <a:pt x="1" y="520"/>
                      <a:pt x="66" y="952"/>
                    </a:cubicBezTo>
                    <a:cubicBezTo>
                      <a:pt x="99" y="1168"/>
                      <a:pt x="249" y="1347"/>
                      <a:pt x="489" y="1459"/>
                    </a:cubicBezTo>
                    <a:cubicBezTo>
                      <a:pt x="653" y="1534"/>
                      <a:pt x="836" y="1572"/>
                      <a:pt x="1019" y="1572"/>
                    </a:cubicBezTo>
                    <a:cubicBezTo>
                      <a:pt x="1099" y="1572"/>
                      <a:pt x="1174" y="1567"/>
                      <a:pt x="1249" y="1553"/>
                    </a:cubicBezTo>
                    <a:cubicBezTo>
                      <a:pt x="1512" y="1520"/>
                      <a:pt x="1756" y="1408"/>
                      <a:pt x="1953" y="1234"/>
                    </a:cubicBezTo>
                    <a:cubicBezTo>
                      <a:pt x="2150" y="1056"/>
                      <a:pt x="2240" y="840"/>
                      <a:pt x="2207" y="624"/>
                    </a:cubicBezTo>
                    <a:cubicBezTo>
                      <a:pt x="2169" y="408"/>
                      <a:pt x="2024" y="225"/>
                      <a:pt x="1784" y="112"/>
                    </a:cubicBezTo>
                    <a:cubicBezTo>
                      <a:pt x="1609" y="38"/>
                      <a:pt x="1425" y="0"/>
                      <a:pt x="1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8" name="Google Shape;1488;p48"/>
              <p:cNvSpPr/>
              <p:nvPr/>
            </p:nvSpPr>
            <p:spPr>
              <a:xfrm rot="1799661">
                <a:off x="8585794" y="2597132"/>
                <a:ext cx="38515" cy="53782"/>
              </a:xfrm>
              <a:custGeom>
                <a:avLst/>
                <a:gdLst/>
                <a:ahLst/>
                <a:cxnLst/>
                <a:rect l="l" t="t" r="r" b="b"/>
                <a:pathLst>
                  <a:path w="1554" h="2170" extrusionOk="0">
                    <a:moveTo>
                      <a:pt x="775" y="306"/>
                    </a:moveTo>
                    <a:cubicBezTo>
                      <a:pt x="1033" y="306"/>
                      <a:pt x="1249" y="663"/>
                      <a:pt x="1249" y="1085"/>
                    </a:cubicBezTo>
                    <a:cubicBezTo>
                      <a:pt x="1249" y="1508"/>
                      <a:pt x="1033" y="1864"/>
                      <a:pt x="775" y="1864"/>
                    </a:cubicBezTo>
                    <a:cubicBezTo>
                      <a:pt x="516" y="1864"/>
                      <a:pt x="300" y="1508"/>
                      <a:pt x="300" y="1085"/>
                    </a:cubicBezTo>
                    <a:cubicBezTo>
                      <a:pt x="300" y="663"/>
                      <a:pt x="516" y="306"/>
                      <a:pt x="775" y="306"/>
                    </a:cubicBezTo>
                    <a:close/>
                    <a:moveTo>
                      <a:pt x="775" y="1"/>
                    </a:moveTo>
                    <a:cubicBezTo>
                      <a:pt x="338" y="1"/>
                      <a:pt x="0" y="480"/>
                      <a:pt x="0" y="1085"/>
                    </a:cubicBezTo>
                    <a:cubicBezTo>
                      <a:pt x="0" y="1691"/>
                      <a:pt x="338" y="2169"/>
                      <a:pt x="775" y="2169"/>
                    </a:cubicBezTo>
                    <a:cubicBezTo>
                      <a:pt x="1211" y="2169"/>
                      <a:pt x="1554" y="1691"/>
                      <a:pt x="1554" y="1085"/>
                    </a:cubicBezTo>
                    <a:cubicBezTo>
                      <a:pt x="1554" y="480"/>
                      <a:pt x="1211" y="1"/>
                      <a:pt x="77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89" name="Google Shape;1489;p48"/>
              <p:cNvSpPr/>
              <p:nvPr/>
            </p:nvSpPr>
            <p:spPr>
              <a:xfrm rot="1799661">
                <a:off x="8519776" y="2568098"/>
                <a:ext cx="55269" cy="45355"/>
              </a:xfrm>
              <a:custGeom>
                <a:avLst/>
                <a:gdLst/>
                <a:ahLst/>
                <a:cxnLst/>
                <a:rect l="l" t="t" r="r" b="b"/>
                <a:pathLst>
                  <a:path w="2230" h="1830" extrusionOk="0">
                    <a:moveTo>
                      <a:pt x="809" y="301"/>
                    </a:moveTo>
                    <a:cubicBezTo>
                      <a:pt x="994" y="301"/>
                      <a:pt x="1219" y="385"/>
                      <a:pt x="1413" y="543"/>
                    </a:cubicBezTo>
                    <a:cubicBezTo>
                      <a:pt x="1742" y="806"/>
                      <a:pt x="1883" y="1200"/>
                      <a:pt x="1723" y="1402"/>
                    </a:cubicBezTo>
                    <a:cubicBezTo>
                      <a:pt x="1658" y="1484"/>
                      <a:pt x="1550" y="1524"/>
                      <a:pt x="1423" y="1524"/>
                    </a:cubicBezTo>
                    <a:cubicBezTo>
                      <a:pt x="1238" y="1524"/>
                      <a:pt x="1012" y="1441"/>
                      <a:pt x="817" y="1285"/>
                    </a:cubicBezTo>
                    <a:cubicBezTo>
                      <a:pt x="488" y="1017"/>
                      <a:pt x="343" y="628"/>
                      <a:pt x="507" y="426"/>
                    </a:cubicBezTo>
                    <a:cubicBezTo>
                      <a:pt x="573" y="341"/>
                      <a:pt x="681" y="301"/>
                      <a:pt x="809" y="301"/>
                    </a:cubicBezTo>
                    <a:close/>
                    <a:moveTo>
                      <a:pt x="808" y="0"/>
                    </a:moveTo>
                    <a:cubicBezTo>
                      <a:pt x="591" y="0"/>
                      <a:pt x="398" y="77"/>
                      <a:pt x="273" y="233"/>
                    </a:cubicBezTo>
                    <a:cubicBezTo>
                      <a:pt x="0" y="576"/>
                      <a:pt x="155" y="1139"/>
                      <a:pt x="629" y="1520"/>
                    </a:cubicBezTo>
                    <a:cubicBezTo>
                      <a:pt x="850" y="1707"/>
                      <a:pt x="1127" y="1815"/>
                      <a:pt x="1418" y="1829"/>
                    </a:cubicBezTo>
                    <a:cubicBezTo>
                      <a:pt x="1423" y="1829"/>
                      <a:pt x="1429" y="1830"/>
                      <a:pt x="1434" y="1830"/>
                    </a:cubicBezTo>
                    <a:cubicBezTo>
                      <a:pt x="1635" y="1830"/>
                      <a:pt x="1825" y="1745"/>
                      <a:pt x="1958" y="1595"/>
                    </a:cubicBezTo>
                    <a:cubicBezTo>
                      <a:pt x="2230" y="1252"/>
                      <a:pt x="2075" y="689"/>
                      <a:pt x="1601" y="309"/>
                    </a:cubicBezTo>
                    <a:cubicBezTo>
                      <a:pt x="1346" y="104"/>
                      <a:pt x="1060" y="0"/>
                      <a:pt x="80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0" name="Google Shape;1490;p48"/>
              <p:cNvSpPr/>
              <p:nvPr/>
            </p:nvSpPr>
            <p:spPr>
              <a:xfrm rot="1799661">
                <a:off x="8637791" y="2615147"/>
                <a:ext cx="50634" cy="48354"/>
              </a:xfrm>
              <a:custGeom>
                <a:avLst/>
                <a:gdLst/>
                <a:ahLst/>
                <a:cxnLst/>
                <a:rect l="l" t="t" r="r" b="b"/>
                <a:pathLst>
                  <a:path w="2043" h="1951" extrusionOk="0">
                    <a:moveTo>
                      <a:pt x="1324" y="302"/>
                    </a:moveTo>
                    <a:cubicBezTo>
                      <a:pt x="1393" y="302"/>
                      <a:pt x="1460" y="325"/>
                      <a:pt x="1512" y="368"/>
                    </a:cubicBezTo>
                    <a:cubicBezTo>
                      <a:pt x="1714" y="533"/>
                      <a:pt x="1657" y="946"/>
                      <a:pt x="1390" y="1274"/>
                    </a:cubicBezTo>
                    <a:cubicBezTo>
                      <a:pt x="1201" y="1511"/>
                      <a:pt x="944" y="1650"/>
                      <a:pt x="739" y="1650"/>
                    </a:cubicBezTo>
                    <a:cubicBezTo>
                      <a:pt x="659" y="1650"/>
                      <a:pt x="588" y="1629"/>
                      <a:pt x="531" y="1584"/>
                    </a:cubicBezTo>
                    <a:cubicBezTo>
                      <a:pt x="329" y="1420"/>
                      <a:pt x="385" y="1007"/>
                      <a:pt x="653" y="678"/>
                    </a:cubicBezTo>
                    <a:cubicBezTo>
                      <a:pt x="775" y="518"/>
                      <a:pt x="944" y="396"/>
                      <a:pt x="1136" y="331"/>
                    </a:cubicBezTo>
                    <a:cubicBezTo>
                      <a:pt x="1193" y="312"/>
                      <a:pt x="1249" y="303"/>
                      <a:pt x="1305" y="303"/>
                    </a:cubicBezTo>
                    <a:cubicBezTo>
                      <a:pt x="1312" y="302"/>
                      <a:pt x="1318" y="302"/>
                      <a:pt x="1324" y="302"/>
                    </a:cubicBezTo>
                    <a:close/>
                    <a:moveTo>
                      <a:pt x="1304" y="0"/>
                    </a:moveTo>
                    <a:cubicBezTo>
                      <a:pt x="1222" y="0"/>
                      <a:pt x="1136" y="13"/>
                      <a:pt x="1047" y="40"/>
                    </a:cubicBezTo>
                    <a:cubicBezTo>
                      <a:pt x="798" y="124"/>
                      <a:pt x="578" y="279"/>
                      <a:pt x="418" y="486"/>
                    </a:cubicBezTo>
                    <a:cubicBezTo>
                      <a:pt x="38" y="960"/>
                      <a:pt x="1" y="1542"/>
                      <a:pt x="343" y="1819"/>
                    </a:cubicBezTo>
                    <a:cubicBezTo>
                      <a:pt x="451" y="1904"/>
                      <a:pt x="584" y="1950"/>
                      <a:pt x="722" y="1950"/>
                    </a:cubicBezTo>
                    <a:cubicBezTo>
                      <a:pt x="729" y="1950"/>
                      <a:pt x="735" y="1950"/>
                      <a:pt x="742" y="1950"/>
                    </a:cubicBezTo>
                    <a:cubicBezTo>
                      <a:pt x="1033" y="1950"/>
                      <a:pt x="1371" y="1776"/>
                      <a:pt x="1625" y="1462"/>
                    </a:cubicBezTo>
                    <a:cubicBezTo>
                      <a:pt x="2009" y="993"/>
                      <a:pt x="2042" y="406"/>
                      <a:pt x="1704" y="134"/>
                    </a:cubicBezTo>
                    <a:cubicBezTo>
                      <a:pt x="1592" y="45"/>
                      <a:pt x="1455" y="0"/>
                      <a:pt x="130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1" name="Google Shape;1491;p48"/>
              <p:cNvSpPr/>
              <p:nvPr/>
            </p:nvSpPr>
            <p:spPr>
              <a:xfrm rot="1799661">
                <a:off x="8616181" y="2492820"/>
                <a:ext cx="45281" cy="51378"/>
              </a:xfrm>
              <a:custGeom>
                <a:avLst/>
                <a:gdLst/>
                <a:ahLst/>
                <a:cxnLst/>
                <a:rect l="l" t="t" r="r" b="b"/>
                <a:pathLst>
                  <a:path w="1827" h="2073" extrusionOk="0">
                    <a:moveTo>
                      <a:pt x="1097" y="306"/>
                    </a:moveTo>
                    <a:cubicBezTo>
                      <a:pt x="1132" y="306"/>
                      <a:pt x="1167" y="316"/>
                      <a:pt x="1202" y="336"/>
                    </a:cubicBezTo>
                    <a:cubicBezTo>
                      <a:pt x="1432" y="444"/>
                      <a:pt x="1475" y="861"/>
                      <a:pt x="1292" y="1242"/>
                    </a:cubicBezTo>
                    <a:cubicBezTo>
                      <a:pt x="1212" y="1429"/>
                      <a:pt x="1076" y="1584"/>
                      <a:pt x="902" y="1692"/>
                    </a:cubicBezTo>
                    <a:cubicBezTo>
                      <a:pt x="846" y="1728"/>
                      <a:pt x="753" y="1772"/>
                      <a:pt x="655" y="1772"/>
                    </a:cubicBezTo>
                    <a:cubicBezTo>
                      <a:pt x="612" y="1772"/>
                      <a:pt x="569" y="1764"/>
                      <a:pt x="527" y="1744"/>
                    </a:cubicBezTo>
                    <a:cubicBezTo>
                      <a:pt x="390" y="1678"/>
                      <a:pt x="343" y="1514"/>
                      <a:pt x="329" y="1420"/>
                    </a:cubicBezTo>
                    <a:cubicBezTo>
                      <a:pt x="306" y="1218"/>
                      <a:pt x="343" y="1016"/>
                      <a:pt x="437" y="833"/>
                    </a:cubicBezTo>
                    <a:cubicBezTo>
                      <a:pt x="588" y="519"/>
                      <a:pt x="855" y="308"/>
                      <a:pt x="1076" y="308"/>
                    </a:cubicBezTo>
                    <a:cubicBezTo>
                      <a:pt x="1083" y="307"/>
                      <a:pt x="1090" y="306"/>
                      <a:pt x="1097" y="306"/>
                    </a:cubicBezTo>
                    <a:close/>
                    <a:moveTo>
                      <a:pt x="1074" y="1"/>
                    </a:moveTo>
                    <a:cubicBezTo>
                      <a:pt x="736" y="1"/>
                      <a:pt x="373" y="268"/>
                      <a:pt x="165" y="702"/>
                    </a:cubicBezTo>
                    <a:cubicBezTo>
                      <a:pt x="48" y="937"/>
                      <a:pt x="1" y="1199"/>
                      <a:pt x="34" y="1462"/>
                    </a:cubicBezTo>
                    <a:cubicBezTo>
                      <a:pt x="71" y="1725"/>
                      <a:pt x="203" y="1918"/>
                      <a:pt x="400" y="2016"/>
                    </a:cubicBezTo>
                    <a:cubicBezTo>
                      <a:pt x="480" y="2054"/>
                      <a:pt x="569" y="2072"/>
                      <a:pt x="658" y="2072"/>
                    </a:cubicBezTo>
                    <a:cubicBezTo>
                      <a:pt x="799" y="2068"/>
                      <a:pt x="940" y="2026"/>
                      <a:pt x="1057" y="1950"/>
                    </a:cubicBezTo>
                    <a:cubicBezTo>
                      <a:pt x="1282" y="1810"/>
                      <a:pt x="1456" y="1608"/>
                      <a:pt x="1569" y="1368"/>
                    </a:cubicBezTo>
                    <a:cubicBezTo>
                      <a:pt x="1827" y="819"/>
                      <a:pt x="1723" y="247"/>
                      <a:pt x="1334" y="59"/>
                    </a:cubicBezTo>
                    <a:cubicBezTo>
                      <a:pt x="1251" y="20"/>
                      <a:pt x="1164" y="1"/>
                      <a:pt x="107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2" name="Google Shape;1492;p48"/>
              <p:cNvSpPr/>
              <p:nvPr/>
            </p:nvSpPr>
            <p:spPr>
              <a:xfrm rot="1799661">
                <a:off x="8489434" y="2416729"/>
                <a:ext cx="38515" cy="53658"/>
              </a:xfrm>
              <a:custGeom>
                <a:avLst/>
                <a:gdLst/>
                <a:ahLst/>
                <a:cxnLst/>
                <a:rect l="l" t="t" r="r" b="b"/>
                <a:pathLst>
                  <a:path w="1554" h="2165" extrusionOk="0">
                    <a:moveTo>
                      <a:pt x="779" y="301"/>
                    </a:moveTo>
                    <a:cubicBezTo>
                      <a:pt x="1033" y="301"/>
                      <a:pt x="1254" y="662"/>
                      <a:pt x="1254" y="1085"/>
                    </a:cubicBezTo>
                    <a:cubicBezTo>
                      <a:pt x="1254" y="1507"/>
                      <a:pt x="1033" y="1864"/>
                      <a:pt x="779" y="1864"/>
                    </a:cubicBezTo>
                    <a:cubicBezTo>
                      <a:pt x="521" y="1864"/>
                      <a:pt x="301" y="1507"/>
                      <a:pt x="301" y="1085"/>
                    </a:cubicBezTo>
                    <a:cubicBezTo>
                      <a:pt x="301" y="662"/>
                      <a:pt x="521" y="301"/>
                      <a:pt x="779" y="301"/>
                    </a:cubicBezTo>
                    <a:close/>
                    <a:moveTo>
                      <a:pt x="779" y="0"/>
                    </a:moveTo>
                    <a:cubicBezTo>
                      <a:pt x="343" y="0"/>
                      <a:pt x="0" y="474"/>
                      <a:pt x="0" y="1085"/>
                    </a:cubicBezTo>
                    <a:cubicBezTo>
                      <a:pt x="0" y="1690"/>
                      <a:pt x="343" y="2164"/>
                      <a:pt x="779" y="2164"/>
                    </a:cubicBezTo>
                    <a:cubicBezTo>
                      <a:pt x="1211" y="2164"/>
                      <a:pt x="1554" y="1690"/>
                      <a:pt x="1554" y="1085"/>
                    </a:cubicBezTo>
                    <a:cubicBezTo>
                      <a:pt x="1554" y="474"/>
                      <a:pt x="1211" y="0"/>
                      <a:pt x="77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3" name="Google Shape;1493;p48"/>
              <p:cNvSpPr/>
              <p:nvPr/>
            </p:nvSpPr>
            <p:spPr>
              <a:xfrm rot="1799661">
                <a:off x="8548507" y="2447608"/>
                <a:ext cx="45281" cy="51477"/>
              </a:xfrm>
              <a:custGeom>
                <a:avLst/>
                <a:gdLst/>
                <a:ahLst/>
                <a:cxnLst/>
                <a:rect l="l" t="t" r="r" b="b"/>
                <a:pathLst>
                  <a:path w="1827" h="2077" extrusionOk="0">
                    <a:moveTo>
                      <a:pt x="1075" y="307"/>
                    </a:moveTo>
                    <a:lnTo>
                      <a:pt x="1075" y="311"/>
                    </a:lnTo>
                    <a:cubicBezTo>
                      <a:pt x="1083" y="311"/>
                      <a:pt x="1090" y="310"/>
                      <a:pt x="1097" y="310"/>
                    </a:cubicBezTo>
                    <a:cubicBezTo>
                      <a:pt x="1132" y="310"/>
                      <a:pt x="1167" y="319"/>
                      <a:pt x="1202" y="335"/>
                    </a:cubicBezTo>
                    <a:cubicBezTo>
                      <a:pt x="1437" y="448"/>
                      <a:pt x="1479" y="861"/>
                      <a:pt x="1296" y="1245"/>
                    </a:cubicBezTo>
                    <a:cubicBezTo>
                      <a:pt x="1212" y="1429"/>
                      <a:pt x="1075" y="1588"/>
                      <a:pt x="906" y="1696"/>
                    </a:cubicBezTo>
                    <a:cubicBezTo>
                      <a:pt x="848" y="1729"/>
                      <a:pt x="755" y="1773"/>
                      <a:pt x="656" y="1773"/>
                    </a:cubicBezTo>
                    <a:cubicBezTo>
                      <a:pt x="613" y="1773"/>
                      <a:pt x="569" y="1764"/>
                      <a:pt x="526" y="1743"/>
                    </a:cubicBezTo>
                    <a:cubicBezTo>
                      <a:pt x="390" y="1677"/>
                      <a:pt x="343" y="1513"/>
                      <a:pt x="334" y="1424"/>
                    </a:cubicBezTo>
                    <a:cubicBezTo>
                      <a:pt x="310" y="1222"/>
                      <a:pt x="343" y="1015"/>
                      <a:pt x="437" y="837"/>
                    </a:cubicBezTo>
                    <a:cubicBezTo>
                      <a:pt x="587" y="518"/>
                      <a:pt x="855" y="307"/>
                      <a:pt x="1075" y="307"/>
                    </a:cubicBezTo>
                    <a:close/>
                    <a:moveTo>
                      <a:pt x="1076" y="0"/>
                    </a:moveTo>
                    <a:cubicBezTo>
                      <a:pt x="737" y="0"/>
                      <a:pt x="373" y="270"/>
                      <a:pt x="165" y="701"/>
                    </a:cubicBezTo>
                    <a:cubicBezTo>
                      <a:pt x="48" y="936"/>
                      <a:pt x="1" y="1203"/>
                      <a:pt x="33" y="1466"/>
                    </a:cubicBezTo>
                    <a:cubicBezTo>
                      <a:pt x="71" y="1724"/>
                      <a:pt x="202" y="1921"/>
                      <a:pt x="400" y="2015"/>
                    </a:cubicBezTo>
                    <a:cubicBezTo>
                      <a:pt x="479" y="2053"/>
                      <a:pt x="569" y="2076"/>
                      <a:pt x="658" y="2076"/>
                    </a:cubicBezTo>
                    <a:cubicBezTo>
                      <a:pt x="799" y="2072"/>
                      <a:pt x="939" y="2029"/>
                      <a:pt x="1057" y="1950"/>
                    </a:cubicBezTo>
                    <a:cubicBezTo>
                      <a:pt x="1282" y="1813"/>
                      <a:pt x="1456" y="1612"/>
                      <a:pt x="1568" y="1372"/>
                    </a:cubicBezTo>
                    <a:cubicBezTo>
                      <a:pt x="1826" y="823"/>
                      <a:pt x="1728" y="246"/>
                      <a:pt x="1334" y="58"/>
                    </a:cubicBezTo>
                    <a:cubicBezTo>
                      <a:pt x="1252" y="19"/>
                      <a:pt x="1165" y="0"/>
                      <a:pt x="107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4" name="Google Shape;1494;p48"/>
              <p:cNvSpPr/>
              <p:nvPr/>
            </p:nvSpPr>
            <p:spPr>
              <a:xfrm rot="1799661">
                <a:off x="8488130" y="2483070"/>
                <a:ext cx="43992" cy="53063"/>
              </a:xfrm>
              <a:custGeom>
                <a:avLst/>
                <a:gdLst/>
                <a:ahLst/>
                <a:cxnLst/>
                <a:rect l="l" t="t" r="r" b="b"/>
                <a:pathLst>
                  <a:path w="1775" h="2141" extrusionOk="0">
                    <a:moveTo>
                      <a:pt x="779" y="300"/>
                    </a:moveTo>
                    <a:cubicBezTo>
                      <a:pt x="892" y="310"/>
                      <a:pt x="995" y="357"/>
                      <a:pt x="1070" y="441"/>
                    </a:cubicBezTo>
                    <a:cubicBezTo>
                      <a:pt x="1352" y="737"/>
                      <a:pt x="1451" y="1169"/>
                      <a:pt x="1324" y="1563"/>
                    </a:cubicBezTo>
                    <a:cubicBezTo>
                      <a:pt x="1286" y="1647"/>
                      <a:pt x="1207" y="1798"/>
                      <a:pt x="1056" y="1830"/>
                    </a:cubicBezTo>
                    <a:cubicBezTo>
                      <a:pt x="1034" y="1836"/>
                      <a:pt x="1013" y="1838"/>
                      <a:pt x="991" y="1838"/>
                    </a:cubicBezTo>
                    <a:cubicBezTo>
                      <a:pt x="869" y="1838"/>
                      <a:pt x="764" y="1755"/>
                      <a:pt x="704" y="1699"/>
                    </a:cubicBezTo>
                    <a:cubicBezTo>
                      <a:pt x="423" y="1399"/>
                      <a:pt x="329" y="967"/>
                      <a:pt x="456" y="577"/>
                    </a:cubicBezTo>
                    <a:cubicBezTo>
                      <a:pt x="488" y="493"/>
                      <a:pt x="568" y="342"/>
                      <a:pt x="718" y="305"/>
                    </a:cubicBezTo>
                    <a:cubicBezTo>
                      <a:pt x="737" y="300"/>
                      <a:pt x="761" y="300"/>
                      <a:pt x="779" y="300"/>
                    </a:cubicBezTo>
                    <a:close/>
                    <a:moveTo>
                      <a:pt x="778" y="0"/>
                    </a:moveTo>
                    <a:cubicBezTo>
                      <a:pt x="736" y="0"/>
                      <a:pt x="694" y="5"/>
                      <a:pt x="653" y="14"/>
                    </a:cubicBezTo>
                    <a:cubicBezTo>
                      <a:pt x="437" y="61"/>
                      <a:pt x="268" y="220"/>
                      <a:pt x="174" y="469"/>
                    </a:cubicBezTo>
                    <a:cubicBezTo>
                      <a:pt x="0" y="971"/>
                      <a:pt x="122" y="1535"/>
                      <a:pt x="493" y="1920"/>
                    </a:cubicBezTo>
                    <a:cubicBezTo>
                      <a:pt x="625" y="2056"/>
                      <a:pt x="808" y="2131"/>
                      <a:pt x="995" y="2140"/>
                    </a:cubicBezTo>
                    <a:cubicBezTo>
                      <a:pt x="1038" y="2140"/>
                      <a:pt x="1080" y="2136"/>
                      <a:pt x="1122" y="2126"/>
                    </a:cubicBezTo>
                    <a:cubicBezTo>
                      <a:pt x="1338" y="2079"/>
                      <a:pt x="1507" y="1915"/>
                      <a:pt x="1601" y="1671"/>
                    </a:cubicBezTo>
                    <a:cubicBezTo>
                      <a:pt x="1775" y="1164"/>
                      <a:pt x="1648" y="605"/>
                      <a:pt x="1282" y="220"/>
                    </a:cubicBezTo>
                    <a:cubicBezTo>
                      <a:pt x="1127" y="77"/>
                      <a:pt x="951" y="0"/>
                      <a:pt x="77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5" name="Google Shape;1495;p48"/>
              <p:cNvSpPr/>
              <p:nvPr/>
            </p:nvSpPr>
            <p:spPr>
              <a:xfrm rot="1799661">
                <a:off x="8764160" y="2571475"/>
                <a:ext cx="48057" cy="48552"/>
              </a:xfrm>
              <a:custGeom>
                <a:avLst/>
                <a:gdLst/>
                <a:ahLst/>
                <a:cxnLst/>
                <a:rect l="l" t="t" r="r" b="b"/>
                <a:pathLst>
                  <a:path w="1939" h="1959" extrusionOk="0">
                    <a:moveTo>
                      <a:pt x="1296" y="302"/>
                    </a:moveTo>
                    <a:cubicBezTo>
                      <a:pt x="1371" y="302"/>
                      <a:pt x="1441" y="321"/>
                      <a:pt x="1502" y="367"/>
                    </a:cubicBezTo>
                    <a:cubicBezTo>
                      <a:pt x="1620" y="461"/>
                      <a:pt x="1629" y="635"/>
                      <a:pt x="1620" y="724"/>
                    </a:cubicBezTo>
                    <a:cubicBezTo>
                      <a:pt x="1596" y="926"/>
                      <a:pt x="1516" y="1118"/>
                      <a:pt x="1385" y="1273"/>
                    </a:cubicBezTo>
                    <a:cubicBezTo>
                      <a:pt x="1195" y="1515"/>
                      <a:pt x="938" y="1657"/>
                      <a:pt x="734" y="1657"/>
                    </a:cubicBezTo>
                    <a:cubicBezTo>
                      <a:pt x="657" y="1657"/>
                      <a:pt x="586" y="1637"/>
                      <a:pt x="531" y="1593"/>
                    </a:cubicBezTo>
                    <a:cubicBezTo>
                      <a:pt x="329" y="1433"/>
                      <a:pt x="381" y="1015"/>
                      <a:pt x="643" y="687"/>
                    </a:cubicBezTo>
                    <a:cubicBezTo>
                      <a:pt x="831" y="443"/>
                      <a:pt x="1089" y="302"/>
                      <a:pt x="1296" y="302"/>
                    </a:cubicBezTo>
                    <a:close/>
                    <a:moveTo>
                      <a:pt x="1291" y="0"/>
                    </a:moveTo>
                    <a:cubicBezTo>
                      <a:pt x="994" y="0"/>
                      <a:pt x="659" y="178"/>
                      <a:pt x="404" y="499"/>
                    </a:cubicBezTo>
                    <a:cubicBezTo>
                      <a:pt x="28" y="973"/>
                      <a:pt x="0" y="1560"/>
                      <a:pt x="343" y="1827"/>
                    </a:cubicBezTo>
                    <a:cubicBezTo>
                      <a:pt x="450" y="1912"/>
                      <a:pt x="579" y="1959"/>
                      <a:pt x="717" y="1959"/>
                    </a:cubicBezTo>
                    <a:cubicBezTo>
                      <a:pt x="724" y="1959"/>
                      <a:pt x="731" y="1959"/>
                      <a:pt x="737" y="1959"/>
                    </a:cubicBezTo>
                    <a:cubicBezTo>
                      <a:pt x="1033" y="1959"/>
                      <a:pt x="1371" y="1780"/>
                      <a:pt x="1624" y="1461"/>
                    </a:cubicBezTo>
                    <a:cubicBezTo>
                      <a:pt x="1789" y="1259"/>
                      <a:pt x="1892" y="1011"/>
                      <a:pt x="1920" y="748"/>
                    </a:cubicBezTo>
                    <a:cubicBezTo>
                      <a:pt x="1939" y="485"/>
                      <a:pt x="1859" y="269"/>
                      <a:pt x="1685" y="133"/>
                    </a:cubicBezTo>
                    <a:cubicBezTo>
                      <a:pt x="1573" y="43"/>
                      <a:pt x="1436" y="0"/>
                      <a:pt x="129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6" name="Google Shape;1496;p48"/>
              <p:cNvSpPr/>
              <p:nvPr/>
            </p:nvSpPr>
            <p:spPr>
              <a:xfrm rot="1799661">
                <a:off x="8713184" y="2548001"/>
                <a:ext cx="54451" cy="40250"/>
              </a:xfrm>
              <a:custGeom>
                <a:avLst/>
                <a:gdLst/>
                <a:ahLst/>
                <a:cxnLst/>
                <a:rect l="l" t="t" r="r" b="b"/>
                <a:pathLst>
                  <a:path w="2197" h="1624" extrusionOk="0">
                    <a:moveTo>
                      <a:pt x="893" y="306"/>
                    </a:moveTo>
                    <a:cubicBezTo>
                      <a:pt x="1004" y="306"/>
                      <a:pt x="1124" y="323"/>
                      <a:pt x="1244" y="361"/>
                    </a:cubicBezTo>
                    <a:cubicBezTo>
                      <a:pt x="1441" y="417"/>
                      <a:pt x="1615" y="530"/>
                      <a:pt x="1746" y="685"/>
                    </a:cubicBezTo>
                    <a:cubicBezTo>
                      <a:pt x="1802" y="755"/>
                      <a:pt x="1892" y="901"/>
                      <a:pt x="1845" y="1051"/>
                    </a:cubicBezTo>
                    <a:cubicBezTo>
                      <a:pt x="1789" y="1223"/>
                      <a:pt x="1572" y="1322"/>
                      <a:pt x="1309" y="1322"/>
                    </a:cubicBezTo>
                    <a:cubicBezTo>
                      <a:pt x="1197" y="1322"/>
                      <a:pt x="1077" y="1305"/>
                      <a:pt x="958" y="1267"/>
                    </a:cubicBezTo>
                    <a:cubicBezTo>
                      <a:pt x="760" y="1211"/>
                      <a:pt x="587" y="1098"/>
                      <a:pt x="455" y="943"/>
                    </a:cubicBezTo>
                    <a:cubicBezTo>
                      <a:pt x="399" y="868"/>
                      <a:pt x="310" y="727"/>
                      <a:pt x="357" y="577"/>
                    </a:cubicBezTo>
                    <a:cubicBezTo>
                      <a:pt x="413" y="405"/>
                      <a:pt x="629" y="306"/>
                      <a:pt x="893" y="306"/>
                    </a:cubicBezTo>
                    <a:close/>
                    <a:moveTo>
                      <a:pt x="884" y="1"/>
                    </a:moveTo>
                    <a:cubicBezTo>
                      <a:pt x="490" y="1"/>
                      <a:pt x="167" y="180"/>
                      <a:pt x="70" y="483"/>
                    </a:cubicBezTo>
                    <a:cubicBezTo>
                      <a:pt x="0" y="694"/>
                      <a:pt x="56" y="924"/>
                      <a:pt x="221" y="1131"/>
                    </a:cubicBezTo>
                    <a:cubicBezTo>
                      <a:pt x="390" y="1333"/>
                      <a:pt x="615" y="1478"/>
                      <a:pt x="864" y="1553"/>
                    </a:cubicBezTo>
                    <a:cubicBezTo>
                      <a:pt x="1009" y="1600"/>
                      <a:pt x="1159" y="1624"/>
                      <a:pt x="1314" y="1624"/>
                    </a:cubicBezTo>
                    <a:cubicBezTo>
                      <a:pt x="1709" y="1624"/>
                      <a:pt x="2037" y="1445"/>
                      <a:pt x="2131" y="1145"/>
                    </a:cubicBezTo>
                    <a:cubicBezTo>
                      <a:pt x="2197" y="934"/>
                      <a:pt x="2145" y="704"/>
                      <a:pt x="1981" y="497"/>
                    </a:cubicBezTo>
                    <a:cubicBezTo>
                      <a:pt x="1812" y="295"/>
                      <a:pt x="1587" y="150"/>
                      <a:pt x="1333" y="75"/>
                    </a:cubicBezTo>
                    <a:cubicBezTo>
                      <a:pt x="1179" y="25"/>
                      <a:pt x="1027" y="1"/>
                      <a:pt x="88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7" name="Google Shape;1497;p48"/>
              <p:cNvSpPr/>
              <p:nvPr/>
            </p:nvSpPr>
            <p:spPr>
              <a:xfrm rot="1799661">
                <a:off x="8718694" y="2607226"/>
                <a:ext cx="43670" cy="53286"/>
              </a:xfrm>
              <a:custGeom>
                <a:avLst/>
                <a:gdLst/>
                <a:ahLst/>
                <a:cxnLst/>
                <a:rect l="l" t="t" r="r" b="b"/>
                <a:pathLst>
                  <a:path w="1762" h="2150" extrusionOk="0">
                    <a:moveTo>
                      <a:pt x="982" y="300"/>
                    </a:moveTo>
                    <a:cubicBezTo>
                      <a:pt x="1001" y="300"/>
                      <a:pt x="1015" y="305"/>
                      <a:pt x="1034" y="305"/>
                    </a:cubicBezTo>
                    <a:cubicBezTo>
                      <a:pt x="1287" y="357"/>
                      <a:pt x="1433" y="746"/>
                      <a:pt x="1353" y="1164"/>
                    </a:cubicBezTo>
                    <a:cubicBezTo>
                      <a:pt x="1279" y="1547"/>
                      <a:pt x="1035" y="1846"/>
                      <a:pt x="798" y="1846"/>
                    </a:cubicBezTo>
                    <a:cubicBezTo>
                      <a:pt x="779" y="1846"/>
                      <a:pt x="761" y="1844"/>
                      <a:pt x="743" y="1840"/>
                    </a:cubicBezTo>
                    <a:cubicBezTo>
                      <a:pt x="588" y="1817"/>
                      <a:pt x="503" y="1666"/>
                      <a:pt x="470" y="1582"/>
                    </a:cubicBezTo>
                    <a:cubicBezTo>
                      <a:pt x="330" y="1192"/>
                      <a:pt x="409" y="760"/>
                      <a:pt x="682" y="451"/>
                    </a:cubicBezTo>
                    <a:cubicBezTo>
                      <a:pt x="761" y="366"/>
                      <a:pt x="865" y="310"/>
                      <a:pt x="982" y="300"/>
                    </a:cubicBezTo>
                    <a:close/>
                    <a:moveTo>
                      <a:pt x="985" y="0"/>
                    </a:moveTo>
                    <a:cubicBezTo>
                      <a:pt x="804" y="0"/>
                      <a:pt x="624" y="82"/>
                      <a:pt x="470" y="239"/>
                    </a:cubicBezTo>
                    <a:cubicBezTo>
                      <a:pt x="109" y="634"/>
                      <a:pt x="1" y="1197"/>
                      <a:pt x="189" y="1699"/>
                    </a:cubicBezTo>
                    <a:cubicBezTo>
                      <a:pt x="297" y="1939"/>
                      <a:pt x="470" y="2098"/>
                      <a:pt x="686" y="2136"/>
                    </a:cubicBezTo>
                    <a:cubicBezTo>
                      <a:pt x="719" y="2145"/>
                      <a:pt x="757" y="2145"/>
                      <a:pt x="794" y="2150"/>
                    </a:cubicBezTo>
                    <a:cubicBezTo>
                      <a:pt x="1184" y="2150"/>
                      <a:pt x="1545" y="1765"/>
                      <a:pt x="1649" y="1220"/>
                    </a:cubicBezTo>
                    <a:cubicBezTo>
                      <a:pt x="1761" y="624"/>
                      <a:pt x="1517" y="94"/>
                      <a:pt x="1090" y="9"/>
                    </a:cubicBezTo>
                    <a:cubicBezTo>
                      <a:pt x="1055" y="3"/>
                      <a:pt x="1020" y="0"/>
                      <a:pt x="98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8" name="Google Shape;1498;p48"/>
              <p:cNvSpPr/>
              <p:nvPr/>
            </p:nvSpPr>
            <p:spPr>
              <a:xfrm rot="1799661">
                <a:off x="8399493" y="2470558"/>
                <a:ext cx="428222" cy="215003"/>
              </a:xfrm>
              <a:custGeom>
                <a:avLst/>
                <a:gdLst/>
                <a:ahLst/>
                <a:cxnLst/>
                <a:rect l="l" t="t" r="r" b="b"/>
                <a:pathLst>
                  <a:path w="17278" h="8675" extrusionOk="0">
                    <a:moveTo>
                      <a:pt x="16654" y="300"/>
                    </a:moveTo>
                    <a:cubicBezTo>
                      <a:pt x="16578" y="2539"/>
                      <a:pt x="15574" y="4647"/>
                      <a:pt x="13875" y="6107"/>
                    </a:cubicBezTo>
                    <a:lnTo>
                      <a:pt x="13875" y="6102"/>
                    </a:lnTo>
                    <a:cubicBezTo>
                      <a:pt x="13105" y="3976"/>
                      <a:pt x="11946" y="2009"/>
                      <a:pt x="10462" y="300"/>
                    </a:cubicBezTo>
                    <a:close/>
                    <a:moveTo>
                      <a:pt x="6980" y="300"/>
                    </a:moveTo>
                    <a:cubicBezTo>
                      <a:pt x="6398" y="2553"/>
                      <a:pt x="5271" y="4623"/>
                      <a:pt x="3699" y="6332"/>
                    </a:cubicBezTo>
                    <a:cubicBezTo>
                      <a:pt x="3699" y="6332"/>
                      <a:pt x="3694" y="6341"/>
                      <a:pt x="3689" y="6341"/>
                    </a:cubicBezTo>
                    <a:cubicBezTo>
                      <a:pt x="1826" y="4882"/>
                      <a:pt x="704" y="2671"/>
                      <a:pt x="629" y="305"/>
                    </a:cubicBezTo>
                    <a:lnTo>
                      <a:pt x="629" y="300"/>
                    </a:lnTo>
                    <a:close/>
                    <a:moveTo>
                      <a:pt x="10059" y="300"/>
                    </a:moveTo>
                    <a:cubicBezTo>
                      <a:pt x="11617" y="2042"/>
                      <a:pt x="12823" y="4065"/>
                      <a:pt x="13612" y="6266"/>
                    </a:cubicBezTo>
                    <a:cubicBezTo>
                      <a:pt x="13617" y="6280"/>
                      <a:pt x="13626" y="6294"/>
                      <a:pt x="13635" y="6309"/>
                    </a:cubicBezTo>
                    <a:cubicBezTo>
                      <a:pt x="12178" y="7472"/>
                      <a:pt x="10412" y="8057"/>
                      <a:pt x="8642" y="8057"/>
                    </a:cubicBezTo>
                    <a:cubicBezTo>
                      <a:pt x="6992" y="8057"/>
                      <a:pt x="5340" y="7548"/>
                      <a:pt x="3933" y="6524"/>
                    </a:cubicBezTo>
                    <a:lnTo>
                      <a:pt x="3933" y="6520"/>
                    </a:lnTo>
                    <a:cubicBezTo>
                      <a:pt x="5548" y="4760"/>
                      <a:pt x="6703" y="2619"/>
                      <a:pt x="7289" y="300"/>
                    </a:cubicBezTo>
                    <a:close/>
                    <a:moveTo>
                      <a:pt x="357" y="0"/>
                    </a:moveTo>
                    <a:cubicBezTo>
                      <a:pt x="347" y="5"/>
                      <a:pt x="338" y="5"/>
                      <a:pt x="329" y="9"/>
                    </a:cubicBezTo>
                    <a:lnTo>
                      <a:pt x="0" y="9"/>
                    </a:lnTo>
                    <a:lnTo>
                      <a:pt x="0" y="38"/>
                    </a:lnTo>
                    <a:cubicBezTo>
                      <a:pt x="0" y="4807"/>
                      <a:pt x="3868" y="8674"/>
                      <a:pt x="8637" y="8674"/>
                    </a:cubicBezTo>
                    <a:cubicBezTo>
                      <a:pt x="13410" y="8674"/>
                      <a:pt x="17278" y="4807"/>
                      <a:pt x="17278" y="38"/>
                    </a:cubicBezTo>
                    <a:lnTo>
                      <a:pt x="17278" y="9"/>
                    </a:lnTo>
                    <a:lnTo>
                      <a:pt x="16832" y="9"/>
                    </a:lnTo>
                    <a:cubicBezTo>
                      <a:pt x="16823" y="5"/>
                      <a:pt x="16813" y="5"/>
                      <a:pt x="16804"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499" name="Google Shape;1499;p48"/>
              <p:cNvSpPr/>
              <p:nvPr/>
            </p:nvSpPr>
            <p:spPr>
              <a:xfrm rot="1799661">
                <a:off x="8705482" y="2556352"/>
                <a:ext cx="121938" cy="208807"/>
              </a:xfrm>
              <a:custGeom>
                <a:avLst/>
                <a:gdLst/>
                <a:ahLst/>
                <a:cxnLst/>
                <a:rect l="l" t="t" r="r" b="b"/>
                <a:pathLst>
                  <a:path w="4920" h="8425" extrusionOk="0">
                    <a:moveTo>
                      <a:pt x="4736" y="1"/>
                    </a:moveTo>
                    <a:cubicBezTo>
                      <a:pt x="4662" y="1"/>
                      <a:pt x="4589" y="49"/>
                      <a:pt x="4586" y="144"/>
                    </a:cubicBezTo>
                    <a:cubicBezTo>
                      <a:pt x="4586" y="196"/>
                      <a:pt x="4610" y="5289"/>
                      <a:pt x="127" y="8147"/>
                    </a:cubicBezTo>
                    <a:cubicBezTo>
                      <a:pt x="1" y="8227"/>
                      <a:pt x="57" y="8419"/>
                      <a:pt x="207" y="8424"/>
                    </a:cubicBezTo>
                    <a:cubicBezTo>
                      <a:pt x="235" y="8424"/>
                      <a:pt x="263" y="8415"/>
                      <a:pt x="287" y="8401"/>
                    </a:cubicBezTo>
                    <a:cubicBezTo>
                      <a:pt x="4920" y="5448"/>
                      <a:pt x="4887" y="196"/>
                      <a:pt x="4887" y="139"/>
                    </a:cubicBezTo>
                    <a:cubicBezTo>
                      <a:pt x="4880" y="47"/>
                      <a:pt x="4808" y="1"/>
                      <a:pt x="4736"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500" name="Google Shape;1500;p48"/>
            <p:cNvGrpSpPr/>
            <p:nvPr/>
          </p:nvGrpSpPr>
          <p:grpSpPr>
            <a:xfrm flipH="1">
              <a:off x="7391999" y="4168343"/>
              <a:ext cx="2043050" cy="922092"/>
              <a:chOff x="16659035" y="578726"/>
              <a:chExt cx="1258036" cy="567756"/>
            </a:xfrm>
          </p:grpSpPr>
          <p:sp>
            <p:nvSpPr>
              <p:cNvPr id="1501" name="Google Shape;1501;p48"/>
              <p:cNvSpPr/>
              <p:nvPr/>
            </p:nvSpPr>
            <p:spPr>
              <a:xfrm>
                <a:off x="16659035" y="578726"/>
                <a:ext cx="1258036" cy="567756"/>
              </a:xfrm>
              <a:custGeom>
                <a:avLst/>
                <a:gdLst/>
                <a:ahLst/>
                <a:cxnLst/>
                <a:rect l="l" t="t" r="r" b="b"/>
                <a:pathLst>
                  <a:path w="36286" h="16376" extrusionOk="0">
                    <a:moveTo>
                      <a:pt x="1350" y="1"/>
                    </a:moveTo>
                    <a:cubicBezTo>
                      <a:pt x="560" y="1"/>
                      <a:pt x="1" y="771"/>
                      <a:pt x="236" y="1521"/>
                    </a:cubicBezTo>
                    <a:cubicBezTo>
                      <a:pt x="585" y="2622"/>
                      <a:pt x="1036" y="3690"/>
                      <a:pt x="1584" y="4710"/>
                    </a:cubicBezTo>
                    <a:cubicBezTo>
                      <a:pt x="2100" y="5666"/>
                      <a:pt x="2696" y="6585"/>
                      <a:pt x="3367" y="7438"/>
                    </a:cubicBezTo>
                    <a:lnTo>
                      <a:pt x="3378" y="7455"/>
                    </a:lnTo>
                    <a:cubicBezTo>
                      <a:pt x="4081" y="8351"/>
                      <a:pt x="4860" y="9178"/>
                      <a:pt x="5708" y="9930"/>
                    </a:cubicBezTo>
                    <a:lnTo>
                      <a:pt x="5843" y="10054"/>
                    </a:lnTo>
                    <a:lnTo>
                      <a:pt x="5923" y="10118"/>
                    </a:lnTo>
                    <a:lnTo>
                      <a:pt x="6009" y="10188"/>
                    </a:lnTo>
                    <a:lnTo>
                      <a:pt x="6025" y="10204"/>
                    </a:lnTo>
                    <a:cubicBezTo>
                      <a:pt x="7067" y="11085"/>
                      <a:pt x="8200" y="11847"/>
                      <a:pt x="9403" y="12486"/>
                    </a:cubicBezTo>
                    <a:lnTo>
                      <a:pt x="9424" y="12497"/>
                    </a:lnTo>
                    <a:lnTo>
                      <a:pt x="9430" y="12502"/>
                    </a:lnTo>
                    <a:cubicBezTo>
                      <a:pt x="9553" y="12567"/>
                      <a:pt x="9677" y="12631"/>
                      <a:pt x="9806" y="12690"/>
                    </a:cubicBezTo>
                    <a:lnTo>
                      <a:pt x="9897" y="12739"/>
                    </a:lnTo>
                    <a:lnTo>
                      <a:pt x="9918" y="12749"/>
                    </a:lnTo>
                    <a:cubicBezTo>
                      <a:pt x="10509" y="13039"/>
                      <a:pt x="11116" y="13297"/>
                      <a:pt x="11728" y="13523"/>
                    </a:cubicBezTo>
                    <a:lnTo>
                      <a:pt x="11776" y="13539"/>
                    </a:lnTo>
                    <a:cubicBezTo>
                      <a:pt x="11825" y="13560"/>
                      <a:pt x="11873" y="13576"/>
                      <a:pt x="11921" y="13593"/>
                    </a:cubicBezTo>
                    <a:lnTo>
                      <a:pt x="11991" y="13614"/>
                    </a:lnTo>
                    <a:lnTo>
                      <a:pt x="12163" y="13673"/>
                    </a:lnTo>
                    <a:lnTo>
                      <a:pt x="12168" y="13673"/>
                    </a:lnTo>
                    <a:lnTo>
                      <a:pt x="12217" y="13689"/>
                    </a:lnTo>
                    <a:lnTo>
                      <a:pt x="12238" y="13695"/>
                    </a:lnTo>
                    <a:cubicBezTo>
                      <a:pt x="13651" y="14167"/>
                      <a:pt x="15117" y="14468"/>
                      <a:pt x="16604" y="14591"/>
                    </a:cubicBezTo>
                    <a:cubicBezTo>
                      <a:pt x="17546" y="15784"/>
                      <a:pt x="18915" y="16375"/>
                      <a:pt x="20282" y="16375"/>
                    </a:cubicBezTo>
                    <a:cubicBezTo>
                      <a:pt x="21722" y="16375"/>
                      <a:pt x="23159" y="15720"/>
                      <a:pt x="24090" y="14419"/>
                    </a:cubicBezTo>
                    <a:cubicBezTo>
                      <a:pt x="25094" y="15475"/>
                      <a:pt x="26455" y="16019"/>
                      <a:pt x="27824" y="16019"/>
                    </a:cubicBezTo>
                    <a:cubicBezTo>
                      <a:pt x="28893" y="16019"/>
                      <a:pt x="29967" y="15688"/>
                      <a:pt x="30883" y="15010"/>
                    </a:cubicBezTo>
                    <a:cubicBezTo>
                      <a:pt x="32972" y="13458"/>
                      <a:pt x="33579" y="10596"/>
                      <a:pt x="32295" y="8341"/>
                    </a:cubicBezTo>
                    <a:cubicBezTo>
                      <a:pt x="32478" y="8131"/>
                      <a:pt x="32661" y="7916"/>
                      <a:pt x="32838" y="7702"/>
                    </a:cubicBezTo>
                    <a:cubicBezTo>
                      <a:pt x="32848" y="7685"/>
                      <a:pt x="32865" y="7669"/>
                      <a:pt x="32875" y="7653"/>
                    </a:cubicBezTo>
                    <a:cubicBezTo>
                      <a:pt x="33010" y="7487"/>
                      <a:pt x="33117" y="7353"/>
                      <a:pt x="33208" y="7224"/>
                    </a:cubicBezTo>
                    <a:lnTo>
                      <a:pt x="33230" y="7197"/>
                    </a:lnTo>
                    <a:cubicBezTo>
                      <a:pt x="33826" y="6407"/>
                      <a:pt x="34357" y="5575"/>
                      <a:pt x="34825" y="4705"/>
                    </a:cubicBezTo>
                    <a:cubicBezTo>
                      <a:pt x="35372" y="3690"/>
                      <a:pt x="35823" y="2622"/>
                      <a:pt x="36173" y="1521"/>
                    </a:cubicBezTo>
                    <a:cubicBezTo>
                      <a:pt x="36285" y="1166"/>
                      <a:pt x="36221" y="780"/>
                      <a:pt x="36001" y="479"/>
                    </a:cubicBezTo>
                    <a:cubicBezTo>
                      <a:pt x="35780" y="178"/>
                      <a:pt x="35431" y="1"/>
                      <a:pt x="35056" y="1"/>
                    </a:cubicBezTo>
                    <a:lnTo>
                      <a:pt x="1359" y="1"/>
                    </a:lnTo>
                    <a:cubicBezTo>
                      <a:pt x="1356" y="1"/>
                      <a:pt x="1353" y="1"/>
                      <a:pt x="135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2" name="Google Shape;1502;p48"/>
              <p:cNvSpPr/>
              <p:nvPr/>
            </p:nvSpPr>
            <p:spPr>
              <a:xfrm>
                <a:off x="16692697" y="607778"/>
                <a:ext cx="1194936" cy="120513"/>
              </a:xfrm>
              <a:custGeom>
                <a:avLst/>
                <a:gdLst/>
                <a:ahLst/>
                <a:cxnLst/>
                <a:rect l="l" t="t" r="r" b="b"/>
                <a:pathLst>
                  <a:path w="34466" h="3476" extrusionOk="0">
                    <a:moveTo>
                      <a:pt x="388" y="1"/>
                    </a:moveTo>
                    <a:cubicBezTo>
                      <a:pt x="162" y="1"/>
                      <a:pt x="1" y="215"/>
                      <a:pt x="65" y="430"/>
                    </a:cubicBezTo>
                    <a:cubicBezTo>
                      <a:pt x="398" y="1483"/>
                      <a:pt x="828" y="2503"/>
                      <a:pt x="1354" y="3475"/>
                    </a:cubicBezTo>
                    <a:lnTo>
                      <a:pt x="33118" y="3475"/>
                    </a:lnTo>
                    <a:cubicBezTo>
                      <a:pt x="33639" y="2503"/>
                      <a:pt x="34068" y="1483"/>
                      <a:pt x="34401" y="430"/>
                    </a:cubicBezTo>
                    <a:cubicBezTo>
                      <a:pt x="34466" y="215"/>
                      <a:pt x="34305" y="1"/>
                      <a:pt x="34085" y="1"/>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3" name="Google Shape;1503;p48"/>
              <p:cNvSpPr/>
              <p:nvPr/>
            </p:nvSpPr>
            <p:spPr>
              <a:xfrm>
                <a:off x="16739638" y="728250"/>
                <a:ext cx="1101258" cy="329920"/>
              </a:xfrm>
              <a:custGeom>
                <a:avLst/>
                <a:gdLst/>
                <a:ahLst/>
                <a:cxnLst/>
                <a:rect l="l" t="t" r="r" b="b"/>
                <a:pathLst>
                  <a:path w="31764" h="9516" extrusionOk="0">
                    <a:moveTo>
                      <a:pt x="0" y="0"/>
                    </a:moveTo>
                    <a:cubicBezTo>
                      <a:pt x="3131" y="5859"/>
                      <a:pt x="9237" y="9516"/>
                      <a:pt x="15879" y="9516"/>
                    </a:cubicBezTo>
                    <a:cubicBezTo>
                      <a:pt x="22527" y="9516"/>
                      <a:pt x="28628" y="5859"/>
                      <a:pt x="31764"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4" name="Google Shape;1504;p48"/>
              <p:cNvSpPr/>
              <p:nvPr/>
            </p:nvSpPr>
            <p:spPr>
              <a:xfrm>
                <a:off x="16793235" y="728250"/>
                <a:ext cx="994058" cy="330128"/>
              </a:xfrm>
              <a:custGeom>
                <a:avLst/>
                <a:gdLst/>
                <a:ahLst/>
                <a:cxnLst/>
                <a:rect l="l" t="t" r="r" b="b"/>
                <a:pathLst>
                  <a:path w="28672" h="9522" extrusionOk="0">
                    <a:moveTo>
                      <a:pt x="14129" y="2825"/>
                    </a:moveTo>
                    <a:lnTo>
                      <a:pt x="14129" y="7448"/>
                    </a:lnTo>
                    <a:lnTo>
                      <a:pt x="8609" y="7448"/>
                    </a:lnTo>
                    <a:lnTo>
                      <a:pt x="8609" y="2825"/>
                    </a:lnTo>
                    <a:close/>
                    <a:moveTo>
                      <a:pt x="20063" y="2825"/>
                    </a:moveTo>
                    <a:lnTo>
                      <a:pt x="20063" y="7448"/>
                    </a:lnTo>
                    <a:lnTo>
                      <a:pt x="14543" y="7448"/>
                    </a:lnTo>
                    <a:lnTo>
                      <a:pt x="14543" y="2825"/>
                    </a:lnTo>
                    <a:close/>
                    <a:moveTo>
                      <a:pt x="2267" y="0"/>
                    </a:moveTo>
                    <a:lnTo>
                      <a:pt x="2267" y="2411"/>
                    </a:lnTo>
                    <a:lnTo>
                      <a:pt x="1" y="2411"/>
                    </a:lnTo>
                    <a:cubicBezTo>
                      <a:pt x="103" y="2551"/>
                      <a:pt x="216" y="2685"/>
                      <a:pt x="323" y="2819"/>
                    </a:cubicBezTo>
                    <a:lnTo>
                      <a:pt x="2267" y="2819"/>
                    </a:lnTo>
                    <a:lnTo>
                      <a:pt x="2267" y="4876"/>
                    </a:lnTo>
                    <a:cubicBezTo>
                      <a:pt x="2401" y="5000"/>
                      <a:pt x="2535" y="5118"/>
                      <a:pt x="2675" y="5236"/>
                    </a:cubicBezTo>
                    <a:lnTo>
                      <a:pt x="2675" y="2819"/>
                    </a:lnTo>
                    <a:lnTo>
                      <a:pt x="8195" y="2819"/>
                    </a:lnTo>
                    <a:lnTo>
                      <a:pt x="8195" y="7448"/>
                    </a:lnTo>
                    <a:lnTo>
                      <a:pt x="5940" y="7448"/>
                    </a:lnTo>
                    <a:cubicBezTo>
                      <a:pt x="6214" y="7593"/>
                      <a:pt x="6488" y="7728"/>
                      <a:pt x="6772" y="7862"/>
                    </a:cubicBezTo>
                    <a:lnTo>
                      <a:pt x="8195" y="7862"/>
                    </a:lnTo>
                    <a:lnTo>
                      <a:pt x="8195" y="8447"/>
                    </a:lnTo>
                    <a:cubicBezTo>
                      <a:pt x="8330" y="8501"/>
                      <a:pt x="8469" y="8544"/>
                      <a:pt x="8609" y="8592"/>
                    </a:cubicBezTo>
                    <a:lnTo>
                      <a:pt x="8609" y="7862"/>
                    </a:lnTo>
                    <a:lnTo>
                      <a:pt x="14129" y="7862"/>
                    </a:lnTo>
                    <a:lnTo>
                      <a:pt x="14129" y="9521"/>
                    </a:lnTo>
                    <a:lnTo>
                      <a:pt x="14543" y="9521"/>
                    </a:lnTo>
                    <a:lnTo>
                      <a:pt x="14543" y="7862"/>
                    </a:lnTo>
                    <a:lnTo>
                      <a:pt x="20063" y="7862"/>
                    </a:lnTo>
                    <a:lnTo>
                      <a:pt x="20063" y="8592"/>
                    </a:lnTo>
                    <a:cubicBezTo>
                      <a:pt x="20203" y="8544"/>
                      <a:pt x="20337" y="8495"/>
                      <a:pt x="20477" y="8447"/>
                    </a:cubicBezTo>
                    <a:lnTo>
                      <a:pt x="20477" y="7856"/>
                    </a:lnTo>
                    <a:lnTo>
                      <a:pt x="21900" y="7856"/>
                    </a:lnTo>
                    <a:cubicBezTo>
                      <a:pt x="22184" y="7728"/>
                      <a:pt x="22458" y="7588"/>
                      <a:pt x="22732" y="7448"/>
                    </a:cubicBezTo>
                    <a:lnTo>
                      <a:pt x="20477" y="7448"/>
                    </a:lnTo>
                    <a:lnTo>
                      <a:pt x="20477" y="2819"/>
                    </a:lnTo>
                    <a:lnTo>
                      <a:pt x="25997" y="2819"/>
                    </a:lnTo>
                    <a:lnTo>
                      <a:pt x="25997" y="5236"/>
                    </a:lnTo>
                    <a:cubicBezTo>
                      <a:pt x="26137" y="5118"/>
                      <a:pt x="26271" y="5000"/>
                      <a:pt x="26405" y="4876"/>
                    </a:cubicBezTo>
                    <a:lnTo>
                      <a:pt x="26405" y="2819"/>
                    </a:lnTo>
                    <a:lnTo>
                      <a:pt x="28355" y="2819"/>
                    </a:lnTo>
                    <a:cubicBezTo>
                      <a:pt x="28462" y="2685"/>
                      <a:pt x="28569" y="2551"/>
                      <a:pt x="28671" y="2406"/>
                    </a:cubicBezTo>
                    <a:lnTo>
                      <a:pt x="28671" y="2406"/>
                    </a:lnTo>
                    <a:lnTo>
                      <a:pt x="26405" y="2411"/>
                    </a:lnTo>
                    <a:lnTo>
                      <a:pt x="26405" y="0"/>
                    </a:lnTo>
                    <a:lnTo>
                      <a:pt x="25997" y="0"/>
                    </a:lnTo>
                    <a:lnTo>
                      <a:pt x="25997" y="2411"/>
                    </a:lnTo>
                    <a:lnTo>
                      <a:pt x="20477" y="2411"/>
                    </a:lnTo>
                    <a:lnTo>
                      <a:pt x="20477" y="0"/>
                    </a:lnTo>
                    <a:lnTo>
                      <a:pt x="20063" y="0"/>
                    </a:lnTo>
                    <a:lnTo>
                      <a:pt x="20063" y="2411"/>
                    </a:lnTo>
                    <a:lnTo>
                      <a:pt x="14543" y="2411"/>
                    </a:lnTo>
                    <a:lnTo>
                      <a:pt x="14543" y="0"/>
                    </a:lnTo>
                    <a:lnTo>
                      <a:pt x="14129" y="0"/>
                    </a:lnTo>
                    <a:lnTo>
                      <a:pt x="14129" y="2411"/>
                    </a:lnTo>
                    <a:lnTo>
                      <a:pt x="8609" y="2411"/>
                    </a:lnTo>
                    <a:lnTo>
                      <a:pt x="8609" y="0"/>
                    </a:lnTo>
                    <a:lnTo>
                      <a:pt x="8195" y="0"/>
                    </a:lnTo>
                    <a:lnTo>
                      <a:pt x="8195" y="2411"/>
                    </a:lnTo>
                    <a:lnTo>
                      <a:pt x="2680" y="2411"/>
                    </a:lnTo>
                    <a:lnTo>
                      <a:pt x="2680" y="0"/>
                    </a:ln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5" name="Google Shape;1505;p48"/>
              <p:cNvSpPr/>
              <p:nvPr/>
            </p:nvSpPr>
            <p:spPr>
              <a:xfrm>
                <a:off x="17228876" y="850906"/>
                <a:ext cx="266647" cy="266855"/>
              </a:xfrm>
              <a:custGeom>
                <a:avLst/>
                <a:gdLst/>
                <a:ahLst/>
                <a:cxnLst/>
                <a:rect l="l" t="t" r="r" b="b"/>
                <a:pathLst>
                  <a:path w="7691" h="7697" extrusionOk="0">
                    <a:moveTo>
                      <a:pt x="3846" y="1"/>
                    </a:moveTo>
                    <a:cubicBezTo>
                      <a:pt x="1719" y="1"/>
                      <a:pt x="1" y="1725"/>
                      <a:pt x="1" y="3846"/>
                    </a:cubicBezTo>
                    <a:cubicBezTo>
                      <a:pt x="1" y="5972"/>
                      <a:pt x="1719" y="7696"/>
                      <a:pt x="3846" y="7696"/>
                    </a:cubicBezTo>
                    <a:cubicBezTo>
                      <a:pt x="5972" y="7696"/>
                      <a:pt x="7691" y="5972"/>
                      <a:pt x="7691" y="3846"/>
                    </a:cubicBezTo>
                    <a:cubicBezTo>
                      <a:pt x="7691" y="1725"/>
                      <a:pt x="5972" y="1"/>
                      <a:pt x="3846"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6" name="Google Shape;1506;p48"/>
              <p:cNvSpPr/>
              <p:nvPr/>
            </p:nvSpPr>
            <p:spPr>
              <a:xfrm>
                <a:off x="17474639" y="807155"/>
                <a:ext cx="298474" cy="298509"/>
              </a:xfrm>
              <a:custGeom>
                <a:avLst/>
                <a:gdLst/>
                <a:ahLst/>
                <a:cxnLst/>
                <a:rect l="l" t="t" r="r" b="b"/>
                <a:pathLst>
                  <a:path w="8609" h="8610" extrusionOk="0">
                    <a:moveTo>
                      <a:pt x="4301" y="1"/>
                    </a:moveTo>
                    <a:cubicBezTo>
                      <a:pt x="1928" y="1"/>
                      <a:pt x="0" y="1929"/>
                      <a:pt x="0" y="4302"/>
                    </a:cubicBezTo>
                    <a:cubicBezTo>
                      <a:pt x="0" y="6681"/>
                      <a:pt x="1928" y="8609"/>
                      <a:pt x="4301" y="8609"/>
                    </a:cubicBezTo>
                    <a:cubicBezTo>
                      <a:pt x="6680" y="8609"/>
                      <a:pt x="8608" y="6681"/>
                      <a:pt x="8608" y="4302"/>
                    </a:cubicBezTo>
                    <a:cubicBezTo>
                      <a:pt x="8608" y="1929"/>
                      <a:pt x="6680" y="1"/>
                      <a:pt x="4301"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7" name="Google Shape;1507;p48"/>
              <p:cNvSpPr/>
              <p:nvPr/>
            </p:nvSpPr>
            <p:spPr>
              <a:xfrm>
                <a:off x="17549453" y="854789"/>
                <a:ext cx="148838" cy="134173"/>
              </a:xfrm>
              <a:custGeom>
                <a:avLst/>
                <a:gdLst/>
                <a:ahLst/>
                <a:cxnLst/>
                <a:rect l="l" t="t" r="r" b="b"/>
                <a:pathLst>
                  <a:path w="4293" h="3870" extrusionOk="0">
                    <a:moveTo>
                      <a:pt x="2146" y="0"/>
                    </a:moveTo>
                    <a:cubicBezTo>
                      <a:pt x="1613" y="0"/>
                      <a:pt x="1080" y="493"/>
                      <a:pt x="1773" y="1478"/>
                    </a:cubicBezTo>
                    <a:cubicBezTo>
                      <a:pt x="1741" y="1505"/>
                      <a:pt x="1714" y="1532"/>
                      <a:pt x="1692" y="1564"/>
                    </a:cubicBezTo>
                    <a:cubicBezTo>
                      <a:pt x="1357" y="1328"/>
                      <a:pt x="1078" y="1235"/>
                      <a:pt x="857" y="1235"/>
                    </a:cubicBezTo>
                    <a:cubicBezTo>
                      <a:pt x="0" y="1235"/>
                      <a:pt x="0" y="2641"/>
                      <a:pt x="857" y="2641"/>
                    </a:cubicBezTo>
                    <a:cubicBezTo>
                      <a:pt x="1078" y="2641"/>
                      <a:pt x="1357" y="2547"/>
                      <a:pt x="1692" y="2311"/>
                    </a:cubicBezTo>
                    <a:cubicBezTo>
                      <a:pt x="1714" y="2338"/>
                      <a:pt x="1741" y="2365"/>
                      <a:pt x="1773" y="2391"/>
                    </a:cubicBezTo>
                    <a:cubicBezTo>
                      <a:pt x="1080" y="3377"/>
                      <a:pt x="1613" y="3869"/>
                      <a:pt x="2146" y="3869"/>
                    </a:cubicBezTo>
                    <a:cubicBezTo>
                      <a:pt x="2679" y="3869"/>
                      <a:pt x="3212" y="3377"/>
                      <a:pt x="2519" y="2391"/>
                    </a:cubicBezTo>
                    <a:cubicBezTo>
                      <a:pt x="2546" y="2365"/>
                      <a:pt x="2573" y="2338"/>
                      <a:pt x="2600" y="2311"/>
                    </a:cubicBezTo>
                    <a:cubicBezTo>
                      <a:pt x="2935" y="2546"/>
                      <a:pt x="3213" y="2640"/>
                      <a:pt x="3434" y="2640"/>
                    </a:cubicBezTo>
                    <a:cubicBezTo>
                      <a:pt x="4292" y="2640"/>
                      <a:pt x="4293" y="1233"/>
                      <a:pt x="3437" y="1233"/>
                    </a:cubicBezTo>
                    <a:cubicBezTo>
                      <a:pt x="3215" y="1233"/>
                      <a:pt x="2936" y="1327"/>
                      <a:pt x="2600" y="1564"/>
                    </a:cubicBezTo>
                    <a:cubicBezTo>
                      <a:pt x="2573" y="1532"/>
                      <a:pt x="2546" y="1505"/>
                      <a:pt x="2519" y="1478"/>
                    </a:cubicBezTo>
                    <a:cubicBezTo>
                      <a:pt x="3212" y="493"/>
                      <a:pt x="2679" y="0"/>
                      <a:pt x="214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508" name="Google Shape;1508;p48"/>
              <p:cNvSpPr/>
              <p:nvPr/>
            </p:nvSpPr>
            <p:spPr>
              <a:xfrm>
                <a:off x="17588732" y="895663"/>
                <a:ext cx="61297" cy="52490"/>
              </a:xfrm>
              <a:custGeom>
                <a:avLst/>
                <a:gdLst/>
                <a:ahLst/>
                <a:cxnLst/>
                <a:rect l="l" t="t" r="r" b="b"/>
                <a:pathLst>
                  <a:path w="1768" h="1514" extrusionOk="0">
                    <a:moveTo>
                      <a:pt x="1010" y="412"/>
                    </a:moveTo>
                    <a:cubicBezTo>
                      <a:pt x="1204" y="412"/>
                      <a:pt x="1354" y="568"/>
                      <a:pt x="1354" y="756"/>
                    </a:cubicBezTo>
                    <a:cubicBezTo>
                      <a:pt x="1354" y="963"/>
                      <a:pt x="1185" y="1101"/>
                      <a:pt x="1009" y="1101"/>
                    </a:cubicBezTo>
                    <a:cubicBezTo>
                      <a:pt x="925" y="1101"/>
                      <a:pt x="839" y="1069"/>
                      <a:pt x="769" y="998"/>
                    </a:cubicBezTo>
                    <a:cubicBezTo>
                      <a:pt x="554" y="783"/>
                      <a:pt x="704" y="412"/>
                      <a:pt x="1010" y="412"/>
                    </a:cubicBezTo>
                    <a:close/>
                    <a:moveTo>
                      <a:pt x="1007" y="0"/>
                    </a:moveTo>
                    <a:cubicBezTo>
                      <a:pt x="821" y="0"/>
                      <a:pt x="632" y="70"/>
                      <a:pt x="479" y="224"/>
                    </a:cubicBezTo>
                    <a:cubicBezTo>
                      <a:pt x="1" y="697"/>
                      <a:pt x="339" y="1513"/>
                      <a:pt x="1010" y="1513"/>
                    </a:cubicBezTo>
                    <a:cubicBezTo>
                      <a:pt x="1429" y="1513"/>
                      <a:pt x="1768" y="1175"/>
                      <a:pt x="1768" y="756"/>
                    </a:cubicBezTo>
                    <a:cubicBezTo>
                      <a:pt x="1768" y="302"/>
                      <a:pt x="1394" y="0"/>
                      <a:pt x="100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1509" name="Google Shape;1509;p48"/>
            <p:cNvSpPr/>
            <p:nvPr/>
          </p:nvSpPr>
          <p:spPr>
            <a:xfrm flipH="1">
              <a:off x="8090578" y="4677944"/>
              <a:ext cx="1053422" cy="471493"/>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sp>
        <p:nvSpPr>
          <p:cNvPr id="2" name="Rectangle 1"/>
          <p:cNvSpPr/>
          <p:nvPr/>
        </p:nvSpPr>
        <p:spPr>
          <a:xfrm>
            <a:off x="562257" y="666750"/>
            <a:ext cx="2177199" cy="400110"/>
          </a:xfrm>
          <a:prstGeom prst="rect">
            <a:avLst/>
          </a:prstGeom>
        </p:spPr>
        <p:txBody>
          <a:bodyPr wrap="none">
            <a:spAutoFit/>
          </a:bodyPr>
          <a:lstStyle/>
          <a:p>
            <a:r>
              <a:rPr lang="en-US" sz="2000" b="1" dirty="0" smtClean="0"/>
              <a:t>6. User Interface</a:t>
            </a:r>
            <a:endParaRPr lang="en-US" sz="2000" b="1" dirty="0"/>
          </a:p>
        </p:txBody>
      </p:sp>
      <p:sp>
        <p:nvSpPr>
          <p:cNvPr id="3" name="Rectangle 2"/>
          <p:cNvSpPr/>
          <p:nvPr/>
        </p:nvSpPr>
        <p:spPr>
          <a:xfrm>
            <a:off x="859721" y="1279574"/>
            <a:ext cx="5246776" cy="2308324"/>
          </a:xfrm>
          <a:prstGeom prst="rect">
            <a:avLst/>
          </a:prstGeom>
        </p:spPr>
        <p:txBody>
          <a:bodyPr wrap="square">
            <a:spAutoFit/>
          </a:bodyPr>
          <a:lstStyle/>
          <a:p>
            <a:r>
              <a:rPr lang="en-US" sz="1600" b="1" dirty="0" err="1" smtClean="0"/>
              <a:t>Streamlit</a:t>
            </a:r>
            <a:r>
              <a:rPr lang="en-US" sz="1600" b="1" dirty="0" smtClean="0"/>
              <a:t> Application</a:t>
            </a:r>
          </a:p>
          <a:p>
            <a:r>
              <a:rPr lang="en-US" sz="1600" dirty="0" smtClean="0"/>
              <a:t>The </a:t>
            </a:r>
            <a:r>
              <a:rPr lang="en-US" sz="1600" dirty="0" err="1" smtClean="0"/>
              <a:t>Streamlit</a:t>
            </a:r>
            <a:r>
              <a:rPr lang="en-US" sz="1600" dirty="0" smtClean="0"/>
              <a:t> framework is used to build an intuitive user interface that allows users to input prompts, upload images, and receive caloric information. Key components include:</a:t>
            </a:r>
          </a:p>
          <a:p>
            <a:pPr>
              <a:buFont typeface="Arial" panose="020B0604020202020204" pitchFamily="34" charset="0"/>
              <a:buChar char="•"/>
            </a:pPr>
            <a:r>
              <a:rPr lang="en-US" sz="1600" b="1" dirty="0" smtClean="0"/>
              <a:t>Text Input</a:t>
            </a:r>
            <a:r>
              <a:rPr lang="en-US" sz="1600" dirty="0" smtClean="0"/>
              <a:t>: For users to input custom prompts.</a:t>
            </a:r>
          </a:p>
          <a:p>
            <a:pPr>
              <a:buFont typeface="Arial" panose="020B0604020202020204" pitchFamily="34" charset="0"/>
              <a:buChar char="•"/>
            </a:pPr>
            <a:r>
              <a:rPr lang="en-US" sz="1600" b="1" dirty="0" smtClean="0"/>
              <a:t>File </a:t>
            </a:r>
            <a:r>
              <a:rPr lang="en-US" sz="1600" b="1" dirty="0" err="1" smtClean="0"/>
              <a:t>Uploader</a:t>
            </a:r>
            <a:r>
              <a:rPr lang="en-US" sz="1600" dirty="0" smtClean="0"/>
              <a:t>: For uploading images of food items.</a:t>
            </a:r>
          </a:p>
          <a:p>
            <a:pPr>
              <a:buFont typeface="Arial" panose="020B0604020202020204" pitchFamily="34" charset="0"/>
              <a:buChar char="•"/>
            </a:pPr>
            <a:r>
              <a:rPr lang="en-US" sz="1600" b="1" dirty="0" smtClean="0"/>
              <a:t>Image Display</a:t>
            </a:r>
            <a:r>
              <a:rPr lang="en-US" sz="1600" dirty="0" smtClean="0"/>
              <a:t>: To show the uploaded image.</a:t>
            </a:r>
          </a:p>
          <a:p>
            <a:pPr>
              <a:buFont typeface="Arial" panose="020B0604020202020204" pitchFamily="34" charset="0"/>
              <a:buChar char="•"/>
            </a:pPr>
            <a:r>
              <a:rPr lang="en-US" sz="1600" b="1" dirty="0" smtClean="0"/>
              <a:t>Button Interaction</a:t>
            </a:r>
            <a:r>
              <a:rPr lang="en-US" sz="1600" dirty="0" smtClean="0"/>
              <a:t>: To submit the image for analysis.</a:t>
            </a:r>
            <a:endParaRPr lang="en-US" sz="1600" dirty="0"/>
          </a:p>
        </p:txBody>
      </p:sp>
    </p:spTree>
    <p:extLst>
      <p:ext uri="{BB962C8B-B14F-4D97-AF65-F5344CB8AC3E}">
        <p14:creationId xmlns:p14="http://schemas.microsoft.com/office/powerpoint/2010/main" val="466350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57200" y="666750"/>
            <a:ext cx="3074881" cy="400110"/>
          </a:xfrm>
          <a:prstGeom prst="rect">
            <a:avLst/>
          </a:prstGeom>
        </p:spPr>
        <p:txBody>
          <a:bodyPr wrap="none">
            <a:spAutoFit/>
          </a:bodyPr>
          <a:lstStyle/>
          <a:p>
            <a:r>
              <a:rPr lang="en-US" sz="2000" b="1" dirty="0" smtClean="0"/>
              <a:t>7. Real-time Processing</a:t>
            </a:r>
            <a:endParaRPr lang="en-US" sz="2000" b="1" dirty="0"/>
          </a:p>
        </p:txBody>
      </p:sp>
      <p:sp>
        <p:nvSpPr>
          <p:cNvPr id="47" name="Rectangle 46"/>
          <p:cNvSpPr/>
          <p:nvPr/>
        </p:nvSpPr>
        <p:spPr>
          <a:xfrm>
            <a:off x="990600" y="1090143"/>
            <a:ext cx="6096000" cy="1323439"/>
          </a:xfrm>
          <a:prstGeom prst="rect">
            <a:avLst/>
          </a:prstGeom>
        </p:spPr>
        <p:txBody>
          <a:bodyPr wrap="square">
            <a:spAutoFit/>
          </a:bodyPr>
          <a:lstStyle/>
          <a:p>
            <a:r>
              <a:rPr lang="en-US" sz="1600" b="1" dirty="0" smtClean="0"/>
              <a:t>Response Handling</a:t>
            </a:r>
          </a:p>
          <a:p>
            <a:r>
              <a:rPr lang="en-US" sz="1600" dirty="0" smtClean="0"/>
              <a:t>Upon image upload and prompt submission, the application processes the image through the Google Gemini Pro Vision API. The API's response, containing caloric details, is displayed in the application interface.</a:t>
            </a:r>
            <a:endParaRPr lang="en-US" sz="1600" dirty="0"/>
          </a:p>
        </p:txBody>
      </p:sp>
      <p:sp>
        <p:nvSpPr>
          <p:cNvPr id="48" name="Rectangle 47"/>
          <p:cNvSpPr/>
          <p:nvPr/>
        </p:nvSpPr>
        <p:spPr>
          <a:xfrm>
            <a:off x="533400" y="2647950"/>
            <a:ext cx="1765227" cy="400110"/>
          </a:xfrm>
          <a:prstGeom prst="rect">
            <a:avLst/>
          </a:prstGeom>
        </p:spPr>
        <p:txBody>
          <a:bodyPr wrap="none">
            <a:spAutoFit/>
          </a:bodyPr>
          <a:lstStyle/>
          <a:p>
            <a:r>
              <a:rPr lang="en-US" sz="2000" b="1" dirty="0" smtClean="0"/>
              <a:t>8. Evaluation</a:t>
            </a:r>
            <a:endParaRPr lang="en-US" sz="2000" b="1" dirty="0"/>
          </a:p>
        </p:txBody>
      </p:sp>
      <p:sp>
        <p:nvSpPr>
          <p:cNvPr id="49" name="Rectangle 48"/>
          <p:cNvSpPr/>
          <p:nvPr/>
        </p:nvSpPr>
        <p:spPr>
          <a:xfrm>
            <a:off x="999067" y="2963620"/>
            <a:ext cx="6553200" cy="2062103"/>
          </a:xfrm>
          <a:prstGeom prst="rect">
            <a:avLst/>
          </a:prstGeom>
        </p:spPr>
        <p:txBody>
          <a:bodyPr wrap="square">
            <a:spAutoFit/>
          </a:bodyPr>
          <a:lstStyle/>
          <a:p>
            <a:r>
              <a:rPr lang="en-US" sz="1600" b="1" dirty="0" smtClean="0"/>
              <a:t>Performance Metrics</a:t>
            </a:r>
          </a:p>
          <a:p>
            <a:r>
              <a:rPr lang="en-US" sz="1600" dirty="0" smtClean="0"/>
              <a:t>The application will be evaluated based on:</a:t>
            </a:r>
          </a:p>
          <a:p>
            <a:pPr>
              <a:buFont typeface="Arial" panose="020B0604020202020204" pitchFamily="34" charset="0"/>
              <a:buChar char="•"/>
            </a:pPr>
            <a:r>
              <a:rPr lang="en-US" sz="1600" b="1" dirty="0" smtClean="0"/>
              <a:t>Accuracy</a:t>
            </a:r>
            <a:r>
              <a:rPr lang="en-US" sz="1600" dirty="0" smtClean="0"/>
              <a:t>: The correctness of the identified food items and their caloric content.</a:t>
            </a:r>
          </a:p>
          <a:p>
            <a:pPr>
              <a:buFont typeface="Arial" panose="020B0604020202020204" pitchFamily="34" charset="0"/>
              <a:buChar char="•"/>
            </a:pPr>
            <a:r>
              <a:rPr lang="en-US" sz="1600" b="1" dirty="0" smtClean="0"/>
              <a:t>Usability</a:t>
            </a:r>
            <a:r>
              <a:rPr lang="en-US" sz="1600" dirty="0" smtClean="0"/>
              <a:t>: User satisfaction and ease of use of the application interface.</a:t>
            </a:r>
          </a:p>
          <a:p>
            <a:pPr>
              <a:buFont typeface="Arial" panose="020B0604020202020204" pitchFamily="34" charset="0"/>
              <a:buChar char="•"/>
            </a:pPr>
            <a:r>
              <a:rPr lang="en-US" sz="1600" b="1" dirty="0" smtClean="0"/>
              <a:t>Response Time</a:t>
            </a:r>
            <a:r>
              <a:rPr lang="en-US" sz="1600" dirty="0" smtClean="0"/>
              <a:t>: The time taken to process the image and return results.</a:t>
            </a:r>
            <a:endParaRPr lang="en-US" sz="1600" dirty="0"/>
          </a:p>
        </p:txBody>
      </p:sp>
      <p:grpSp>
        <p:nvGrpSpPr>
          <p:cNvPr id="74" name="Google Shape;1658;p50"/>
          <p:cNvGrpSpPr/>
          <p:nvPr/>
        </p:nvGrpSpPr>
        <p:grpSpPr>
          <a:xfrm>
            <a:off x="0" y="2780186"/>
            <a:ext cx="805607" cy="2475312"/>
            <a:chOff x="12" y="2810832"/>
            <a:chExt cx="805607" cy="2475312"/>
          </a:xfrm>
        </p:grpSpPr>
        <p:grpSp>
          <p:nvGrpSpPr>
            <p:cNvPr id="75" name="Google Shape;1659;p50"/>
            <p:cNvGrpSpPr/>
            <p:nvPr/>
          </p:nvGrpSpPr>
          <p:grpSpPr>
            <a:xfrm rot="10800000" flipH="1">
              <a:off x="12" y="4669833"/>
              <a:ext cx="598457" cy="616311"/>
              <a:chOff x="-4868013" y="-7472689"/>
              <a:chExt cx="439234" cy="452305"/>
            </a:xfrm>
          </p:grpSpPr>
          <p:sp>
            <p:nvSpPr>
              <p:cNvPr id="85" name="Google Shape;1660;p50"/>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661;p50"/>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662;p50"/>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663;p50"/>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1664;p50"/>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1665;p50"/>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666;p50"/>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667;p50"/>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668;p50"/>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669;p50"/>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670;p50"/>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rgbClr val="277F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671;p50"/>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rgbClr val="277F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672;p50"/>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6" name="Google Shape;1673;p50"/>
            <p:cNvGrpSpPr/>
            <p:nvPr/>
          </p:nvGrpSpPr>
          <p:grpSpPr>
            <a:xfrm rot="-1799957">
              <a:off x="167936" y="2919559"/>
              <a:ext cx="559190" cy="463820"/>
              <a:chOff x="672195" y="-1729204"/>
              <a:chExt cx="406852" cy="337408"/>
            </a:xfrm>
          </p:grpSpPr>
          <p:sp>
            <p:nvSpPr>
              <p:cNvPr id="77" name="Google Shape;1674;p50"/>
              <p:cNvSpPr/>
              <p:nvPr/>
            </p:nvSpPr>
            <p:spPr>
              <a:xfrm>
                <a:off x="672195" y="-1729204"/>
                <a:ext cx="406852" cy="337408"/>
              </a:xfrm>
              <a:custGeom>
                <a:avLst/>
                <a:gdLst/>
                <a:ahLst/>
                <a:cxnLst/>
                <a:rect l="l" t="t" r="r" b="b"/>
                <a:pathLst>
                  <a:path w="11735" h="9732" extrusionOk="0">
                    <a:moveTo>
                      <a:pt x="6617" y="1"/>
                    </a:moveTo>
                    <a:cubicBezTo>
                      <a:pt x="6334" y="1"/>
                      <a:pt x="6047" y="26"/>
                      <a:pt x="5759" y="79"/>
                    </a:cubicBezTo>
                    <a:lnTo>
                      <a:pt x="5764" y="83"/>
                    </a:lnTo>
                    <a:lnTo>
                      <a:pt x="5759" y="83"/>
                    </a:lnTo>
                    <a:lnTo>
                      <a:pt x="4304" y="346"/>
                    </a:lnTo>
                    <a:lnTo>
                      <a:pt x="4285" y="351"/>
                    </a:lnTo>
                    <a:lnTo>
                      <a:pt x="4271" y="356"/>
                    </a:lnTo>
                    <a:cubicBezTo>
                      <a:pt x="1699" y="825"/>
                      <a:pt x="0" y="3285"/>
                      <a:pt x="469" y="5852"/>
                    </a:cubicBezTo>
                    <a:cubicBezTo>
                      <a:pt x="886" y="8133"/>
                      <a:pt x="2877" y="9732"/>
                      <a:pt x="5116" y="9732"/>
                    </a:cubicBezTo>
                    <a:cubicBezTo>
                      <a:pt x="5398" y="9732"/>
                      <a:pt x="5684" y="9706"/>
                      <a:pt x="5971" y="9654"/>
                    </a:cubicBezTo>
                    <a:cubicBezTo>
                      <a:pt x="5994" y="9649"/>
                      <a:pt x="6013" y="9645"/>
                      <a:pt x="6036" y="9640"/>
                    </a:cubicBezTo>
                    <a:cubicBezTo>
                      <a:pt x="6088" y="9631"/>
                      <a:pt x="6140" y="9621"/>
                      <a:pt x="6191" y="9612"/>
                    </a:cubicBezTo>
                    <a:lnTo>
                      <a:pt x="7463" y="9377"/>
                    </a:lnTo>
                    <a:lnTo>
                      <a:pt x="7468" y="9377"/>
                    </a:lnTo>
                    <a:cubicBezTo>
                      <a:pt x="10035" y="8908"/>
                      <a:pt x="11735" y="6443"/>
                      <a:pt x="11265" y="3876"/>
                    </a:cubicBezTo>
                    <a:cubicBezTo>
                      <a:pt x="10844" y="1596"/>
                      <a:pt x="8857" y="1"/>
                      <a:pt x="6617" y="1"/>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675;p50"/>
              <p:cNvSpPr/>
              <p:nvPr/>
            </p:nvSpPr>
            <p:spPr>
              <a:xfrm>
                <a:off x="697710" y="-1701435"/>
                <a:ext cx="228857" cy="284537"/>
              </a:xfrm>
              <a:custGeom>
                <a:avLst/>
                <a:gdLst/>
                <a:ahLst/>
                <a:cxnLst/>
                <a:rect l="l" t="t" r="r" b="b"/>
                <a:pathLst>
                  <a:path w="6601" h="8207" extrusionOk="0">
                    <a:moveTo>
                      <a:pt x="5159" y="0"/>
                    </a:moveTo>
                    <a:lnTo>
                      <a:pt x="3700" y="268"/>
                    </a:lnTo>
                    <a:cubicBezTo>
                      <a:pt x="3690" y="273"/>
                      <a:pt x="3676" y="273"/>
                      <a:pt x="3667" y="273"/>
                    </a:cubicBezTo>
                    <a:cubicBezTo>
                      <a:pt x="1470" y="644"/>
                      <a:pt x="1" y="2742"/>
                      <a:pt x="405" y="4934"/>
                    </a:cubicBezTo>
                    <a:cubicBezTo>
                      <a:pt x="756" y="6859"/>
                      <a:pt x="2439" y="8207"/>
                      <a:pt x="4326" y="8207"/>
                    </a:cubicBezTo>
                    <a:cubicBezTo>
                      <a:pt x="4582" y="8207"/>
                      <a:pt x="4842" y="8182"/>
                      <a:pt x="5103" y="8130"/>
                    </a:cubicBezTo>
                    <a:lnTo>
                      <a:pt x="5136" y="8121"/>
                    </a:lnTo>
                    <a:lnTo>
                      <a:pt x="6600" y="7858"/>
                    </a:lnTo>
                    <a:lnTo>
                      <a:pt x="5159" y="0"/>
                    </a:lnTo>
                    <a:close/>
                  </a:path>
                </a:pathLst>
              </a:custGeom>
              <a:solidFill>
                <a:srgbClr val="F3970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676;p50"/>
              <p:cNvSpPr/>
              <p:nvPr/>
            </p:nvSpPr>
            <p:spPr>
              <a:xfrm>
                <a:off x="753387" y="-1703619"/>
                <a:ext cx="297503" cy="276944"/>
              </a:xfrm>
              <a:custGeom>
                <a:avLst/>
                <a:gdLst/>
                <a:ahLst/>
                <a:cxnLst/>
                <a:rect l="l" t="t" r="r" b="b"/>
                <a:pathLst>
                  <a:path w="8581" h="7988" extrusionOk="0">
                    <a:moveTo>
                      <a:pt x="4272" y="0"/>
                    </a:moveTo>
                    <a:cubicBezTo>
                      <a:pt x="3785" y="0"/>
                      <a:pt x="3293" y="90"/>
                      <a:pt x="2821" y="275"/>
                    </a:cubicBezTo>
                    <a:cubicBezTo>
                      <a:pt x="1038" y="969"/>
                      <a:pt x="0" y="2828"/>
                      <a:pt x="343" y="4710"/>
                    </a:cubicBezTo>
                    <a:cubicBezTo>
                      <a:pt x="648" y="6372"/>
                      <a:pt x="1958" y="7658"/>
                      <a:pt x="3619" y="7935"/>
                    </a:cubicBezTo>
                    <a:cubicBezTo>
                      <a:pt x="3836" y="7970"/>
                      <a:pt x="4052" y="7988"/>
                      <a:pt x="4267" y="7988"/>
                    </a:cubicBezTo>
                    <a:cubicBezTo>
                      <a:pt x="5699" y="7988"/>
                      <a:pt x="7045" y="7218"/>
                      <a:pt x="7759" y="5940"/>
                    </a:cubicBezTo>
                    <a:cubicBezTo>
                      <a:pt x="8581" y="4466"/>
                      <a:pt x="8388" y="2640"/>
                      <a:pt x="7280" y="1368"/>
                    </a:cubicBezTo>
                    <a:cubicBezTo>
                      <a:pt x="6509" y="482"/>
                      <a:pt x="5403" y="0"/>
                      <a:pt x="4272" y="0"/>
                    </a:cubicBezTo>
                    <a:close/>
                  </a:path>
                </a:pathLst>
              </a:custGeom>
              <a:solidFill>
                <a:srgbClr val="F8CE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677;p50"/>
              <p:cNvSpPr/>
              <p:nvPr/>
            </p:nvSpPr>
            <p:spPr>
              <a:xfrm>
                <a:off x="794539" y="-1669817"/>
                <a:ext cx="213879" cy="209233"/>
              </a:xfrm>
              <a:custGeom>
                <a:avLst/>
                <a:gdLst/>
                <a:ahLst/>
                <a:cxnLst/>
                <a:rect l="l" t="t" r="r" b="b"/>
                <a:pathLst>
                  <a:path w="6169" h="6035" extrusionOk="0">
                    <a:moveTo>
                      <a:pt x="2681" y="0"/>
                    </a:moveTo>
                    <a:cubicBezTo>
                      <a:pt x="2633" y="0"/>
                      <a:pt x="2584" y="4"/>
                      <a:pt x="2535" y="13"/>
                    </a:cubicBezTo>
                    <a:cubicBezTo>
                      <a:pt x="2085" y="98"/>
                      <a:pt x="1789" y="525"/>
                      <a:pt x="1874" y="975"/>
                    </a:cubicBezTo>
                    <a:lnTo>
                      <a:pt x="2127" y="2355"/>
                    </a:lnTo>
                    <a:lnTo>
                      <a:pt x="742" y="2609"/>
                    </a:lnTo>
                    <a:cubicBezTo>
                      <a:pt x="297" y="2689"/>
                      <a:pt x="1" y="3120"/>
                      <a:pt x="81" y="3566"/>
                    </a:cubicBezTo>
                    <a:cubicBezTo>
                      <a:pt x="156" y="3967"/>
                      <a:pt x="503" y="4246"/>
                      <a:pt x="896" y="4246"/>
                    </a:cubicBezTo>
                    <a:cubicBezTo>
                      <a:pt x="944" y="4246"/>
                      <a:pt x="993" y="4242"/>
                      <a:pt x="1043" y="4233"/>
                    </a:cubicBezTo>
                    <a:lnTo>
                      <a:pt x="2423" y="3979"/>
                    </a:lnTo>
                    <a:lnTo>
                      <a:pt x="2676" y="5359"/>
                    </a:lnTo>
                    <a:cubicBezTo>
                      <a:pt x="2747" y="5756"/>
                      <a:pt x="3097" y="6034"/>
                      <a:pt x="3488" y="6034"/>
                    </a:cubicBezTo>
                    <a:cubicBezTo>
                      <a:pt x="3536" y="6034"/>
                      <a:pt x="3585" y="6030"/>
                      <a:pt x="3634" y="6021"/>
                    </a:cubicBezTo>
                    <a:cubicBezTo>
                      <a:pt x="4084" y="5937"/>
                      <a:pt x="4380" y="5510"/>
                      <a:pt x="4296" y="5064"/>
                    </a:cubicBezTo>
                    <a:lnTo>
                      <a:pt x="4047" y="3679"/>
                    </a:lnTo>
                    <a:lnTo>
                      <a:pt x="5427" y="3430"/>
                    </a:lnTo>
                    <a:cubicBezTo>
                      <a:pt x="5873" y="3346"/>
                      <a:pt x="6168" y="2919"/>
                      <a:pt x="6089" y="2468"/>
                    </a:cubicBezTo>
                    <a:cubicBezTo>
                      <a:pt x="6014" y="2073"/>
                      <a:pt x="5670" y="1792"/>
                      <a:pt x="5279" y="1792"/>
                    </a:cubicBezTo>
                    <a:cubicBezTo>
                      <a:pt x="5229" y="1792"/>
                      <a:pt x="5178" y="1797"/>
                      <a:pt x="5126" y="1806"/>
                    </a:cubicBezTo>
                    <a:lnTo>
                      <a:pt x="3746" y="2060"/>
                    </a:lnTo>
                    <a:lnTo>
                      <a:pt x="3493" y="680"/>
                    </a:lnTo>
                    <a:cubicBezTo>
                      <a:pt x="3422" y="279"/>
                      <a:pt x="3072" y="0"/>
                      <a:pt x="2681" y="0"/>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678;p50"/>
              <p:cNvSpPr/>
              <p:nvPr/>
            </p:nvSpPr>
            <p:spPr>
              <a:xfrm>
                <a:off x="869075" y="-1653731"/>
                <a:ext cx="38934" cy="46354"/>
              </a:xfrm>
              <a:custGeom>
                <a:avLst/>
                <a:gdLst/>
                <a:ahLst/>
                <a:cxnLst/>
                <a:rect l="l" t="t" r="r" b="b"/>
                <a:pathLst>
                  <a:path w="1123" h="1337" extrusionOk="0">
                    <a:moveTo>
                      <a:pt x="565" y="0"/>
                    </a:moveTo>
                    <a:cubicBezTo>
                      <a:pt x="534" y="0"/>
                      <a:pt x="502" y="3"/>
                      <a:pt x="470" y="9"/>
                    </a:cubicBezTo>
                    <a:cubicBezTo>
                      <a:pt x="188" y="61"/>
                      <a:pt x="1" y="328"/>
                      <a:pt x="52" y="610"/>
                    </a:cubicBezTo>
                    <a:cubicBezTo>
                      <a:pt x="101" y="878"/>
                      <a:pt x="397" y="1337"/>
                      <a:pt x="672" y="1337"/>
                    </a:cubicBezTo>
                    <a:cubicBezTo>
                      <a:pt x="686" y="1337"/>
                      <a:pt x="700" y="1335"/>
                      <a:pt x="714" y="1333"/>
                    </a:cubicBezTo>
                    <a:cubicBezTo>
                      <a:pt x="996" y="1281"/>
                      <a:pt x="1122" y="704"/>
                      <a:pt x="1075" y="422"/>
                    </a:cubicBezTo>
                    <a:cubicBezTo>
                      <a:pt x="1026" y="173"/>
                      <a:pt x="810" y="0"/>
                      <a:pt x="56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679;p50"/>
              <p:cNvSpPr/>
              <p:nvPr/>
            </p:nvSpPr>
            <p:spPr>
              <a:xfrm>
                <a:off x="894938" y="-1522928"/>
                <a:ext cx="38934" cy="46388"/>
              </a:xfrm>
              <a:custGeom>
                <a:avLst/>
                <a:gdLst/>
                <a:ahLst/>
                <a:cxnLst/>
                <a:rect l="l" t="t" r="r" b="b"/>
                <a:pathLst>
                  <a:path w="1123" h="1338" extrusionOk="0">
                    <a:moveTo>
                      <a:pt x="459" y="1"/>
                    </a:moveTo>
                    <a:cubicBezTo>
                      <a:pt x="444" y="1"/>
                      <a:pt x="429" y="2"/>
                      <a:pt x="414" y="5"/>
                    </a:cubicBezTo>
                    <a:cubicBezTo>
                      <a:pt x="132" y="57"/>
                      <a:pt x="1" y="630"/>
                      <a:pt x="52" y="911"/>
                    </a:cubicBezTo>
                    <a:cubicBezTo>
                      <a:pt x="98" y="1161"/>
                      <a:pt x="318" y="1337"/>
                      <a:pt x="564" y="1337"/>
                    </a:cubicBezTo>
                    <a:cubicBezTo>
                      <a:pt x="595" y="1337"/>
                      <a:pt x="627" y="1335"/>
                      <a:pt x="658" y="1329"/>
                    </a:cubicBezTo>
                    <a:cubicBezTo>
                      <a:pt x="935" y="1277"/>
                      <a:pt x="1123" y="1005"/>
                      <a:pt x="1076" y="723"/>
                    </a:cubicBezTo>
                    <a:cubicBezTo>
                      <a:pt x="1022" y="457"/>
                      <a:pt x="729" y="1"/>
                      <a:pt x="45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680;p50"/>
              <p:cNvSpPr/>
              <p:nvPr/>
            </p:nvSpPr>
            <p:spPr>
              <a:xfrm>
                <a:off x="942156" y="-1596113"/>
                <a:ext cx="49474" cy="36022"/>
              </a:xfrm>
              <a:custGeom>
                <a:avLst/>
                <a:gdLst/>
                <a:ahLst/>
                <a:cxnLst/>
                <a:rect l="l" t="t" r="r" b="b"/>
                <a:pathLst>
                  <a:path w="1427" h="1039" extrusionOk="0">
                    <a:moveTo>
                      <a:pt x="864" y="0"/>
                    </a:moveTo>
                    <a:cubicBezTo>
                      <a:pt x="833" y="0"/>
                      <a:pt x="801" y="3"/>
                      <a:pt x="770" y="9"/>
                    </a:cubicBezTo>
                    <a:cubicBezTo>
                      <a:pt x="488" y="60"/>
                      <a:pt x="0" y="384"/>
                      <a:pt x="52" y="666"/>
                    </a:cubicBezTo>
                    <a:cubicBezTo>
                      <a:pt x="96" y="907"/>
                      <a:pt x="523" y="1038"/>
                      <a:pt x="821" y="1038"/>
                    </a:cubicBezTo>
                    <a:cubicBezTo>
                      <a:pt x="871" y="1038"/>
                      <a:pt x="917" y="1035"/>
                      <a:pt x="958" y="1027"/>
                    </a:cubicBezTo>
                    <a:cubicBezTo>
                      <a:pt x="1239" y="976"/>
                      <a:pt x="1427" y="708"/>
                      <a:pt x="1375" y="427"/>
                    </a:cubicBezTo>
                    <a:cubicBezTo>
                      <a:pt x="1329" y="176"/>
                      <a:pt x="1109" y="0"/>
                      <a:pt x="86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681;p50"/>
              <p:cNvSpPr/>
              <p:nvPr/>
            </p:nvSpPr>
            <p:spPr>
              <a:xfrm>
                <a:off x="811318" y="-1570320"/>
                <a:ext cx="49647" cy="36057"/>
              </a:xfrm>
              <a:custGeom>
                <a:avLst/>
                <a:gdLst/>
                <a:ahLst/>
                <a:cxnLst/>
                <a:rect l="l" t="t" r="r" b="b"/>
                <a:pathLst>
                  <a:path w="1432" h="1040" extrusionOk="0">
                    <a:moveTo>
                      <a:pt x="606" y="0"/>
                    </a:moveTo>
                    <a:cubicBezTo>
                      <a:pt x="556" y="0"/>
                      <a:pt x="510" y="4"/>
                      <a:pt x="470" y="11"/>
                    </a:cubicBezTo>
                    <a:cubicBezTo>
                      <a:pt x="188" y="63"/>
                      <a:pt x="0" y="330"/>
                      <a:pt x="52" y="617"/>
                    </a:cubicBezTo>
                    <a:cubicBezTo>
                      <a:pt x="97" y="864"/>
                      <a:pt x="314" y="1040"/>
                      <a:pt x="557" y="1040"/>
                    </a:cubicBezTo>
                    <a:cubicBezTo>
                      <a:pt x="590" y="1040"/>
                      <a:pt x="624" y="1036"/>
                      <a:pt x="657" y="1030"/>
                    </a:cubicBezTo>
                    <a:cubicBezTo>
                      <a:pt x="939" y="978"/>
                      <a:pt x="1432" y="654"/>
                      <a:pt x="1380" y="372"/>
                    </a:cubicBezTo>
                    <a:cubicBezTo>
                      <a:pt x="1336" y="131"/>
                      <a:pt x="905" y="0"/>
                      <a:pt x="60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24" name="Google Shape;1632;p50"/>
          <p:cNvGrpSpPr/>
          <p:nvPr/>
        </p:nvGrpSpPr>
        <p:grpSpPr>
          <a:xfrm flipH="1">
            <a:off x="7952877" y="3274262"/>
            <a:ext cx="946453" cy="1495783"/>
            <a:chOff x="11209261" y="-6115875"/>
            <a:chExt cx="790753" cy="1249819"/>
          </a:xfrm>
        </p:grpSpPr>
        <p:sp>
          <p:nvSpPr>
            <p:cNvPr id="125" name="Google Shape;1633;p50"/>
            <p:cNvSpPr/>
            <p:nvPr/>
          </p:nvSpPr>
          <p:spPr>
            <a:xfrm>
              <a:off x="11209261" y="-6115875"/>
              <a:ext cx="790753" cy="1249819"/>
            </a:xfrm>
            <a:custGeom>
              <a:avLst/>
              <a:gdLst/>
              <a:ahLst/>
              <a:cxnLst/>
              <a:rect l="l" t="t" r="r" b="b"/>
              <a:pathLst>
                <a:path w="22808" h="36049" extrusionOk="0">
                  <a:moveTo>
                    <a:pt x="4412" y="0"/>
                  </a:moveTo>
                  <a:cubicBezTo>
                    <a:pt x="4273" y="0"/>
                    <a:pt x="4130" y="19"/>
                    <a:pt x="3985" y="58"/>
                  </a:cubicBezTo>
                  <a:cubicBezTo>
                    <a:pt x="2804" y="375"/>
                    <a:pt x="2401" y="1852"/>
                    <a:pt x="3266" y="2727"/>
                  </a:cubicBezTo>
                  <a:lnTo>
                    <a:pt x="839" y="6975"/>
                  </a:lnTo>
                  <a:lnTo>
                    <a:pt x="828" y="6991"/>
                  </a:lnTo>
                  <a:lnTo>
                    <a:pt x="822" y="6996"/>
                  </a:lnTo>
                  <a:lnTo>
                    <a:pt x="232" y="8038"/>
                  </a:lnTo>
                  <a:cubicBezTo>
                    <a:pt x="1" y="8441"/>
                    <a:pt x="140" y="8956"/>
                    <a:pt x="543" y="9187"/>
                  </a:cubicBezTo>
                  <a:cubicBezTo>
                    <a:pt x="1402" y="9681"/>
                    <a:pt x="2348" y="10009"/>
                    <a:pt x="3330" y="10159"/>
                  </a:cubicBezTo>
                  <a:cubicBezTo>
                    <a:pt x="1918" y="11239"/>
                    <a:pt x="2487" y="13489"/>
                    <a:pt x="4243" y="13768"/>
                  </a:cubicBezTo>
                  <a:cubicBezTo>
                    <a:pt x="3996" y="14230"/>
                    <a:pt x="3561" y="14724"/>
                    <a:pt x="2954" y="15212"/>
                  </a:cubicBezTo>
                  <a:cubicBezTo>
                    <a:pt x="1961" y="16018"/>
                    <a:pt x="1392" y="17162"/>
                    <a:pt x="1392" y="18343"/>
                  </a:cubicBezTo>
                  <a:lnTo>
                    <a:pt x="1392" y="32654"/>
                  </a:lnTo>
                  <a:cubicBezTo>
                    <a:pt x="1397" y="34523"/>
                    <a:pt x="3078" y="36048"/>
                    <a:pt x="5156" y="36048"/>
                  </a:cubicBezTo>
                  <a:lnTo>
                    <a:pt x="16030" y="36048"/>
                  </a:lnTo>
                  <a:cubicBezTo>
                    <a:pt x="18098" y="36048"/>
                    <a:pt x="19789" y="34523"/>
                    <a:pt x="19789" y="32654"/>
                  </a:cubicBezTo>
                  <a:lnTo>
                    <a:pt x="19789" y="18348"/>
                  </a:lnTo>
                  <a:cubicBezTo>
                    <a:pt x="19789" y="17162"/>
                    <a:pt x="19220" y="16023"/>
                    <a:pt x="18227" y="15218"/>
                  </a:cubicBezTo>
                  <a:cubicBezTo>
                    <a:pt x="17620" y="14724"/>
                    <a:pt x="17185" y="14230"/>
                    <a:pt x="16938" y="13768"/>
                  </a:cubicBezTo>
                  <a:cubicBezTo>
                    <a:pt x="17980" y="13601"/>
                    <a:pt x="18715" y="12656"/>
                    <a:pt x="18630" y="11609"/>
                  </a:cubicBezTo>
                  <a:cubicBezTo>
                    <a:pt x="18544" y="10557"/>
                    <a:pt x="17668" y="9746"/>
                    <a:pt x="16616" y="9740"/>
                  </a:cubicBezTo>
                  <a:lnTo>
                    <a:pt x="15869" y="9740"/>
                  </a:lnTo>
                  <a:lnTo>
                    <a:pt x="17067" y="6814"/>
                  </a:lnTo>
                  <a:cubicBezTo>
                    <a:pt x="17362" y="6760"/>
                    <a:pt x="17620" y="6583"/>
                    <a:pt x="17770" y="6320"/>
                  </a:cubicBezTo>
                  <a:cubicBezTo>
                    <a:pt x="17786" y="6287"/>
                    <a:pt x="17803" y="6255"/>
                    <a:pt x="17819" y="6218"/>
                  </a:cubicBezTo>
                  <a:cubicBezTo>
                    <a:pt x="17958" y="6132"/>
                    <a:pt x="18076" y="6013"/>
                    <a:pt x="18162" y="5874"/>
                  </a:cubicBezTo>
                  <a:cubicBezTo>
                    <a:pt x="18221" y="5842"/>
                    <a:pt x="18275" y="5799"/>
                    <a:pt x="18329" y="5756"/>
                  </a:cubicBezTo>
                  <a:cubicBezTo>
                    <a:pt x="18538" y="5584"/>
                    <a:pt x="18662" y="5337"/>
                    <a:pt x="18689" y="5068"/>
                  </a:cubicBezTo>
                  <a:lnTo>
                    <a:pt x="18764" y="5058"/>
                  </a:lnTo>
                  <a:lnTo>
                    <a:pt x="20740" y="4827"/>
                  </a:lnTo>
                  <a:cubicBezTo>
                    <a:pt x="20788" y="4832"/>
                    <a:pt x="20831" y="4832"/>
                    <a:pt x="20880" y="4832"/>
                  </a:cubicBezTo>
                  <a:cubicBezTo>
                    <a:pt x="20883" y="4832"/>
                    <a:pt x="20886" y="4832"/>
                    <a:pt x="20890" y="4832"/>
                  </a:cubicBezTo>
                  <a:cubicBezTo>
                    <a:pt x="21905" y="4832"/>
                    <a:pt x="22743" y="4023"/>
                    <a:pt x="22775" y="3001"/>
                  </a:cubicBezTo>
                  <a:cubicBezTo>
                    <a:pt x="22807" y="1975"/>
                    <a:pt x="22018" y="1111"/>
                    <a:pt x="20998" y="1052"/>
                  </a:cubicBezTo>
                  <a:cubicBezTo>
                    <a:pt x="20894" y="1033"/>
                    <a:pt x="20788" y="1025"/>
                    <a:pt x="20683" y="1025"/>
                  </a:cubicBezTo>
                  <a:cubicBezTo>
                    <a:pt x="20608" y="1025"/>
                    <a:pt x="20534" y="1029"/>
                    <a:pt x="20461" y="1035"/>
                  </a:cubicBezTo>
                  <a:lnTo>
                    <a:pt x="18323" y="1288"/>
                  </a:lnTo>
                  <a:cubicBezTo>
                    <a:pt x="17593" y="1374"/>
                    <a:pt x="16884" y="1605"/>
                    <a:pt x="16245" y="1970"/>
                  </a:cubicBezTo>
                  <a:cubicBezTo>
                    <a:pt x="16155" y="1944"/>
                    <a:pt x="16063" y="1932"/>
                    <a:pt x="15971" y="1932"/>
                  </a:cubicBezTo>
                  <a:cubicBezTo>
                    <a:pt x="15737" y="1932"/>
                    <a:pt x="15509" y="2014"/>
                    <a:pt x="15327" y="2168"/>
                  </a:cubicBezTo>
                  <a:cubicBezTo>
                    <a:pt x="15187" y="2281"/>
                    <a:pt x="15080" y="2432"/>
                    <a:pt x="15021" y="2598"/>
                  </a:cubicBezTo>
                  <a:cubicBezTo>
                    <a:pt x="14521" y="2652"/>
                    <a:pt x="14140" y="3060"/>
                    <a:pt x="14119" y="3565"/>
                  </a:cubicBezTo>
                  <a:cubicBezTo>
                    <a:pt x="13668" y="3769"/>
                    <a:pt x="13437" y="4268"/>
                    <a:pt x="13566" y="4746"/>
                  </a:cubicBezTo>
                  <a:cubicBezTo>
                    <a:pt x="13592" y="4848"/>
                    <a:pt x="13635" y="4945"/>
                    <a:pt x="13694" y="5031"/>
                  </a:cubicBezTo>
                  <a:lnTo>
                    <a:pt x="11772" y="9740"/>
                  </a:lnTo>
                  <a:lnTo>
                    <a:pt x="7669" y="9740"/>
                  </a:lnTo>
                  <a:lnTo>
                    <a:pt x="7642" y="9638"/>
                  </a:lnTo>
                  <a:cubicBezTo>
                    <a:pt x="7884" y="9536"/>
                    <a:pt x="8120" y="9423"/>
                    <a:pt x="8357" y="9300"/>
                  </a:cubicBezTo>
                  <a:cubicBezTo>
                    <a:pt x="8381" y="9302"/>
                    <a:pt x="8405" y="9303"/>
                    <a:pt x="8430" y="9303"/>
                  </a:cubicBezTo>
                  <a:cubicBezTo>
                    <a:pt x="8615" y="9303"/>
                    <a:pt x="8801" y="9249"/>
                    <a:pt x="8958" y="9144"/>
                  </a:cubicBezTo>
                  <a:cubicBezTo>
                    <a:pt x="9135" y="9031"/>
                    <a:pt x="9275" y="8865"/>
                    <a:pt x="9355" y="8672"/>
                  </a:cubicBezTo>
                  <a:cubicBezTo>
                    <a:pt x="10263" y="8006"/>
                    <a:pt x="11015" y="7157"/>
                    <a:pt x="11573" y="6180"/>
                  </a:cubicBezTo>
                  <a:cubicBezTo>
                    <a:pt x="11799" y="5777"/>
                    <a:pt x="11659" y="5262"/>
                    <a:pt x="11256" y="5036"/>
                  </a:cubicBezTo>
                  <a:lnTo>
                    <a:pt x="5951" y="2002"/>
                  </a:lnTo>
                  <a:cubicBezTo>
                    <a:pt x="6220" y="960"/>
                    <a:pt x="5416" y="0"/>
                    <a:pt x="4412" y="0"/>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634;p50"/>
            <p:cNvSpPr/>
            <p:nvPr/>
          </p:nvSpPr>
          <p:spPr>
            <a:xfrm>
              <a:off x="11286710" y="-5666714"/>
              <a:ext cx="579440" cy="771407"/>
            </a:xfrm>
            <a:custGeom>
              <a:avLst/>
              <a:gdLst/>
              <a:ahLst/>
              <a:cxnLst/>
              <a:rect l="l" t="t" r="r" b="b"/>
              <a:pathLst>
                <a:path w="16713" h="22250" extrusionOk="0">
                  <a:moveTo>
                    <a:pt x="3078" y="1"/>
                  </a:moveTo>
                  <a:cubicBezTo>
                    <a:pt x="3078" y="1166"/>
                    <a:pt x="2106" y="2213"/>
                    <a:pt x="1252" y="2906"/>
                  </a:cubicBezTo>
                  <a:cubicBezTo>
                    <a:pt x="463" y="3551"/>
                    <a:pt x="1" y="4442"/>
                    <a:pt x="1" y="5387"/>
                  </a:cubicBezTo>
                  <a:lnTo>
                    <a:pt x="1" y="19698"/>
                  </a:lnTo>
                  <a:cubicBezTo>
                    <a:pt x="1" y="21105"/>
                    <a:pt x="1306" y="22249"/>
                    <a:pt x="2917" y="22249"/>
                  </a:cubicBezTo>
                  <a:lnTo>
                    <a:pt x="13796" y="22249"/>
                  </a:lnTo>
                  <a:cubicBezTo>
                    <a:pt x="15407" y="22249"/>
                    <a:pt x="16712" y="21105"/>
                    <a:pt x="16712" y="19698"/>
                  </a:cubicBezTo>
                  <a:lnTo>
                    <a:pt x="16712" y="5387"/>
                  </a:lnTo>
                  <a:cubicBezTo>
                    <a:pt x="16712" y="4447"/>
                    <a:pt x="16251" y="3551"/>
                    <a:pt x="15461" y="2911"/>
                  </a:cubicBezTo>
                  <a:cubicBezTo>
                    <a:pt x="14607" y="2213"/>
                    <a:pt x="13635" y="1172"/>
                    <a:pt x="13635" y="1"/>
                  </a:cubicBezTo>
                  <a:close/>
                </a:path>
              </a:pathLst>
            </a:custGeom>
            <a:solidFill>
              <a:srgbClr val="FDF3C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635;p50"/>
            <p:cNvSpPr/>
            <p:nvPr/>
          </p:nvSpPr>
          <p:spPr>
            <a:xfrm>
              <a:off x="11444207" y="-5666714"/>
              <a:ext cx="264428" cy="68577"/>
            </a:xfrm>
            <a:custGeom>
              <a:avLst/>
              <a:gdLst/>
              <a:ahLst/>
              <a:cxnLst/>
              <a:rect l="l" t="t" r="r" b="b"/>
              <a:pathLst>
                <a:path w="7627" h="1978" extrusionOk="0">
                  <a:moveTo>
                    <a:pt x="382" y="1"/>
                  </a:moveTo>
                  <a:cubicBezTo>
                    <a:pt x="382" y="457"/>
                    <a:pt x="237" y="898"/>
                    <a:pt x="1" y="1300"/>
                  </a:cubicBezTo>
                  <a:cubicBezTo>
                    <a:pt x="780" y="1397"/>
                    <a:pt x="865" y="1977"/>
                    <a:pt x="1789" y="1977"/>
                  </a:cubicBezTo>
                  <a:cubicBezTo>
                    <a:pt x="2804" y="1977"/>
                    <a:pt x="2799" y="1284"/>
                    <a:pt x="3814" y="1284"/>
                  </a:cubicBezTo>
                  <a:cubicBezTo>
                    <a:pt x="4829" y="1284"/>
                    <a:pt x="4829" y="1977"/>
                    <a:pt x="5838" y="1977"/>
                  </a:cubicBezTo>
                  <a:cubicBezTo>
                    <a:pt x="6762" y="1977"/>
                    <a:pt x="6842" y="1397"/>
                    <a:pt x="7626" y="1300"/>
                  </a:cubicBezTo>
                  <a:cubicBezTo>
                    <a:pt x="7395" y="892"/>
                    <a:pt x="7245" y="457"/>
                    <a:pt x="7245" y="1"/>
                  </a:cubicBezTo>
                  <a:close/>
                </a:path>
              </a:pathLst>
            </a:custGeom>
            <a:solidFill>
              <a:srgbClr val="FFFBE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636;p50"/>
            <p:cNvSpPr/>
            <p:nvPr/>
          </p:nvSpPr>
          <p:spPr>
            <a:xfrm>
              <a:off x="11423441" y="-5815163"/>
              <a:ext cx="76482" cy="242517"/>
            </a:xfrm>
            <a:custGeom>
              <a:avLst/>
              <a:gdLst/>
              <a:ahLst/>
              <a:cxnLst/>
              <a:rect l="l" t="t" r="r" b="b"/>
              <a:pathLst>
                <a:path w="2206" h="6995" extrusionOk="0">
                  <a:moveTo>
                    <a:pt x="206" y="0"/>
                  </a:moveTo>
                  <a:cubicBezTo>
                    <a:pt x="104" y="0"/>
                    <a:pt x="1" y="86"/>
                    <a:pt x="36" y="218"/>
                  </a:cubicBezTo>
                  <a:lnTo>
                    <a:pt x="1846" y="6866"/>
                  </a:lnTo>
                  <a:cubicBezTo>
                    <a:pt x="1867" y="6941"/>
                    <a:pt x="1937" y="6989"/>
                    <a:pt x="2012" y="6995"/>
                  </a:cubicBezTo>
                  <a:cubicBezTo>
                    <a:pt x="2125" y="6989"/>
                    <a:pt x="2205" y="6887"/>
                    <a:pt x="2179" y="6775"/>
                  </a:cubicBezTo>
                  <a:lnTo>
                    <a:pt x="364" y="127"/>
                  </a:lnTo>
                  <a:cubicBezTo>
                    <a:pt x="340" y="38"/>
                    <a:pt x="273" y="0"/>
                    <a:pt x="206" y="0"/>
                  </a:cubicBezTo>
                  <a:close/>
                </a:path>
              </a:pathLst>
            </a:custGeom>
            <a:solidFill>
              <a:srgbClr val="F8CE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637;p50"/>
            <p:cNvSpPr/>
            <p:nvPr/>
          </p:nvSpPr>
          <p:spPr>
            <a:xfrm>
              <a:off x="11242404" y="-6040714"/>
              <a:ext cx="342609" cy="251149"/>
            </a:xfrm>
            <a:custGeom>
              <a:avLst/>
              <a:gdLst/>
              <a:ahLst/>
              <a:cxnLst/>
              <a:rect l="l" t="t" r="r" b="b"/>
              <a:pathLst>
                <a:path w="9882" h="7244" extrusionOk="0">
                  <a:moveTo>
                    <a:pt x="3593" y="0"/>
                  </a:moveTo>
                  <a:lnTo>
                    <a:pt x="1" y="6289"/>
                  </a:lnTo>
                  <a:cubicBezTo>
                    <a:pt x="1135" y="6936"/>
                    <a:pt x="2370" y="7243"/>
                    <a:pt x="3587" y="7243"/>
                  </a:cubicBezTo>
                  <a:cubicBezTo>
                    <a:pt x="6101" y="7243"/>
                    <a:pt x="8543" y="5933"/>
                    <a:pt x="9882" y="3593"/>
                  </a:cubicBezTo>
                  <a:lnTo>
                    <a:pt x="3593" y="0"/>
                  </a:lnTo>
                  <a:close/>
                </a:path>
              </a:pathLst>
            </a:custGeom>
            <a:solidFill>
              <a:srgbClr val="BFD3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638;p50"/>
            <p:cNvSpPr/>
            <p:nvPr/>
          </p:nvSpPr>
          <p:spPr>
            <a:xfrm>
              <a:off x="11263066" y="-5966975"/>
              <a:ext cx="286201" cy="136045"/>
            </a:xfrm>
            <a:custGeom>
              <a:avLst/>
              <a:gdLst/>
              <a:ahLst/>
              <a:cxnLst/>
              <a:rect l="l" t="t" r="r" b="b"/>
              <a:pathLst>
                <a:path w="8255" h="3924" extrusionOk="0">
                  <a:moveTo>
                    <a:pt x="6724" y="0"/>
                  </a:moveTo>
                  <a:cubicBezTo>
                    <a:pt x="5932" y="1385"/>
                    <a:pt x="4487" y="2159"/>
                    <a:pt x="3000" y="2159"/>
                  </a:cubicBezTo>
                  <a:cubicBezTo>
                    <a:pt x="2279" y="2159"/>
                    <a:pt x="1548" y="1977"/>
                    <a:pt x="876" y="1595"/>
                  </a:cubicBezTo>
                  <a:lnTo>
                    <a:pt x="1" y="3120"/>
                  </a:lnTo>
                  <a:cubicBezTo>
                    <a:pt x="948" y="3665"/>
                    <a:pt x="1982" y="3924"/>
                    <a:pt x="3002" y="3924"/>
                  </a:cubicBezTo>
                  <a:cubicBezTo>
                    <a:pt x="5099" y="3924"/>
                    <a:pt x="7138" y="2830"/>
                    <a:pt x="8255" y="875"/>
                  </a:cubicBezTo>
                  <a:lnTo>
                    <a:pt x="6724" y="0"/>
                  </a:lnTo>
                  <a:close/>
                </a:path>
              </a:pathLst>
            </a:custGeom>
            <a:solidFill>
              <a:srgbClr val="277F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639;p50"/>
            <p:cNvSpPr/>
            <p:nvPr/>
          </p:nvSpPr>
          <p:spPr>
            <a:xfrm>
              <a:off x="11334205" y="-6086650"/>
              <a:ext cx="174494" cy="302981"/>
            </a:xfrm>
            <a:custGeom>
              <a:avLst/>
              <a:gdLst/>
              <a:ahLst/>
              <a:cxnLst/>
              <a:rect l="l" t="t" r="r" b="b"/>
              <a:pathLst>
                <a:path w="5033" h="8739" extrusionOk="0">
                  <a:moveTo>
                    <a:pt x="807" y="337"/>
                  </a:moveTo>
                  <a:cubicBezTo>
                    <a:pt x="1152" y="337"/>
                    <a:pt x="1347" y="737"/>
                    <a:pt x="1133" y="1009"/>
                  </a:cubicBezTo>
                  <a:cubicBezTo>
                    <a:pt x="1048" y="1123"/>
                    <a:pt x="925" y="1176"/>
                    <a:pt x="803" y="1176"/>
                  </a:cubicBezTo>
                  <a:cubicBezTo>
                    <a:pt x="626" y="1176"/>
                    <a:pt x="452" y="1064"/>
                    <a:pt x="398" y="864"/>
                  </a:cubicBezTo>
                  <a:lnTo>
                    <a:pt x="392" y="864"/>
                  </a:lnTo>
                  <a:cubicBezTo>
                    <a:pt x="333" y="644"/>
                    <a:pt x="467" y="413"/>
                    <a:pt x="688" y="348"/>
                  </a:cubicBezTo>
                  <a:cubicBezTo>
                    <a:pt x="725" y="343"/>
                    <a:pt x="763" y="337"/>
                    <a:pt x="800" y="337"/>
                  </a:cubicBezTo>
                  <a:cubicBezTo>
                    <a:pt x="803" y="337"/>
                    <a:pt x="805" y="337"/>
                    <a:pt x="807" y="337"/>
                  </a:cubicBezTo>
                  <a:close/>
                  <a:moveTo>
                    <a:pt x="793" y="0"/>
                  </a:moveTo>
                  <a:cubicBezTo>
                    <a:pt x="728" y="0"/>
                    <a:pt x="662" y="9"/>
                    <a:pt x="596" y="26"/>
                  </a:cubicBezTo>
                  <a:cubicBezTo>
                    <a:pt x="236" y="123"/>
                    <a:pt x="0" y="472"/>
                    <a:pt x="43" y="842"/>
                  </a:cubicBezTo>
                  <a:cubicBezTo>
                    <a:pt x="86" y="1218"/>
                    <a:pt x="398" y="1503"/>
                    <a:pt x="773" y="1513"/>
                  </a:cubicBezTo>
                  <a:lnTo>
                    <a:pt x="553" y="8564"/>
                  </a:lnTo>
                  <a:cubicBezTo>
                    <a:pt x="548" y="8680"/>
                    <a:pt x="635" y="8739"/>
                    <a:pt x="722" y="8739"/>
                  </a:cubicBezTo>
                  <a:cubicBezTo>
                    <a:pt x="806" y="8739"/>
                    <a:pt x="889" y="8685"/>
                    <a:pt x="892" y="8575"/>
                  </a:cubicBezTo>
                  <a:lnTo>
                    <a:pt x="1101" y="1889"/>
                  </a:lnTo>
                  <a:lnTo>
                    <a:pt x="4672" y="7539"/>
                  </a:lnTo>
                  <a:cubicBezTo>
                    <a:pt x="4709" y="7591"/>
                    <a:pt x="4758" y="7613"/>
                    <a:pt x="4806" y="7613"/>
                  </a:cubicBezTo>
                  <a:cubicBezTo>
                    <a:pt x="4921" y="7613"/>
                    <a:pt x="5032" y="7488"/>
                    <a:pt x="4957" y="7356"/>
                  </a:cubicBezTo>
                  <a:lnTo>
                    <a:pt x="1198" y="1401"/>
                  </a:lnTo>
                  <a:cubicBezTo>
                    <a:pt x="1515" y="1202"/>
                    <a:pt x="1638" y="799"/>
                    <a:pt x="1488" y="456"/>
                  </a:cubicBezTo>
                  <a:cubicBezTo>
                    <a:pt x="1364" y="174"/>
                    <a:pt x="1089" y="0"/>
                    <a:pt x="79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640;p50"/>
            <p:cNvSpPr/>
            <p:nvPr/>
          </p:nvSpPr>
          <p:spPr>
            <a:xfrm>
              <a:off x="11562981" y="-6051150"/>
              <a:ext cx="401444" cy="509614"/>
            </a:xfrm>
            <a:custGeom>
              <a:avLst/>
              <a:gdLst/>
              <a:ahLst/>
              <a:cxnLst/>
              <a:rect l="l" t="t" r="r" b="b"/>
              <a:pathLst>
                <a:path w="11579" h="14699" extrusionOk="0">
                  <a:moveTo>
                    <a:pt x="10464" y="1"/>
                  </a:moveTo>
                  <a:cubicBezTo>
                    <a:pt x="10427" y="1"/>
                    <a:pt x="10391" y="2"/>
                    <a:pt x="10354" y="6"/>
                  </a:cubicBezTo>
                  <a:lnTo>
                    <a:pt x="8217" y="253"/>
                  </a:lnTo>
                  <a:cubicBezTo>
                    <a:pt x="6509" y="452"/>
                    <a:pt x="5049" y="1569"/>
                    <a:pt x="4399" y="3158"/>
                  </a:cubicBezTo>
                  <a:lnTo>
                    <a:pt x="286" y="13243"/>
                  </a:lnTo>
                  <a:cubicBezTo>
                    <a:pt x="1" y="13936"/>
                    <a:pt x="516" y="14699"/>
                    <a:pt x="1268" y="14699"/>
                  </a:cubicBezTo>
                  <a:cubicBezTo>
                    <a:pt x="1698" y="14699"/>
                    <a:pt x="2085" y="14441"/>
                    <a:pt x="2246" y="14043"/>
                  </a:cubicBezTo>
                  <a:lnTo>
                    <a:pt x="6364" y="3959"/>
                  </a:lnTo>
                  <a:cubicBezTo>
                    <a:pt x="6719" y="3083"/>
                    <a:pt x="7524" y="2471"/>
                    <a:pt x="8464" y="2364"/>
                  </a:cubicBezTo>
                  <a:lnTo>
                    <a:pt x="10601" y="2106"/>
                  </a:lnTo>
                  <a:cubicBezTo>
                    <a:pt x="11176" y="2031"/>
                    <a:pt x="11579" y="1510"/>
                    <a:pt x="11509" y="935"/>
                  </a:cubicBezTo>
                  <a:cubicBezTo>
                    <a:pt x="11449" y="397"/>
                    <a:pt x="10993" y="1"/>
                    <a:pt x="10464" y="1"/>
                  </a:cubicBezTo>
                  <a:close/>
                </a:path>
              </a:pathLst>
            </a:custGeom>
            <a:solidFill>
              <a:srgbClr val="F8CE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641;p50"/>
            <p:cNvSpPr/>
            <p:nvPr/>
          </p:nvSpPr>
          <p:spPr>
            <a:xfrm>
              <a:off x="11754800" y="-6019810"/>
              <a:ext cx="75199" cy="82653"/>
            </a:xfrm>
            <a:custGeom>
              <a:avLst/>
              <a:gdLst/>
              <a:ahLst/>
              <a:cxnLst/>
              <a:rect l="l" t="t" r="r" b="b"/>
              <a:pathLst>
                <a:path w="2169" h="2384" extrusionOk="0">
                  <a:moveTo>
                    <a:pt x="240" y="0"/>
                  </a:moveTo>
                  <a:cubicBezTo>
                    <a:pt x="113" y="0"/>
                    <a:pt x="1" y="150"/>
                    <a:pt x="101" y="278"/>
                  </a:cubicBezTo>
                  <a:lnTo>
                    <a:pt x="1814" y="2324"/>
                  </a:lnTo>
                  <a:cubicBezTo>
                    <a:pt x="1846" y="2362"/>
                    <a:pt x="1895" y="2383"/>
                    <a:pt x="1943" y="2383"/>
                  </a:cubicBezTo>
                  <a:cubicBezTo>
                    <a:pt x="2088" y="2383"/>
                    <a:pt x="2169" y="2217"/>
                    <a:pt x="2077" y="2104"/>
                  </a:cubicBezTo>
                  <a:lnTo>
                    <a:pt x="364" y="58"/>
                  </a:lnTo>
                  <a:cubicBezTo>
                    <a:pt x="326" y="17"/>
                    <a:pt x="282" y="0"/>
                    <a:pt x="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642;p50"/>
            <p:cNvSpPr/>
            <p:nvPr/>
          </p:nvSpPr>
          <p:spPr>
            <a:xfrm>
              <a:off x="11725505" y="-5996929"/>
              <a:ext cx="91286" cy="72807"/>
            </a:xfrm>
            <a:custGeom>
              <a:avLst/>
              <a:gdLst/>
              <a:ahLst/>
              <a:cxnLst/>
              <a:rect l="l" t="t" r="r" b="b"/>
              <a:pathLst>
                <a:path w="2633" h="2100" extrusionOk="0">
                  <a:moveTo>
                    <a:pt x="241" y="1"/>
                  </a:moveTo>
                  <a:cubicBezTo>
                    <a:pt x="103" y="1"/>
                    <a:pt x="0" y="184"/>
                    <a:pt x="130" y="300"/>
                  </a:cubicBezTo>
                  <a:lnTo>
                    <a:pt x="2294" y="2062"/>
                  </a:lnTo>
                  <a:cubicBezTo>
                    <a:pt x="2321" y="2083"/>
                    <a:pt x="2358" y="2099"/>
                    <a:pt x="2401" y="2099"/>
                  </a:cubicBezTo>
                  <a:cubicBezTo>
                    <a:pt x="2562" y="2099"/>
                    <a:pt x="2632" y="1895"/>
                    <a:pt x="2509" y="1793"/>
                  </a:cubicBezTo>
                  <a:lnTo>
                    <a:pt x="345" y="37"/>
                  </a:lnTo>
                  <a:cubicBezTo>
                    <a:pt x="310" y="12"/>
                    <a:pt x="274" y="1"/>
                    <a:pt x="241" y="1"/>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643;p50"/>
            <p:cNvSpPr/>
            <p:nvPr/>
          </p:nvSpPr>
          <p:spPr>
            <a:xfrm>
              <a:off x="11704150" y="-5966663"/>
              <a:ext cx="98844" cy="58523"/>
            </a:xfrm>
            <a:custGeom>
              <a:avLst/>
              <a:gdLst/>
              <a:ahLst/>
              <a:cxnLst/>
              <a:rect l="l" t="t" r="r" b="b"/>
              <a:pathLst>
                <a:path w="2851" h="1688" extrusionOk="0">
                  <a:moveTo>
                    <a:pt x="254" y="0"/>
                  </a:moveTo>
                  <a:cubicBezTo>
                    <a:pt x="97" y="0"/>
                    <a:pt x="1" y="235"/>
                    <a:pt x="177" y="329"/>
                  </a:cubicBezTo>
                  <a:lnTo>
                    <a:pt x="2534" y="1661"/>
                  </a:lnTo>
                  <a:cubicBezTo>
                    <a:pt x="2556" y="1677"/>
                    <a:pt x="2588" y="1688"/>
                    <a:pt x="2615" y="1688"/>
                  </a:cubicBezTo>
                  <a:cubicBezTo>
                    <a:pt x="2792" y="1683"/>
                    <a:pt x="2851" y="1452"/>
                    <a:pt x="2701" y="1366"/>
                  </a:cubicBezTo>
                  <a:lnTo>
                    <a:pt x="348" y="29"/>
                  </a:lnTo>
                  <a:cubicBezTo>
                    <a:pt x="316" y="9"/>
                    <a:pt x="284" y="0"/>
                    <a:pt x="25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644;p50"/>
            <p:cNvSpPr/>
            <p:nvPr/>
          </p:nvSpPr>
          <p:spPr>
            <a:xfrm>
              <a:off x="11906855" y="-6040160"/>
              <a:ext cx="52352" cy="52352"/>
            </a:xfrm>
            <a:custGeom>
              <a:avLst/>
              <a:gdLst/>
              <a:ahLst/>
              <a:cxnLst/>
              <a:rect l="l" t="t" r="r" b="b"/>
              <a:pathLst>
                <a:path w="1510" h="1510" extrusionOk="0">
                  <a:moveTo>
                    <a:pt x="758" y="1"/>
                  </a:moveTo>
                  <a:cubicBezTo>
                    <a:pt x="339" y="1"/>
                    <a:pt x="0" y="339"/>
                    <a:pt x="0" y="758"/>
                  </a:cubicBezTo>
                  <a:cubicBezTo>
                    <a:pt x="0" y="1171"/>
                    <a:pt x="339" y="1510"/>
                    <a:pt x="758" y="1510"/>
                  </a:cubicBezTo>
                  <a:cubicBezTo>
                    <a:pt x="1171" y="1510"/>
                    <a:pt x="1509" y="1171"/>
                    <a:pt x="1509" y="758"/>
                  </a:cubicBezTo>
                  <a:cubicBezTo>
                    <a:pt x="1509" y="339"/>
                    <a:pt x="1171" y="1"/>
                    <a:pt x="758" y="1"/>
                  </a:cubicBezTo>
                  <a:close/>
                </a:path>
              </a:pathLst>
            </a:custGeom>
            <a:solidFill>
              <a:srgbClr val="F3970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645;p50"/>
            <p:cNvSpPr/>
            <p:nvPr/>
          </p:nvSpPr>
          <p:spPr>
            <a:xfrm>
              <a:off x="11884147" y="-6050595"/>
              <a:ext cx="85496" cy="73223"/>
            </a:xfrm>
            <a:custGeom>
              <a:avLst/>
              <a:gdLst/>
              <a:ahLst/>
              <a:cxnLst/>
              <a:rect l="l" t="t" r="r" b="b"/>
              <a:pathLst>
                <a:path w="2466" h="2112" extrusionOk="0">
                  <a:moveTo>
                    <a:pt x="1413" y="345"/>
                  </a:moveTo>
                  <a:cubicBezTo>
                    <a:pt x="1805" y="345"/>
                    <a:pt x="2121" y="661"/>
                    <a:pt x="2127" y="1059"/>
                  </a:cubicBezTo>
                  <a:cubicBezTo>
                    <a:pt x="2127" y="1488"/>
                    <a:pt x="1772" y="1772"/>
                    <a:pt x="1405" y="1772"/>
                  </a:cubicBezTo>
                  <a:cubicBezTo>
                    <a:pt x="1230" y="1772"/>
                    <a:pt x="1052" y="1707"/>
                    <a:pt x="908" y="1564"/>
                  </a:cubicBezTo>
                  <a:cubicBezTo>
                    <a:pt x="457" y="1112"/>
                    <a:pt x="774" y="345"/>
                    <a:pt x="1413" y="345"/>
                  </a:cubicBezTo>
                  <a:close/>
                  <a:moveTo>
                    <a:pt x="1402" y="1"/>
                  </a:moveTo>
                  <a:cubicBezTo>
                    <a:pt x="1143" y="1"/>
                    <a:pt x="880" y="97"/>
                    <a:pt x="666" y="312"/>
                  </a:cubicBezTo>
                  <a:cubicBezTo>
                    <a:pt x="0" y="978"/>
                    <a:pt x="473" y="2111"/>
                    <a:pt x="1413" y="2111"/>
                  </a:cubicBezTo>
                  <a:cubicBezTo>
                    <a:pt x="1993" y="2111"/>
                    <a:pt x="2465" y="1639"/>
                    <a:pt x="2465" y="1059"/>
                  </a:cubicBezTo>
                  <a:cubicBezTo>
                    <a:pt x="2465" y="423"/>
                    <a:pt x="1944" y="1"/>
                    <a:pt x="1402" y="1"/>
                  </a:cubicBezTo>
                  <a:close/>
                </a:path>
              </a:pathLst>
            </a:custGeom>
            <a:solidFill>
              <a:srgbClr val="2210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646;p50"/>
            <p:cNvSpPr/>
            <p:nvPr/>
          </p:nvSpPr>
          <p:spPr>
            <a:xfrm>
              <a:off x="11350777" y="-5622200"/>
              <a:ext cx="451507" cy="664520"/>
            </a:xfrm>
            <a:custGeom>
              <a:avLst/>
              <a:gdLst/>
              <a:ahLst/>
              <a:cxnLst/>
              <a:rect l="l" t="t" r="r" b="b"/>
              <a:pathLst>
                <a:path w="13023" h="19167" extrusionOk="0">
                  <a:moveTo>
                    <a:pt x="6509" y="0"/>
                  </a:moveTo>
                  <a:cubicBezTo>
                    <a:pt x="5494" y="0"/>
                    <a:pt x="5494" y="688"/>
                    <a:pt x="4484" y="688"/>
                  </a:cubicBezTo>
                  <a:cubicBezTo>
                    <a:pt x="3560" y="688"/>
                    <a:pt x="3480" y="113"/>
                    <a:pt x="2696" y="11"/>
                  </a:cubicBezTo>
                  <a:cubicBezTo>
                    <a:pt x="2336" y="650"/>
                    <a:pt x="1772" y="1203"/>
                    <a:pt x="1251" y="1622"/>
                  </a:cubicBezTo>
                  <a:cubicBezTo>
                    <a:pt x="462" y="2267"/>
                    <a:pt x="0" y="3158"/>
                    <a:pt x="0" y="4103"/>
                  </a:cubicBezTo>
                  <a:lnTo>
                    <a:pt x="0" y="17577"/>
                  </a:lnTo>
                  <a:cubicBezTo>
                    <a:pt x="0" y="18457"/>
                    <a:pt x="811" y="19166"/>
                    <a:pt x="1815" y="19166"/>
                  </a:cubicBezTo>
                  <a:lnTo>
                    <a:pt x="11202" y="19166"/>
                  </a:lnTo>
                  <a:cubicBezTo>
                    <a:pt x="12206" y="19166"/>
                    <a:pt x="13022" y="18452"/>
                    <a:pt x="13022" y="17577"/>
                  </a:cubicBezTo>
                  <a:lnTo>
                    <a:pt x="13022" y="4103"/>
                  </a:lnTo>
                  <a:cubicBezTo>
                    <a:pt x="13022" y="3163"/>
                    <a:pt x="12555" y="2267"/>
                    <a:pt x="11766" y="1622"/>
                  </a:cubicBezTo>
                  <a:cubicBezTo>
                    <a:pt x="11250" y="1198"/>
                    <a:pt x="10681" y="645"/>
                    <a:pt x="10321" y="11"/>
                  </a:cubicBezTo>
                  <a:cubicBezTo>
                    <a:pt x="9537" y="108"/>
                    <a:pt x="9457" y="688"/>
                    <a:pt x="8533" y="688"/>
                  </a:cubicBezTo>
                  <a:cubicBezTo>
                    <a:pt x="7518" y="688"/>
                    <a:pt x="7518" y="0"/>
                    <a:pt x="6509" y="0"/>
                  </a:cubicBezTo>
                  <a:close/>
                </a:path>
              </a:pathLst>
            </a:custGeom>
            <a:solidFill>
              <a:srgbClr val="F3970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647;p50"/>
            <p:cNvSpPr/>
            <p:nvPr/>
          </p:nvSpPr>
          <p:spPr>
            <a:xfrm>
              <a:off x="11417963" y="-5324504"/>
              <a:ext cx="60742" cy="45834"/>
            </a:xfrm>
            <a:custGeom>
              <a:avLst/>
              <a:gdLst/>
              <a:ahLst/>
              <a:cxnLst/>
              <a:rect l="l" t="t" r="r" b="b"/>
              <a:pathLst>
                <a:path w="1752" h="1322" extrusionOk="0">
                  <a:moveTo>
                    <a:pt x="1110" y="343"/>
                  </a:moveTo>
                  <a:cubicBezTo>
                    <a:pt x="1284" y="343"/>
                    <a:pt x="1424" y="484"/>
                    <a:pt x="1424" y="661"/>
                  </a:cubicBezTo>
                  <a:cubicBezTo>
                    <a:pt x="1424" y="840"/>
                    <a:pt x="1279" y="983"/>
                    <a:pt x="1101" y="983"/>
                  </a:cubicBezTo>
                  <a:cubicBezTo>
                    <a:pt x="1097" y="983"/>
                    <a:pt x="1094" y="983"/>
                    <a:pt x="1091" y="983"/>
                  </a:cubicBezTo>
                  <a:lnTo>
                    <a:pt x="661" y="983"/>
                  </a:lnTo>
                  <a:cubicBezTo>
                    <a:pt x="253" y="961"/>
                    <a:pt x="253" y="360"/>
                    <a:pt x="661" y="344"/>
                  </a:cubicBezTo>
                  <a:lnTo>
                    <a:pt x="1091" y="344"/>
                  </a:lnTo>
                  <a:cubicBezTo>
                    <a:pt x="1097" y="343"/>
                    <a:pt x="1104" y="343"/>
                    <a:pt x="1110" y="343"/>
                  </a:cubicBezTo>
                  <a:close/>
                  <a:moveTo>
                    <a:pt x="661" y="0"/>
                  </a:moveTo>
                  <a:cubicBezTo>
                    <a:pt x="296" y="0"/>
                    <a:pt x="1" y="295"/>
                    <a:pt x="1" y="661"/>
                  </a:cubicBezTo>
                  <a:cubicBezTo>
                    <a:pt x="1" y="1026"/>
                    <a:pt x="296" y="1321"/>
                    <a:pt x="661" y="1321"/>
                  </a:cubicBezTo>
                  <a:lnTo>
                    <a:pt x="1091" y="1321"/>
                  </a:lnTo>
                  <a:cubicBezTo>
                    <a:pt x="1456" y="1321"/>
                    <a:pt x="1751" y="1026"/>
                    <a:pt x="1751" y="661"/>
                  </a:cubicBezTo>
                  <a:cubicBezTo>
                    <a:pt x="1751" y="295"/>
                    <a:pt x="1456" y="0"/>
                    <a:pt x="1091"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648;p50"/>
            <p:cNvSpPr/>
            <p:nvPr/>
          </p:nvSpPr>
          <p:spPr>
            <a:xfrm>
              <a:off x="11681026" y="-5530988"/>
              <a:ext cx="60742" cy="45834"/>
            </a:xfrm>
            <a:custGeom>
              <a:avLst/>
              <a:gdLst/>
              <a:ahLst/>
              <a:cxnLst/>
              <a:rect l="l" t="t" r="r" b="b"/>
              <a:pathLst>
                <a:path w="1752" h="1322" extrusionOk="0">
                  <a:moveTo>
                    <a:pt x="642" y="338"/>
                  </a:moveTo>
                  <a:cubicBezTo>
                    <a:pt x="648" y="338"/>
                    <a:pt x="655" y="339"/>
                    <a:pt x="661" y="339"/>
                  </a:cubicBezTo>
                  <a:lnTo>
                    <a:pt x="1091" y="339"/>
                  </a:lnTo>
                  <a:cubicBezTo>
                    <a:pt x="1499" y="355"/>
                    <a:pt x="1499" y="962"/>
                    <a:pt x="1091" y="978"/>
                  </a:cubicBezTo>
                  <a:lnTo>
                    <a:pt x="661" y="978"/>
                  </a:lnTo>
                  <a:cubicBezTo>
                    <a:pt x="655" y="978"/>
                    <a:pt x="649" y="979"/>
                    <a:pt x="643" y="979"/>
                  </a:cubicBezTo>
                  <a:cubicBezTo>
                    <a:pt x="468" y="979"/>
                    <a:pt x="328" y="832"/>
                    <a:pt x="328" y="656"/>
                  </a:cubicBezTo>
                  <a:cubicBezTo>
                    <a:pt x="328" y="480"/>
                    <a:pt x="468" y="338"/>
                    <a:pt x="642" y="338"/>
                  </a:cubicBezTo>
                  <a:close/>
                  <a:moveTo>
                    <a:pt x="651" y="1"/>
                  </a:moveTo>
                  <a:cubicBezTo>
                    <a:pt x="291" y="1"/>
                    <a:pt x="1" y="299"/>
                    <a:pt x="1" y="656"/>
                  </a:cubicBezTo>
                  <a:cubicBezTo>
                    <a:pt x="1" y="1021"/>
                    <a:pt x="296" y="1322"/>
                    <a:pt x="661" y="1322"/>
                  </a:cubicBezTo>
                  <a:lnTo>
                    <a:pt x="1091" y="1322"/>
                  </a:lnTo>
                  <a:cubicBezTo>
                    <a:pt x="1456" y="1322"/>
                    <a:pt x="1751" y="1021"/>
                    <a:pt x="1751" y="656"/>
                  </a:cubicBezTo>
                  <a:cubicBezTo>
                    <a:pt x="1751" y="299"/>
                    <a:pt x="1461" y="1"/>
                    <a:pt x="1100" y="1"/>
                  </a:cubicBezTo>
                  <a:cubicBezTo>
                    <a:pt x="1097" y="1"/>
                    <a:pt x="1094" y="1"/>
                    <a:pt x="1091" y="1"/>
                  </a:cubicBezTo>
                  <a:lnTo>
                    <a:pt x="661" y="1"/>
                  </a:lnTo>
                  <a:cubicBezTo>
                    <a:pt x="658" y="1"/>
                    <a:pt x="655" y="1"/>
                    <a:pt x="651" y="1"/>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649;p50"/>
            <p:cNvSpPr/>
            <p:nvPr/>
          </p:nvSpPr>
          <p:spPr>
            <a:xfrm>
              <a:off x="11417963" y="-5517571"/>
              <a:ext cx="60742" cy="45834"/>
            </a:xfrm>
            <a:custGeom>
              <a:avLst/>
              <a:gdLst/>
              <a:ahLst/>
              <a:cxnLst/>
              <a:rect l="l" t="t" r="r" b="b"/>
              <a:pathLst>
                <a:path w="1752" h="1322" extrusionOk="0">
                  <a:moveTo>
                    <a:pt x="1091" y="344"/>
                  </a:moveTo>
                  <a:cubicBezTo>
                    <a:pt x="1494" y="360"/>
                    <a:pt x="1494" y="962"/>
                    <a:pt x="1091" y="983"/>
                  </a:cubicBezTo>
                  <a:lnTo>
                    <a:pt x="661" y="983"/>
                  </a:lnTo>
                  <a:cubicBezTo>
                    <a:pt x="253" y="962"/>
                    <a:pt x="253" y="360"/>
                    <a:pt x="661" y="344"/>
                  </a:cubicBezTo>
                  <a:close/>
                  <a:moveTo>
                    <a:pt x="661" y="0"/>
                  </a:moveTo>
                  <a:cubicBezTo>
                    <a:pt x="296" y="0"/>
                    <a:pt x="1" y="296"/>
                    <a:pt x="1" y="661"/>
                  </a:cubicBezTo>
                  <a:cubicBezTo>
                    <a:pt x="1" y="1026"/>
                    <a:pt x="296" y="1321"/>
                    <a:pt x="661" y="1321"/>
                  </a:cubicBezTo>
                  <a:lnTo>
                    <a:pt x="1091" y="1321"/>
                  </a:lnTo>
                  <a:cubicBezTo>
                    <a:pt x="1456" y="1321"/>
                    <a:pt x="1751" y="1026"/>
                    <a:pt x="1751" y="661"/>
                  </a:cubicBezTo>
                  <a:cubicBezTo>
                    <a:pt x="1751" y="296"/>
                    <a:pt x="1456" y="0"/>
                    <a:pt x="1091"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650;p50"/>
            <p:cNvSpPr/>
            <p:nvPr/>
          </p:nvSpPr>
          <p:spPr>
            <a:xfrm>
              <a:off x="11528174" y="-5433986"/>
              <a:ext cx="60742" cy="45834"/>
            </a:xfrm>
            <a:custGeom>
              <a:avLst/>
              <a:gdLst/>
              <a:ahLst/>
              <a:cxnLst/>
              <a:rect l="l" t="t" r="r" b="b"/>
              <a:pathLst>
                <a:path w="1752" h="1322" extrusionOk="0">
                  <a:moveTo>
                    <a:pt x="1091" y="339"/>
                  </a:moveTo>
                  <a:cubicBezTo>
                    <a:pt x="1499" y="360"/>
                    <a:pt x="1499" y="962"/>
                    <a:pt x="1091" y="978"/>
                  </a:cubicBezTo>
                  <a:lnTo>
                    <a:pt x="661" y="978"/>
                  </a:lnTo>
                  <a:cubicBezTo>
                    <a:pt x="258" y="962"/>
                    <a:pt x="258" y="360"/>
                    <a:pt x="661" y="339"/>
                  </a:cubicBezTo>
                  <a:close/>
                  <a:moveTo>
                    <a:pt x="661" y="0"/>
                  </a:moveTo>
                  <a:cubicBezTo>
                    <a:pt x="296" y="0"/>
                    <a:pt x="1" y="296"/>
                    <a:pt x="1" y="661"/>
                  </a:cubicBezTo>
                  <a:cubicBezTo>
                    <a:pt x="1" y="1026"/>
                    <a:pt x="296" y="1322"/>
                    <a:pt x="661" y="1322"/>
                  </a:cubicBezTo>
                  <a:lnTo>
                    <a:pt x="1091" y="1322"/>
                  </a:lnTo>
                  <a:cubicBezTo>
                    <a:pt x="1456" y="1322"/>
                    <a:pt x="1751" y="1026"/>
                    <a:pt x="1751" y="661"/>
                  </a:cubicBezTo>
                  <a:cubicBezTo>
                    <a:pt x="1751" y="296"/>
                    <a:pt x="1456" y="0"/>
                    <a:pt x="1091"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651;p50"/>
            <p:cNvSpPr/>
            <p:nvPr/>
          </p:nvSpPr>
          <p:spPr>
            <a:xfrm>
              <a:off x="11681026" y="-5340521"/>
              <a:ext cx="60742" cy="45834"/>
            </a:xfrm>
            <a:custGeom>
              <a:avLst/>
              <a:gdLst/>
              <a:ahLst/>
              <a:cxnLst/>
              <a:rect l="l" t="t" r="r" b="b"/>
              <a:pathLst>
                <a:path w="1752" h="1322" extrusionOk="0">
                  <a:moveTo>
                    <a:pt x="651" y="338"/>
                  </a:moveTo>
                  <a:cubicBezTo>
                    <a:pt x="654" y="338"/>
                    <a:pt x="658" y="338"/>
                    <a:pt x="661" y="339"/>
                  </a:cubicBezTo>
                  <a:lnTo>
                    <a:pt x="1091" y="339"/>
                  </a:lnTo>
                  <a:cubicBezTo>
                    <a:pt x="1499" y="360"/>
                    <a:pt x="1499" y="961"/>
                    <a:pt x="1091" y="978"/>
                  </a:cubicBezTo>
                  <a:lnTo>
                    <a:pt x="661" y="978"/>
                  </a:lnTo>
                  <a:cubicBezTo>
                    <a:pt x="655" y="978"/>
                    <a:pt x="648" y="978"/>
                    <a:pt x="642" y="978"/>
                  </a:cubicBezTo>
                  <a:cubicBezTo>
                    <a:pt x="468" y="978"/>
                    <a:pt x="328" y="837"/>
                    <a:pt x="328" y="661"/>
                  </a:cubicBezTo>
                  <a:cubicBezTo>
                    <a:pt x="328" y="481"/>
                    <a:pt x="473" y="338"/>
                    <a:pt x="651" y="338"/>
                  </a:cubicBezTo>
                  <a:close/>
                  <a:moveTo>
                    <a:pt x="661" y="0"/>
                  </a:moveTo>
                  <a:cubicBezTo>
                    <a:pt x="296" y="0"/>
                    <a:pt x="1" y="296"/>
                    <a:pt x="1" y="661"/>
                  </a:cubicBezTo>
                  <a:cubicBezTo>
                    <a:pt x="1" y="1026"/>
                    <a:pt x="296" y="1321"/>
                    <a:pt x="661" y="1321"/>
                  </a:cubicBezTo>
                  <a:lnTo>
                    <a:pt x="1091" y="1321"/>
                  </a:lnTo>
                  <a:cubicBezTo>
                    <a:pt x="1456" y="1321"/>
                    <a:pt x="1751" y="1026"/>
                    <a:pt x="1751" y="661"/>
                  </a:cubicBezTo>
                  <a:cubicBezTo>
                    <a:pt x="1751" y="296"/>
                    <a:pt x="1456" y="0"/>
                    <a:pt x="1091"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652;p50"/>
            <p:cNvSpPr/>
            <p:nvPr/>
          </p:nvSpPr>
          <p:spPr>
            <a:xfrm>
              <a:off x="11524464" y="-5250973"/>
              <a:ext cx="60534" cy="45834"/>
            </a:xfrm>
            <a:custGeom>
              <a:avLst/>
              <a:gdLst/>
              <a:ahLst/>
              <a:cxnLst/>
              <a:rect l="l" t="t" r="r" b="b"/>
              <a:pathLst>
                <a:path w="1746" h="1322" extrusionOk="0">
                  <a:moveTo>
                    <a:pt x="642" y="343"/>
                  </a:moveTo>
                  <a:cubicBezTo>
                    <a:pt x="648" y="343"/>
                    <a:pt x="654" y="344"/>
                    <a:pt x="661" y="344"/>
                  </a:cubicBezTo>
                  <a:lnTo>
                    <a:pt x="1085" y="344"/>
                  </a:lnTo>
                  <a:cubicBezTo>
                    <a:pt x="1493" y="360"/>
                    <a:pt x="1493" y="961"/>
                    <a:pt x="1085" y="983"/>
                  </a:cubicBezTo>
                  <a:lnTo>
                    <a:pt x="661" y="983"/>
                  </a:lnTo>
                  <a:cubicBezTo>
                    <a:pt x="658" y="983"/>
                    <a:pt x="654" y="983"/>
                    <a:pt x="651" y="983"/>
                  </a:cubicBezTo>
                  <a:cubicBezTo>
                    <a:pt x="473" y="983"/>
                    <a:pt x="323" y="840"/>
                    <a:pt x="323" y="661"/>
                  </a:cubicBezTo>
                  <a:cubicBezTo>
                    <a:pt x="323" y="485"/>
                    <a:pt x="468" y="343"/>
                    <a:pt x="642" y="343"/>
                  </a:cubicBezTo>
                  <a:close/>
                  <a:moveTo>
                    <a:pt x="661" y="0"/>
                  </a:moveTo>
                  <a:cubicBezTo>
                    <a:pt x="296" y="0"/>
                    <a:pt x="0" y="296"/>
                    <a:pt x="0" y="661"/>
                  </a:cubicBezTo>
                  <a:cubicBezTo>
                    <a:pt x="0" y="1026"/>
                    <a:pt x="296" y="1321"/>
                    <a:pt x="661" y="1321"/>
                  </a:cubicBezTo>
                  <a:lnTo>
                    <a:pt x="1085" y="1321"/>
                  </a:lnTo>
                  <a:cubicBezTo>
                    <a:pt x="1450" y="1321"/>
                    <a:pt x="1746" y="1026"/>
                    <a:pt x="1746" y="661"/>
                  </a:cubicBezTo>
                  <a:cubicBezTo>
                    <a:pt x="1746" y="296"/>
                    <a:pt x="1450" y="0"/>
                    <a:pt x="1085"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653;p50"/>
            <p:cNvSpPr/>
            <p:nvPr/>
          </p:nvSpPr>
          <p:spPr>
            <a:xfrm>
              <a:off x="11657209" y="-5170369"/>
              <a:ext cx="60707" cy="45834"/>
            </a:xfrm>
            <a:custGeom>
              <a:avLst/>
              <a:gdLst/>
              <a:ahLst/>
              <a:cxnLst/>
              <a:rect l="l" t="t" r="r" b="b"/>
              <a:pathLst>
                <a:path w="1751" h="1322" extrusionOk="0">
                  <a:moveTo>
                    <a:pt x="1100" y="339"/>
                  </a:moveTo>
                  <a:cubicBezTo>
                    <a:pt x="1278" y="339"/>
                    <a:pt x="1423" y="482"/>
                    <a:pt x="1423" y="661"/>
                  </a:cubicBezTo>
                  <a:cubicBezTo>
                    <a:pt x="1423" y="837"/>
                    <a:pt x="1283" y="978"/>
                    <a:pt x="1109" y="978"/>
                  </a:cubicBezTo>
                  <a:cubicBezTo>
                    <a:pt x="1103" y="978"/>
                    <a:pt x="1097" y="978"/>
                    <a:pt x="1090" y="978"/>
                  </a:cubicBezTo>
                  <a:lnTo>
                    <a:pt x="661" y="978"/>
                  </a:lnTo>
                  <a:cubicBezTo>
                    <a:pt x="654" y="978"/>
                    <a:pt x="648" y="978"/>
                    <a:pt x="642" y="978"/>
                  </a:cubicBezTo>
                  <a:cubicBezTo>
                    <a:pt x="468" y="978"/>
                    <a:pt x="328" y="837"/>
                    <a:pt x="328" y="661"/>
                  </a:cubicBezTo>
                  <a:cubicBezTo>
                    <a:pt x="328" y="482"/>
                    <a:pt x="473" y="339"/>
                    <a:pt x="651" y="339"/>
                  </a:cubicBezTo>
                  <a:cubicBezTo>
                    <a:pt x="654" y="339"/>
                    <a:pt x="657" y="339"/>
                    <a:pt x="661" y="339"/>
                  </a:cubicBezTo>
                  <a:lnTo>
                    <a:pt x="1090" y="339"/>
                  </a:lnTo>
                  <a:cubicBezTo>
                    <a:pt x="1094" y="339"/>
                    <a:pt x="1097" y="339"/>
                    <a:pt x="1100" y="339"/>
                  </a:cubicBezTo>
                  <a:close/>
                  <a:moveTo>
                    <a:pt x="661" y="0"/>
                  </a:moveTo>
                  <a:cubicBezTo>
                    <a:pt x="296" y="0"/>
                    <a:pt x="0" y="296"/>
                    <a:pt x="0" y="661"/>
                  </a:cubicBezTo>
                  <a:cubicBezTo>
                    <a:pt x="0" y="1026"/>
                    <a:pt x="296" y="1322"/>
                    <a:pt x="661" y="1322"/>
                  </a:cubicBezTo>
                  <a:lnTo>
                    <a:pt x="1090" y="1322"/>
                  </a:lnTo>
                  <a:cubicBezTo>
                    <a:pt x="1455" y="1322"/>
                    <a:pt x="1751" y="1026"/>
                    <a:pt x="1751" y="661"/>
                  </a:cubicBezTo>
                  <a:cubicBezTo>
                    <a:pt x="1751" y="296"/>
                    <a:pt x="1455" y="0"/>
                    <a:pt x="1090"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654;p50"/>
            <p:cNvSpPr/>
            <p:nvPr/>
          </p:nvSpPr>
          <p:spPr>
            <a:xfrm>
              <a:off x="11423545" y="-5115247"/>
              <a:ext cx="60568" cy="45834"/>
            </a:xfrm>
            <a:custGeom>
              <a:avLst/>
              <a:gdLst/>
              <a:ahLst/>
              <a:cxnLst/>
              <a:rect l="l" t="t" r="r" b="b"/>
              <a:pathLst>
                <a:path w="1747" h="1322" extrusionOk="0">
                  <a:moveTo>
                    <a:pt x="651" y="338"/>
                  </a:moveTo>
                  <a:cubicBezTo>
                    <a:pt x="655" y="338"/>
                    <a:pt x="658" y="338"/>
                    <a:pt x="661" y="338"/>
                  </a:cubicBezTo>
                  <a:lnTo>
                    <a:pt x="1086" y="338"/>
                  </a:lnTo>
                  <a:cubicBezTo>
                    <a:pt x="1494" y="360"/>
                    <a:pt x="1494" y="961"/>
                    <a:pt x="1086" y="977"/>
                  </a:cubicBezTo>
                  <a:lnTo>
                    <a:pt x="661" y="977"/>
                  </a:lnTo>
                  <a:cubicBezTo>
                    <a:pt x="655" y="978"/>
                    <a:pt x="649" y="978"/>
                    <a:pt x="642" y="978"/>
                  </a:cubicBezTo>
                  <a:cubicBezTo>
                    <a:pt x="468" y="978"/>
                    <a:pt x="323" y="837"/>
                    <a:pt x="323" y="661"/>
                  </a:cubicBezTo>
                  <a:cubicBezTo>
                    <a:pt x="323" y="481"/>
                    <a:pt x="473" y="338"/>
                    <a:pt x="651" y="338"/>
                  </a:cubicBezTo>
                  <a:close/>
                  <a:moveTo>
                    <a:pt x="661" y="0"/>
                  </a:moveTo>
                  <a:cubicBezTo>
                    <a:pt x="296" y="0"/>
                    <a:pt x="1" y="295"/>
                    <a:pt x="1" y="661"/>
                  </a:cubicBezTo>
                  <a:cubicBezTo>
                    <a:pt x="1" y="1026"/>
                    <a:pt x="296" y="1321"/>
                    <a:pt x="661" y="1321"/>
                  </a:cubicBezTo>
                  <a:lnTo>
                    <a:pt x="1086" y="1321"/>
                  </a:lnTo>
                  <a:cubicBezTo>
                    <a:pt x="1451" y="1321"/>
                    <a:pt x="1746" y="1026"/>
                    <a:pt x="1746" y="661"/>
                  </a:cubicBezTo>
                  <a:cubicBezTo>
                    <a:pt x="1746" y="295"/>
                    <a:pt x="1451" y="0"/>
                    <a:pt x="1086" y="0"/>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655;p50"/>
            <p:cNvSpPr/>
            <p:nvPr/>
          </p:nvSpPr>
          <p:spPr>
            <a:xfrm>
              <a:off x="11577160" y="-5056068"/>
              <a:ext cx="60534" cy="45834"/>
            </a:xfrm>
            <a:custGeom>
              <a:avLst/>
              <a:gdLst/>
              <a:ahLst/>
              <a:cxnLst/>
              <a:rect l="l" t="t" r="r" b="b"/>
              <a:pathLst>
                <a:path w="1746" h="1322" extrusionOk="0">
                  <a:moveTo>
                    <a:pt x="1104" y="338"/>
                  </a:moveTo>
                  <a:cubicBezTo>
                    <a:pt x="1278" y="338"/>
                    <a:pt x="1423" y="480"/>
                    <a:pt x="1423" y="656"/>
                  </a:cubicBezTo>
                  <a:cubicBezTo>
                    <a:pt x="1423" y="832"/>
                    <a:pt x="1278" y="979"/>
                    <a:pt x="1103" y="979"/>
                  </a:cubicBezTo>
                  <a:cubicBezTo>
                    <a:pt x="1097" y="979"/>
                    <a:pt x="1091" y="978"/>
                    <a:pt x="1085" y="978"/>
                  </a:cubicBezTo>
                  <a:lnTo>
                    <a:pt x="661" y="978"/>
                  </a:lnTo>
                  <a:cubicBezTo>
                    <a:pt x="252" y="962"/>
                    <a:pt x="252" y="355"/>
                    <a:pt x="661" y="339"/>
                  </a:cubicBezTo>
                  <a:lnTo>
                    <a:pt x="1085" y="339"/>
                  </a:lnTo>
                  <a:cubicBezTo>
                    <a:pt x="1091" y="339"/>
                    <a:pt x="1098" y="338"/>
                    <a:pt x="1104" y="338"/>
                  </a:cubicBezTo>
                  <a:close/>
                  <a:moveTo>
                    <a:pt x="651" y="1"/>
                  </a:moveTo>
                  <a:cubicBezTo>
                    <a:pt x="290" y="1"/>
                    <a:pt x="0" y="299"/>
                    <a:pt x="0" y="661"/>
                  </a:cubicBezTo>
                  <a:cubicBezTo>
                    <a:pt x="0" y="1021"/>
                    <a:pt x="295" y="1322"/>
                    <a:pt x="661" y="1322"/>
                  </a:cubicBezTo>
                  <a:lnTo>
                    <a:pt x="1085" y="1322"/>
                  </a:lnTo>
                  <a:cubicBezTo>
                    <a:pt x="1450" y="1322"/>
                    <a:pt x="1745" y="1021"/>
                    <a:pt x="1745" y="661"/>
                  </a:cubicBezTo>
                  <a:cubicBezTo>
                    <a:pt x="1745" y="296"/>
                    <a:pt x="1450" y="1"/>
                    <a:pt x="1085" y="1"/>
                  </a:cubicBezTo>
                  <a:lnTo>
                    <a:pt x="661" y="1"/>
                  </a:lnTo>
                  <a:cubicBezTo>
                    <a:pt x="657" y="1"/>
                    <a:pt x="654" y="1"/>
                    <a:pt x="651" y="1"/>
                  </a:cubicBez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656;p50"/>
            <p:cNvSpPr/>
            <p:nvPr/>
          </p:nvSpPr>
          <p:spPr>
            <a:xfrm>
              <a:off x="11326370" y="-5749190"/>
              <a:ext cx="500115" cy="82515"/>
            </a:xfrm>
            <a:custGeom>
              <a:avLst/>
              <a:gdLst/>
              <a:ahLst/>
              <a:cxnLst/>
              <a:rect l="l" t="t" r="r" b="b"/>
              <a:pathLst>
                <a:path w="14425" h="2380" extrusionOk="0">
                  <a:moveTo>
                    <a:pt x="1187" y="1"/>
                  </a:moveTo>
                  <a:cubicBezTo>
                    <a:pt x="532" y="1"/>
                    <a:pt x="1" y="533"/>
                    <a:pt x="1" y="1188"/>
                  </a:cubicBezTo>
                  <a:cubicBezTo>
                    <a:pt x="1" y="1843"/>
                    <a:pt x="532" y="2380"/>
                    <a:pt x="1187" y="2380"/>
                  </a:cubicBezTo>
                  <a:lnTo>
                    <a:pt x="13238" y="2380"/>
                  </a:lnTo>
                  <a:cubicBezTo>
                    <a:pt x="13893" y="2380"/>
                    <a:pt x="14425" y="1843"/>
                    <a:pt x="14425" y="1188"/>
                  </a:cubicBezTo>
                  <a:cubicBezTo>
                    <a:pt x="14425" y="533"/>
                    <a:pt x="13893" y="1"/>
                    <a:pt x="13238" y="1"/>
                  </a:cubicBezTo>
                  <a:close/>
                </a:path>
              </a:pathLst>
            </a:custGeom>
            <a:solidFill>
              <a:srgbClr val="FDF3C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657;p50"/>
            <p:cNvSpPr/>
            <p:nvPr/>
          </p:nvSpPr>
          <p:spPr>
            <a:xfrm>
              <a:off x="11401392" y="-5672642"/>
              <a:ext cx="350063" cy="11926"/>
            </a:xfrm>
            <a:custGeom>
              <a:avLst/>
              <a:gdLst/>
              <a:ahLst/>
              <a:cxnLst/>
              <a:rect l="l" t="t" r="r" b="b"/>
              <a:pathLst>
                <a:path w="10097" h="344" extrusionOk="0">
                  <a:moveTo>
                    <a:pt x="232" y="0"/>
                  </a:moveTo>
                  <a:cubicBezTo>
                    <a:pt x="1" y="0"/>
                    <a:pt x="1" y="344"/>
                    <a:pt x="232" y="344"/>
                  </a:cubicBezTo>
                  <a:lnTo>
                    <a:pt x="9865" y="344"/>
                  </a:lnTo>
                  <a:cubicBezTo>
                    <a:pt x="10096" y="338"/>
                    <a:pt x="10096" y="0"/>
                    <a:pt x="986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5" name="Google Shape;1607;p50"/>
          <p:cNvGrpSpPr/>
          <p:nvPr/>
        </p:nvGrpSpPr>
        <p:grpSpPr>
          <a:xfrm rot="2700000" flipH="1">
            <a:off x="8282183" y="2448047"/>
            <a:ext cx="725553" cy="725553"/>
            <a:chOff x="8133572" y="1009826"/>
            <a:chExt cx="594419" cy="594419"/>
          </a:xfrm>
        </p:grpSpPr>
        <p:sp>
          <p:nvSpPr>
            <p:cNvPr id="176" name="Google Shape;1608;p50"/>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609;p50"/>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rgbClr val="BFD3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1610;p50"/>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rgbClr val="FDF3C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1611;p50"/>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rgbClr val="D933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612;p50"/>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613;p50"/>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614;p50"/>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rgbClr val="FDF3C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615;p50"/>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rgbClr val="FDF3C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4" name="Google Shape;1616;p50"/>
          <p:cNvGrpSpPr/>
          <p:nvPr/>
        </p:nvGrpSpPr>
        <p:grpSpPr>
          <a:xfrm flipH="1">
            <a:off x="8180537" y="754031"/>
            <a:ext cx="540951" cy="520392"/>
            <a:chOff x="14145308" y="-3018172"/>
            <a:chExt cx="277169" cy="266649"/>
          </a:xfrm>
        </p:grpSpPr>
        <p:sp>
          <p:nvSpPr>
            <p:cNvPr id="185" name="Google Shape;1617;p50"/>
            <p:cNvSpPr/>
            <p:nvPr/>
          </p:nvSpPr>
          <p:spPr>
            <a:xfrm>
              <a:off x="14145308" y="-3018172"/>
              <a:ext cx="277169" cy="266649"/>
            </a:xfrm>
            <a:custGeom>
              <a:avLst/>
              <a:gdLst/>
              <a:ahLst/>
              <a:cxnLst/>
              <a:rect l="l" t="t" r="r" b="b"/>
              <a:pathLst>
                <a:path w="8368" h="8051" extrusionOk="0">
                  <a:moveTo>
                    <a:pt x="4025" y="1"/>
                  </a:moveTo>
                  <a:cubicBezTo>
                    <a:pt x="3507" y="1"/>
                    <a:pt x="2985" y="101"/>
                    <a:pt x="2487" y="307"/>
                  </a:cubicBezTo>
                  <a:cubicBezTo>
                    <a:pt x="983" y="930"/>
                    <a:pt x="1" y="2396"/>
                    <a:pt x="1" y="4023"/>
                  </a:cubicBezTo>
                  <a:cubicBezTo>
                    <a:pt x="6" y="6246"/>
                    <a:pt x="1805" y="8045"/>
                    <a:pt x="4028" y="8051"/>
                  </a:cubicBezTo>
                  <a:cubicBezTo>
                    <a:pt x="5655" y="8051"/>
                    <a:pt x="7121" y="7068"/>
                    <a:pt x="7744" y="5564"/>
                  </a:cubicBezTo>
                  <a:cubicBezTo>
                    <a:pt x="8367" y="4061"/>
                    <a:pt x="8024" y="2332"/>
                    <a:pt x="6869" y="1182"/>
                  </a:cubicBezTo>
                  <a:cubicBezTo>
                    <a:pt x="6100" y="410"/>
                    <a:pt x="5072" y="1"/>
                    <a:pt x="4025" y="1"/>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618;p50"/>
            <p:cNvSpPr/>
            <p:nvPr/>
          </p:nvSpPr>
          <p:spPr>
            <a:xfrm>
              <a:off x="14167881" y="-2995356"/>
              <a:ext cx="220848" cy="220848"/>
            </a:xfrm>
            <a:custGeom>
              <a:avLst/>
              <a:gdLst/>
              <a:ahLst/>
              <a:cxnLst/>
              <a:rect l="l" t="t" r="r" b="b"/>
              <a:pathLst>
                <a:path w="6370" h="6370" extrusionOk="0">
                  <a:moveTo>
                    <a:pt x="3185" y="1"/>
                  </a:moveTo>
                  <a:cubicBezTo>
                    <a:pt x="1429" y="1"/>
                    <a:pt x="0" y="1429"/>
                    <a:pt x="0" y="3185"/>
                  </a:cubicBezTo>
                  <a:cubicBezTo>
                    <a:pt x="0" y="4947"/>
                    <a:pt x="1429" y="6370"/>
                    <a:pt x="3185" y="6370"/>
                  </a:cubicBezTo>
                  <a:cubicBezTo>
                    <a:pt x="4946" y="6370"/>
                    <a:pt x="6369" y="4947"/>
                    <a:pt x="6369" y="3185"/>
                  </a:cubicBezTo>
                  <a:cubicBezTo>
                    <a:pt x="6369" y="1429"/>
                    <a:pt x="4946" y="1"/>
                    <a:pt x="3185" y="1"/>
                  </a:cubicBezTo>
                  <a:close/>
                </a:path>
              </a:pathLst>
            </a:custGeom>
            <a:solidFill>
              <a:srgbClr val="277F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619;p50"/>
            <p:cNvSpPr/>
            <p:nvPr/>
          </p:nvSpPr>
          <p:spPr>
            <a:xfrm>
              <a:off x="14206224" y="-2975318"/>
              <a:ext cx="160730" cy="167005"/>
            </a:xfrm>
            <a:custGeom>
              <a:avLst/>
              <a:gdLst/>
              <a:ahLst/>
              <a:cxnLst/>
              <a:rect l="l" t="t" r="r" b="b"/>
              <a:pathLst>
                <a:path w="4636" h="4817" extrusionOk="0">
                  <a:moveTo>
                    <a:pt x="580" y="1"/>
                  </a:moveTo>
                  <a:cubicBezTo>
                    <a:pt x="525" y="1"/>
                    <a:pt x="469" y="27"/>
                    <a:pt x="430" y="89"/>
                  </a:cubicBezTo>
                  <a:cubicBezTo>
                    <a:pt x="113" y="610"/>
                    <a:pt x="253" y="1361"/>
                    <a:pt x="742" y="1737"/>
                  </a:cubicBezTo>
                  <a:cubicBezTo>
                    <a:pt x="903" y="1850"/>
                    <a:pt x="1085" y="1947"/>
                    <a:pt x="1273" y="2011"/>
                  </a:cubicBezTo>
                  <a:cubicBezTo>
                    <a:pt x="1392" y="2059"/>
                    <a:pt x="1510" y="2113"/>
                    <a:pt x="1622" y="2178"/>
                  </a:cubicBezTo>
                  <a:cubicBezTo>
                    <a:pt x="2025" y="2414"/>
                    <a:pt x="2224" y="2725"/>
                    <a:pt x="2235" y="3096"/>
                  </a:cubicBezTo>
                  <a:cubicBezTo>
                    <a:pt x="2224" y="3096"/>
                    <a:pt x="2213" y="3096"/>
                    <a:pt x="2203" y="3096"/>
                  </a:cubicBezTo>
                  <a:cubicBezTo>
                    <a:pt x="1413" y="3096"/>
                    <a:pt x="823" y="3294"/>
                    <a:pt x="436" y="3681"/>
                  </a:cubicBezTo>
                  <a:cubicBezTo>
                    <a:pt x="178" y="3934"/>
                    <a:pt x="22" y="4272"/>
                    <a:pt x="1" y="4632"/>
                  </a:cubicBezTo>
                  <a:cubicBezTo>
                    <a:pt x="1" y="4755"/>
                    <a:pt x="93" y="4817"/>
                    <a:pt x="186" y="4817"/>
                  </a:cubicBezTo>
                  <a:cubicBezTo>
                    <a:pt x="279" y="4817"/>
                    <a:pt x="371" y="4755"/>
                    <a:pt x="371" y="4632"/>
                  </a:cubicBezTo>
                  <a:cubicBezTo>
                    <a:pt x="371" y="4583"/>
                    <a:pt x="414" y="3466"/>
                    <a:pt x="2229" y="3466"/>
                  </a:cubicBezTo>
                  <a:lnTo>
                    <a:pt x="2251" y="3466"/>
                  </a:lnTo>
                  <a:cubicBezTo>
                    <a:pt x="3824" y="3466"/>
                    <a:pt x="4576" y="1404"/>
                    <a:pt x="4608" y="1318"/>
                  </a:cubicBezTo>
                  <a:cubicBezTo>
                    <a:pt x="4635" y="1222"/>
                    <a:pt x="4587" y="1120"/>
                    <a:pt x="4495" y="1082"/>
                  </a:cubicBezTo>
                  <a:cubicBezTo>
                    <a:pt x="4475" y="1075"/>
                    <a:pt x="4455" y="1072"/>
                    <a:pt x="4434" y="1072"/>
                  </a:cubicBezTo>
                  <a:cubicBezTo>
                    <a:pt x="4357" y="1072"/>
                    <a:pt x="4284" y="1118"/>
                    <a:pt x="4254" y="1195"/>
                  </a:cubicBezTo>
                  <a:cubicBezTo>
                    <a:pt x="4248" y="1211"/>
                    <a:pt x="3690" y="2752"/>
                    <a:pt x="2605" y="3048"/>
                  </a:cubicBezTo>
                  <a:cubicBezTo>
                    <a:pt x="2578" y="2564"/>
                    <a:pt x="2310" y="2151"/>
                    <a:pt x="1810" y="1855"/>
                  </a:cubicBezTo>
                  <a:cubicBezTo>
                    <a:pt x="1682" y="1786"/>
                    <a:pt x="1553" y="1721"/>
                    <a:pt x="1413" y="1667"/>
                  </a:cubicBezTo>
                  <a:cubicBezTo>
                    <a:pt x="1257" y="1614"/>
                    <a:pt x="1107" y="1533"/>
                    <a:pt x="967" y="1442"/>
                  </a:cubicBezTo>
                  <a:cubicBezTo>
                    <a:pt x="629" y="1184"/>
                    <a:pt x="527" y="642"/>
                    <a:pt x="747" y="282"/>
                  </a:cubicBezTo>
                  <a:cubicBezTo>
                    <a:pt x="829" y="136"/>
                    <a:pt x="706" y="1"/>
                    <a:pt x="58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620;p50"/>
            <p:cNvSpPr/>
            <p:nvPr/>
          </p:nvSpPr>
          <p:spPr>
            <a:xfrm>
              <a:off x="14259648" y="-2985372"/>
              <a:ext cx="18618" cy="53184"/>
            </a:xfrm>
            <a:custGeom>
              <a:avLst/>
              <a:gdLst/>
              <a:ahLst/>
              <a:cxnLst/>
              <a:rect l="l" t="t" r="r" b="b"/>
              <a:pathLst>
                <a:path w="537" h="1534" extrusionOk="0">
                  <a:moveTo>
                    <a:pt x="332" y="0"/>
                  </a:moveTo>
                  <a:cubicBezTo>
                    <a:pt x="246" y="0"/>
                    <a:pt x="161" y="54"/>
                    <a:pt x="151" y="169"/>
                  </a:cubicBezTo>
                  <a:lnTo>
                    <a:pt x="17" y="1329"/>
                  </a:lnTo>
                  <a:cubicBezTo>
                    <a:pt x="1" y="1431"/>
                    <a:pt x="76" y="1522"/>
                    <a:pt x="178" y="1533"/>
                  </a:cubicBezTo>
                  <a:lnTo>
                    <a:pt x="200" y="1533"/>
                  </a:lnTo>
                  <a:cubicBezTo>
                    <a:pt x="291" y="1533"/>
                    <a:pt x="371" y="1463"/>
                    <a:pt x="382" y="1372"/>
                  </a:cubicBezTo>
                  <a:lnTo>
                    <a:pt x="516" y="212"/>
                  </a:lnTo>
                  <a:cubicBezTo>
                    <a:pt x="537" y="75"/>
                    <a:pt x="434" y="0"/>
                    <a:pt x="332"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621;p50"/>
            <p:cNvSpPr/>
            <p:nvPr/>
          </p:nvSpPr>
          <p:spPr>
            <a:xfrm>
              <a:off x="14291854" y="-2959648"/>
              <a:ext cx="46909" cy="42332"/>
            </a:xfrm>
            <a:custGeom>
              <a:avLst/>
              <a:gdLst/>
              <a:ahLst/>
              <a:cxnLst/>
              <a:rect l="l" t="t" r="r" b="b"/>
              <a:pathLst>
                <a:path w="1353" h="1221" extrusionOk="0">
                  <a:moveTo>
                    <a:pt x="1095" y="0"/>
                  </a:moveTo>
                  <a:cubicBezTo>
                    <a:pt x="1054" y="0"/>
                    <a:pt x="1012" y="15"/>
                    <a:pt x="973" y="50"/>
                  </a:cubicBezTo>
                  <a:lnTo>
                    <a:pt x="119" y="899"/>
                  </a:lnTo>
                  <a:cubicBezTo>
                    <a:pt x="1" y="1017"/>
                    <a:pt x="87" y="1221"/>
                    <a:pt x="253" y="1221"/>
                  </a:cubicBezTo>
                  <a:cubicBezTo>
                    <a:pt x="302" y="1215"/>
                    <a:pt x="350" y="1199"/>
                    <a:pt x="382" y="1162"/>
                  </a:cubicBezTo>
                  <a:lnTo>
                    <a:pt x="1236" y="313"/>
                  </a:lnTo>
                  <a:cubicBezTo>
                    <a:pt x="1352" y="176"/>
                    <a:pt x="1234" y="0"/>
                    <a:pt x="109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622;p50"/>
            <p:cNvSpPr/>
            <p:nvPr/>
          </p:nvSpPr>
          <p:spPr>
            <a:xfrm>
              <a:off x="14253026" y="-2834357"/>
              <a:ext cx="25656" cy="48850"/>
            </a:xfrm>
            <a:custGeom>
              <a:avLst/>
              <a:gdLst/>
              <a:ahLst/>
              <a:cxnLst/>
              <a:rect l="l" t="t" r="r" b="b"/>
              <a:pathLst>
                <a:path w="740" h="1409" extrusionOk="0">
                  <a:moveTo>
                    <a:pt x="223" y="0"/>
                  </a:moveTo>
                  <a:cubicBezTo>
                    <a:pt x="112" y="0"/>
                    <a:pt x="0" y="93"/>
                    <a:pt x="36" y="233"/>
                  </a:cubicBezTo>
                  <a:lnTo>
                    <a:pt x="348" y="1275"/>
                  </a:lnTo>
                  <a:cubicBezTo>
                    <a:pt x="369" y="1355"/>
                    <a:pt x="444" y="1409"/>
                    <a:pt x="525" y="1409"/>
                  </a:cubicBezTo>
                  <a:cubicBezTo>
                    <a:pt x="648" y="1409"/>
                    <a:pt x="740" y="1291"/>
                    <a:pt x="702" y="1167"/>
                  </a:cubicBezTo>
                  <a:lnTo>
                    <a:pt x="396" y="131"/>
                  </a:lnTo>
                  <a:cubicBezTo>
                    <a:pt x="366" y="40"/>
                    <a:pt x="295" y="0"/>
                    <a:pt x="223"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623;p50"/>
            <p:cNvSpPr/>
            <p:nvPr/>
          </p:nvSpPr>
          <p:spPr>
            <a:xfrm>
              <a:off x="14333560" y="-2858625"/>
              <a:ext cx="16052" cy="55056"/>
            </a:xfrm>
            <a:custGeom>
              <a:avLst/>
              <a:gdLst/>
              <a:ahLst/>
              <a:cxnLst/>
              <a:rect l="l" t="t" r="r" b="b"/>
              <a:pathLst>
                <a:path w="463" h="1588" extrusionOk="0">
                  <a:moveTo>
                    <a:pt x="267" y="1"/>
                  </a:moveTo>
                  <a:cubicBezTo>
                    <a:pt x="178" y="1"/>
                    <a:pt x="89" y="57"/>
                    <a:pt x="81" y="176"/>
                  </a:cubicBezTo>
                  <a:lnTo>
                    <a:pt x="6" y="1389"/>
                  </a:lnTo>
                  <a:cubicBezTo>
                    <a:pt x="1" y="1491"/>
                    <a:pt x="76" y="1583"/>
                    <a:pt x="178" y="1588"/>
                  </a:cubicBezTo>
                  <a:lnTo>
                    <a:pt x="194" y="1588"/>
                  </a:lnTo>
                  <a:cubicBezTo>
                    <a:pt x="291" y="1588"/>
                    <a:pt x="371" y="1513"/>
                    <a:pt x="377" y="1416"/>
                  </a:cubicBezTo>
                  <a:lnTo>
                    <a:pt x="457" y="197"/>
                  </a:lnTo>
                  <a:cubicBezTo>
                    <a:pt x="463" y="68"/>
                    <a:pt x="365" y="1"/>
                    <a:pt x="267" y="1"/>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624;p50"/>
            <p:cNvSpPr/>
            <p:nvPr/>
          </p:nvSpPr>
          <p:spPr>
            <a:xfrm>
              <a:off x="14178489" y="-2897003"/>
              <a:ext cx="52733" cy="25136"/>
            </a:xfrm>
            <a:custGeom>
              <a:avLst/>
              <a:gdLst/>
              <a:ahLst/>
              <a:cxnLst/>
              <a:rect l="l" t="t" r="r" b="b"/>
              <a:pathLst>
                <a:path w="1521" h="725" extrusionOk="0">
                  <a:moveTo>
                    <a:pt x="1252" y="1"/>
                  </a:moveTo>
                  <a:cubicBezTo>
                    <a:pt x="1228" y="1"/>
                    <a:pt x="1203" y="5"/>
                    <a:pt x="1177" y="15"/>
                  </a:cubicBezTo>
                  <a:lnTo>
                    <a:pt x="199" y="364"/>
                  </a:lnTo>
                  <a:cubicBezTo>
                    <a:pt x="1" y="434"/>
                    <a:pt x="49" y="724"/>
                    <a:pt x="258" y="724"/>
                  </a:cubicBezTo>
                  <a:cubicBezTo>
                    <a:pt x="280" y="724"/>
                    <a:pt x="301" y="719"/>
                    <a:pt x="323" y="713"/>
                  </a:cubicBezTo>
                  <a:lnTo>
                    <a:pt x="1305" y="364"/>
                  </a:lnTo>
                  <a:cubicBezTo>
                    <a:pt x="1521" y="297"/>
                    <a:pt x="1442" y="1"/>
                    <a:pt x="1252" y="1"/>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3" name="Google Shape;1625;p50"/>
          <p:cNvGrpSpPr/>
          <p:nvPr/>
        </p:nvGrpSpPr>
        <p:grpSpPr>
          <a:xfrm flipH="1">
            <a:off x="8365313" y="85116"/>
            <a:ext cx="668842" cy="707443"/>
            <a:chOff x="15806543" y="-2789115"/>
            <a:chExt cx="417635" cy="441765"/>
          </a:xfrm>
        </p:grpSpPr>
        <p:sp>
          <p:nvSpPr>
            <p:cNvPr id="194" name="Google Shape;1626;p50"/>
            <p:cNvSpPr/>
            <p:nvPr/>
          </p:nvSpPr>
          <p:spPr>
            <a:xfrm>
              <a:off x="15806543" y="-2789115"/>
              <a:ext cx="417635" cy="441765"/>
            </a:xfrm>
            <a:custGeom>
              <a:avLst/>
              <a:gdLst/>
              <a:ahLst/>
              <a:cxnLst/>
              <a:rect l="l" t="t" r="r" b="b"/>
              <a:pathLst>
                <a:path w="12046" h="12742" extrusionOk="0">
                  <a:moveTo>
                    <a:pt x="6533" y="1"/>
                  </a:moveTo>
                  <a:cubicBezTo>
                    <a:pt x="6134" y="1"/>
                    <a:pt x="5829" y="179"/>
                    <a:pt x="5623" y="297"/>
                  </a:cubicBezTo>
                  <a:cubicBezTo>
                    <a:pt x="5591" y="319"/>
                    <a:pt x="5542" y="345"/>
                    <a:pt x="5516" y="362"/>
                  </a:cubicBezTo>
                  <a:cubicBezTo>
                    <a:pt x="5473" y="362"/>
                    <a:pt x="5408" y="351"/>
                    <a:pt x="5365" y="345"/>
                  </a:cubicBezTo>
                  <a:cubicBezTo>
                    <a:pt x="5261" y="332"/>
                    <a:pt x="5134" y="315"/>
                    <a:pt x="4994" y="315"/>
                  </a:cubicBezTo>
                  <a:cubicBezTo>
                    <a:pt x="4801" y="315"/>
                    <a:pt x="4584" y="346"/>
                    <a:pt x="4366" y="458"/>
                  </a:cubicBezTo>
                  <a:cubicBezTo>
                    <a:pt x="3948" y="668"/>
                    <a:pt x="3770" y="1038"/>
                    <a:pt x="3647" y="1285"/>
                  </a:cubicBezTo>
                  <a:cubicBezTo>
                    <a:pt x="3631" y="1323"/>
                    <a:pt x="3598" y="1382"/>
                    <a:pt x="3582" y="1414"/>
                  </a:cubicBezTo>
                  <a:cubicBezTo>
                    <a:pt x="3556" y="1436"/>
                    <a:pt x="3496" y="1473"/>
                    <a:pt x="3459" y="1500"/>
                  </a:cubicBezTo>
                  <a:cubicBezTo>
                    <a:pt x="3233" y="1656"/>
                    <a:pt x="2863" y="1919"/>
                    <a:pt x="2739" y="2402"/>
                  </a:cubicBezTo>
                  <a:cubicBezTo>
                    <a:pt x="2723" y="2461"/>
                    <a:pt x="2712" y="2520"/>
                    <a:pt x="2707" y="2579"/>
                  </a:cubicBezTo>
                  <a:cubicBezTo>
                    <a:pt x="2602" y="2554"/>
                    <a:pt x="2496" y="2540"/>
                    <a:pt x="2389" y="2540"/>
                  </a:cubicBezTo>
                  <a:cubicBezTo>
                    <a:pt x="2273" y="2540"/>
                    <a:pt x="2156" y="2556"/>
                    <a:pt x="2041" y="2590"/>
                  </a:cubicBezTo>
                  <a:cubicBezTo>
                    <a:pt x="1595" y="2724"/>
                    <a:pt x="1359" y="3063"/>
                    <a:pt x="1220" y="3267"/>
                  </a:cubicBezTo>
                  <a:cubicBezTo>
                    <a:pt x="1203" y="3294"/>
                    <a:pt x="1182" y="3320"/>
                    <a:pt x="1166" y="3347"/>
                  </a:cubicBezTo>
                  <a:cubicBezTo>
                    <a:pt x="1139" y="3358"/>
                    <a:pt x="1101" y="3374"/>
                    <a:pt x="1075" y="3385"/>
                  </a:cubicBezTo>
                  <a:cubicBezTo>
                    <a:pt x="828" y="3487"/>
                    <a:pt x="419" y="3653"/>
                    <a:pt x="210" y="4104"/>
                  </a:cubicBezTo>
                  <a:cubicBezTo>
                    <a:pt x="1" y="4556"/>
                    <a:pt x="135" y="4974"/>
                    <a:pt x="215" y="5227"/>
                  </a:cubicBezTo>
                  <a:cubicBezTo>
                    <a:pt x="226" y="5254"/>
                    <a:pt x="237" y="5291"/>
                    <a:pt x="248" y="5323"/>
                  </a:cubicBezTo>
                  <a:cubicBezTo>
                    <a:pt x="242" y="5350"/>
                    <a:pt x="231" y="5383"/>
                    <a:pt x="221" y="5409"/>
                  </a:cubicBezTo>
                  <a:cubicBezTo>
                    <a:pt x="156" y="5651"/>
                    <a:pt x="44" y="6054"/>
                    <a:pt x="231" y="6478"/>
                  </a:cubicBezTo>
                  <a:cubicBezTo>
                    <a:pt x="398" y="6865"/>
                    <a:pt x="720" y="7053"/>
                    <a:pt x="935" y="7171"/>
                  </a:cubicBezTo>
                  <a:lnTo>
                    <a:pt x="1005" y="7219"/>
                  </a:lnTo>
                  <a:lnTo>
                    <a:pt x="1026" y="7278"/>
                  </a:lnTo>
                  <a:cubicBezTo>
                    <a:pt x="1085" y="7482"/>
                    <a:pt x="1177" y="7681"/>
                    <a:pt x="1300" y="7858"/>
                  </a:cubicBezTo>
                  <a:lnTo>
                    <a:pt x="1789" y="10817"/>
                  </a:lnTo>
                  <a:cubicBezTo>
                    <a:pt x="1848" y="11322"/>
                    <a:pt x="2159" y="11757"/>
                    <a:pt x="2621" y="11972"/>
                  </a:cubicBezTo>
                  <a:lnTo>
                    <a:pt x="3974" y="12605"/>
                  </a:lnTo>
                  <a:cubicBezTo>
                    <a:pt x="4170" y="12696"/>
                    <a:pt x="4380" y="12741"/>
                    <a:pt x="4588" y="12741"/>
                  </a:cubicBezTo>
                  <a:cubicBezTo>
                    <a:pt x="4871" y="12741"/>
                    <a:pt x="5153" y="12659"/>
                    <a:pt x="5397" y="12498"/>
                  </a:cubicBezTo>
                  <a:lnTo>
                    <a:pt x="8152" y="10865"/>
                  </a:lnTo>
                  <a:cubicBezTo>
                    <a:pt x="8281" y="10924"/>
                    <a:pt x="8426" y="10967"/>
                    <a:pt x="8576" y="10978"/>
                  </a:cubicBezTo>
                  <a:cubicBezTo>
                    <a:pt x="8622" y="10983"/>
                    <a:pt x="8667" y="10985"/>
                    <a:pt x="8711" y="10985"/>
                  </a:cubicBezTo>
                  <a:cubicBezTo>
                    <a:pt x="9113" y="10985"/>
                    <a:pt x="9427" y="10798"/>
                    <a:pt x="9645" y="10672"/>
                  </a:cubicBezTo>
                  <a:cubicBezTo>
                    <a:pt x="9688" y="10645"/>
                    <a:pt x="9758" y="10608"/>
                    <a:pt x="9790" y="10591"/>
                  </a:cubicBezTo>
                  <a:cubicBezTo>
                    <a:pt x="9822" y="10581"/>
                    <a:pt x="9908" y="10581"/>
                    <a:pt x="9967" y="10575"/>
                  </a:cubicBezTo>
                  <a:cubicBezTo>
                    <a:pt x="10263" y="10559"/>
                    <a:pt x="10703" y="10532"/>
                    <a:pt x="11074" y="10194"/>
                  </a:cubicBezTo>
                  <a:cubicBezTo>
                    <a:pt x="11439" y="9850"/>
                    <a:pt x="11498" y="9405"/>
                    <a:pt x="11535" y="9120"/>
                  </a:cubicBezTo>
                  <a:cubicBezTo>
                    <a:pt x="11541" y="9061"/>
                    <a:pt x="11551" y="8975"/>
                    <a:pt x="11562" y="8943"/>
                  </a:cubicBezTo>
                  <a:cubicBezTo>
                    <a:pt x="11568" y="8911"/>
                    <a:pt x="11621" y="8846"/>
                    <a:pt x="11654" y="8803"/>
                  </a:cubicBezTo>
                  <a:cubicBezTo>
                    <a:pt x="11809" y="8572"/>
                    <a:pt x="12046" y="8229"/>
                    <a:pt x="12029" y="7756"/>
                  </a:cubicBezTo>
                  <a:cubicBezTo>
                    <a:pt x="12024" y="7332"/>
                    <a:pt x="11804" y="7015"/>
                    <a:pt x="11659" y="6811"/>
                  </a:cubicBezTo>
                  <a:cubicBezTo>
                    <a:pt x="11627" y="6763"/>
                    <a:pt x="11578" y="6693"/>
                    <a:pt x="11557" y="6655"/>
                  </a:cubicBezTo>
                  <a:lnTo>
                    <a:pt x="11557" y="6505"/>
                  </a:lnTo>
                  <a:cubicBezTo>
                    <a:pt x="11557" y="6252"/>
                    <a:pt x="11562" y="5871"/>
                    <a:pt x="11347" y="5506"/>
                  </a:cubicBezTo>
                  <a:cubicBezTo>
                    <a:pt x="11186" y="5259"/>
                    <a:pt x="10966" y="5060"/>
                    <a:pt x="10703" y="4931"/>
                  </a:cubicBezTo>
                  <a:cubicBezTo>
                    <a:pt x="10800" y="4803"/>
                    <a:pt x="10870" y="4658"/>
                    <a:pt x="10907" y="4496"/>
                  </a:cubicBezTo>
                  <a:cubicBezTo>
                    <a:pt x="11031" y="4013"/>
                    <a:pt x="10832" y="3605"/>
                    <a:pt x="10714" y="3363"/>
                  </a:cubicBezTo>
                  <a:cubicBezTo>
                    <a:pt x="10692" y="3320"/>
                    <a:pt x="10660" y="3256"/>
                    <a:pt x="10644" y="3224"/>
                  </a:cubicBezTo>
                  <a:cubicBezTo>
                    <a:pt x="10644" y="3192"/>
                    <a:pt x="10644" y="3127"/>
                    <a:pt x="10649" y="3079"/>
                  </a:cubicBezTo>
                  <a:cubicBezTo>
                    <a:pt x="10660" y="2810"/>
                    <a:pt x="10682" y="2397"/>
                    <a:pt x="10418" y="2010"/>
                  </a:cubicBezTo>
                  <a:cubicBezTo>
                    <a:pt x="10182" y="1661"/>
                    <a:pt x="9833" y="1521"/>
                    <a:pt x="9597" y="1430"/>
                  </a:cubicBezTo>
                  <a:cubicBezTo>
                    <a:pt x="9554" y="1414"/>
                    <a:pt x="9495" y="1393"/>
                    <a:pt x="9457" y="1371"/>
                  </a:cubicBezTo>
                  <a:cubicBezTo>
                    <a:pt x="9441" y="1344"/>
                    <a:pt x="9414" y="1301"/>
                    <a:pt x="9393" y="1269"/>
                  </a:cubicBezTo>
                  <a:cubicBezTo>
                    <a:pt x="9264" y="1054"/>
                    <a:pt x="9071" y="732"/>
                    <a:pt x="8695" y="544"/>
                  </a:cubicBezTo>
                  <a:cubicBezTo>
                    <a:pt x="8471" y="434"/>
                    <a:pt x="8250" y="405"/>
                    <a:pt x="8057" y="405"/>
                  </a:cubicBezTo>
                  <a:cubicBezTo>
                    <a:pt x="7938" y="405"/>
                    <a:pt x="7830" y="416"/>
                    <a:pt x="7739" y="426"/>
                  </a:cubicBezTo>
                  <a:cubicBezTo>
                    <a:pt x="7696" y="426"/>
                    <a:pt x="7637" y="437"/>
                    <a:pt x="7594" y="437"/>
                  </a:cubicBezTo>
                  <a:cubicBezTo>
                    <a:pt x="7562" y="415"/>
                    <a:pt x="7513" y="383"/>
                    <a:pt x="7476" y="356"/>
                  </a:cubicBezTo>
                  <a:cubicBezTo>
                    <a:pt x="7277" y="222"/>
                    <a:pt x="6982" y="23"/>
                    <a:pt x="6584" y="2"/>
                  </a:cubicBezTo>
                  <a:cubicBezTo>
                    <a:pt x="6567" y="1"/>
                    <a:pt x="6550" y="1"/>
                    <a:pt x="6533" y="1"/>
                  </a:cubicBezTo>
                  <a:close/>
                </a:path>
              </a:pathLst>
            </a:custGeom>
            <a:solidFill>
              <a:srgbClr val="FFFFFF"/>
            </a:solidFill>
            <a:ln w="2857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627;p50"/>
            <p:cNvSpPr/>
            <p:nvPr/>
          </p:nvSpPr>
          <p:spPr>
            <a:xfrm>
              <a:off x="15874874" y="-2562697"/>
              <a:ext cx="222893" cy="186109"/>
            </a:xfrm>
            <a:custGeom>
              <a:avLst/>
              <a:gdLst/>
              <a:ahLst/>
              <a:cxnLst/>
              <a:rect l="l" t="t" r="r" b="b"/>
              <a:pathLst>
                <a:path w="6429" h="5368" extrusionOk="0">
                  <a:moveTo>
                    <a:pt x="1311" y="1"/>
                  </a:moveTo>
                  <a:lnTo>
                    <a:pt x="0" y="216"/>
                  </a:lnTo>
                  <a:lnTo>
                    <a:pt x="650" y="4173"/>
                  </a:lnTo>
                  <a:cubicBezTo>
                    <a:pt x="672" y="4393"/>
                    <a:pt x="806" y="4587"/>
                    <a:pt x="1005" y="4678"/>
                  </a:cubicBezTo>
                  <a:lnTo>
                    <a:pt x="2363" y="5312"/>
                  </a:lnTo>
                  <a:cubicBezTo>
                    <a:pt x="2445" y="5349"/>
                    <a:pt x="2534" y="5368"/>
                    <a:pt x="2622" y="5368"/>
                  </a:cubicBezTo>
                  <a:cubicBezTo>
                    <a:pt x="2748" y="5368"/>
                    <a:pt x="2874" y="5331"/>
                    <a:pt x="2981" y="5258"/>
                  </a:cubicBezTo>
                  <a:lnTo>
                    <a:pt x="6428" y="3212"/>
                  </a:lnTo>
                  <a:lnTo>
                    <a:pt x="5746" y="2068"/>
                  </a:lnTo>
                  <a:lnTo>
                    <a:pt x="3770" y="3244"/>
                  </a:lnTo>
                  <a:cubicBezTo>
                    <a:pt x="3727" y="3268"/>
                    <a:pt x="3682" y="3279"/>
                    <a:pt x="3639" y="3279"/>
                  </a:cubicBezTo>
                  <a:cubicBezTo>
                    <a:pt x="3459" y="3279"/>
                    <a:pt x="3306" y="3092"/>
                    <a:pt x="3389" y="2906"/>
                  </a:cubicBezTo>
                  <a:lnTo>
                    <a:pt x="4130" y="1311"/>
                  </a:lnTo>
                  <a:lnTo>
                    <a:pt x="2927" y="753"/>
                  </a:lnTo>
                  <a:lnTo>
                    <a:pt x="2186" y="2342"/>
                  </a:lnTo>
                  <a:cubicBezTo>
                    <a:pt x="2136" y="2444"/>
                    <a:pt x="2042" y="2492"/>
                    <a:pt x="1949" y="2492"/>
                  </a:cubicBezTo>
                  <a:cubicBezTo>
                    <a:pt x="1830" y="2492"/>
                    <a:pt x="1711" y="2416"/>
                    <a:pt x="1681" y="2278"/>
                  </a:cubicBezTo>
                  <a:lnTo>
                    <a:pt x="1311" y="1"/>
                  </a:lnTo>
                  <a:close/>
                </a:path>
              </a:pathLst>
            </a:custGeom>
            <a:solidFill>
              <a:srgbClr val="BFD36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628;p50"/>
            <p:cNvSpPr/>
            <p:nvPr/>
          </p:nvSpPr>
          <p:spPr>
            <a:xfrm>
              <a:off x="15836323" y="-2760237"/>
              <a:ext cx="358800" cy="322951"/>
            </a:xfrm>
            <a:custGeom>
              <a:avLst/>
              <a:gdLst/>
              <a:ahLst/>
              <a:cxnLst/>
              <a:rect l="l" t="t" r="r" b="b"/>
              <a:pathLst>
                <a:path w="10349" h="9315" extrusionOk="0">
                  <a:moveTo>
                    <a:pt x="5677" y="1"/>
                  </a:moveTo>
                  <a:cubicBezTo>
                    <a:pt x="5377" y="1"/>
                    <a:pt x="5103" y="297"/>
                    <a:pt x="4828" y="350"/>
                  </a:cubicBezTo>
                  <a:cubicBezTo>
                    <a:pt x="4781" y="359"/>
                    <a:pt x="4731" y="363"/>
                    <a:pt x="4681" y="363"/>
                  </a:cubicBezTo>
                  <a:cubicBezTo>
                    <a:pt x="4501" y="363"/>
                    <a:pt x="4309" y="317"/>
                    <a:pt x="4137" y="317"/>
                  </a:cubicBezTo>
                  <a:cubicBezTo>
                    <a:pt x="4049" y="317"/>
                    <a:pt x="3967" y="329"/>
                    <a:pt x="3894" y="366"/>
                  </a:cubicBezTo>
                  <a:cubicBezTo>
                    <a:pt x="3620" y="506"/>
                    <a:pt x="3556" y="914"/>
                    <a:pt x="3362" y="1129"/>
                  </a:cubicBezTo>
                  <a:cubicBezTo>
                    <a:pt x="3174" y="1344"/>
                    <a:pt x="2772" y="1483"/>
                    <a:pt x="2697" y="1773"/>
                  </a:cubicBezTo>
                  <a:cubicBezTo>
                    <a:pt x="2632" y="2026"/>
                    <a:pt x="2825" y="2278"/>
                    <a:pt x="2927" y="2530"/>
                  </a:cubicBezTo>
                  <a:cubicBezTo>
                    <a:pt x="2707" y="2568"/>
                    <a:pt x="2476" y="2724"/>
                    <a:pt x="2272" y="2724"/>
                  </a:cubicBezTo>
                  <a:cubicBezTo>
                    <a:pt x="2026" y="2724"/>
                    <a:pt x="1760" y="2543"/>
                    <a:pt x="1532" y="2543"/>
                  </a:cubicBezTo>
                  <a:cubicBezTo>
                    <a:pt x="1497" y="2543"/>
                    <a:pt x="1462" y="2547"/>
                    <a:pt x="1429" y="2557"/>
                  </a:cubicBezTo>
                  <a:cubicBezTo>
                    <a:pt x="1161" y="2638"/>
                    <a:pt x="1048" y="3008"/>
                    <a:pt x="844" y="3169"/>
                  </a:cubicBezTo>
                  <a:cubicBezTo>
                    <a:pt x="634" y="3331"/>
                    <a:pt x="237" y="3374"/>
                    <a:pt x="119" y="3621"/>
                  </a:cubicBezTo>
                  <a:cubicBezTo>
                    <a:pt x="1" y="3868"/>
                    <a:pt x="232" y="4190"/>
                    <a:pt x="237" y="4464"/>
                  </a:cubicBezTo>
                  <a:cubicBezTo>
                    <a:pt x="248" y="4721"/>
                    <a:pt x="38" y="5049"/>
                    <a:pt x="146" y="5307"/>
                  </a:cubicBezTo>
                  <a:cubicBezTo>
                    <a:pt x="248" y="5548"/>
                    <a:pt x="640" y="5629"/>
                    <a:pt x="817" y="5844"/>
                  </a:cubicBezTo>
                  <a:cubicBezTo>
                    <a:pt x="983" y="6048"/>
                    <a:pt x="983" y="6440"/>
                    <a:pt x="1209" y="6606"/>
                  </a:cubicBezTo>
                  <a:cubicBezTo>
                    <a:pt x="1418" y="6767"/>
                    <a:pt x="1794" y="6660"/>
                    <a:pt x="2047" y="6778"/>
                  </a:cubicBezTo>
                  <a:cubicBezTo>
                    <a:pt x="2299" y="6896"/>
                    <a:pt x="2466" y="7256"/>
                    <a:pt x="2718" y="7315"/>
                  </a:cubicBezTo>
                  <a:cubicBezTo>
                    <a:pt x="2748" y="7322"/>
                    <a:pt x="2779" y="7325"/>
                    <a:pt x="2810" y="7325"/>
                  </a:cubicBezTo>
                  <a:cubicBezTo>
                    <a:pt x="3058" y="7325"/>
                    <a:pt x="3322" y="7122"/>
                    <a:pt x="3556" y="7122"/>
                  </a:cubicBezTo>
                  <a:cubicBezTo>
                    <a:pt x="3797" y="7122"/>
                    <a:pt x="4063" y="7303"/>
                    <a:pt x="4290" y="7303"/>
                  </a:cubicBezTo>
                  <a:cubicBezTo>
                    <a:pt x="4326" y="7303"/>
                    <a:pt x="4360" y="7298"/>
                    <a:pt x="4393" y="7288"/>
                  </a:cubicBezTo>
                  <a:cubicBezTo>
                    <a:pt x="4495" y="7251"/>
                    <a:pt x="4587" y="7186"/>
                    <a:pt x="4651" y="7095"/>
                  </a:cubicBezTo>
                  <a:cubicBezTo>
                    <a:pt x="4662" y="7138"/>
                    <a:pt x="4678" y="7181"/>
                    <a:pt x="4700" y="7218"/>
                  </a:cubicBezTo>
                  <a:cubicBezTo>
                    <a:pt x="4855" y="7476"/>
                    <a:pt x="5274" y="7551"/>
                    <a:pt x="5494" y="7788"/>
                  </a:cubicBezTo>
                  <a:cubicBezTo>
                    <a:pt x="5714" y="8024"/>
                    <a:pt x="5763" y="8443"/>
                    <a:pt x="6010" y="8620"/>
                  </a:cubicBezTo>
                  <a:cubicBezTo>
                    <a:pt x="6273" y="8803"/>
                    <a:pt x="6686" y="8701"/>
                    <a:pt x="6966" y="8808"/>
                  </a:cubicBezTo>
                  <a:cubicBezTo>
                    <a:pt x="7266" y="8932"/>
                    <a:pt x="7503" y="9281"/>
                    <a:pt x="7803" y="9313"/>
                  </a:cubicBezTo>
                  <a:cubicBezTo>
                    <a:pt x="7817" y="9314"/>
                    <a:pt x="7830" y="9314"/>
                    <a:pt x="7844" y="9314"/>
                  </a:cubicBezTo>
                  <a:cubicBezTo>
                    <a:pt x="8149" y="9314"/>
                    <a:pt x="8422" y="9030"/>
                    <a:pt x="8700" y="8953"/>
                  </a:cubicBezTo>
                  <a:cubicBezTo>
                    <a:pt x="9001" y="8867"/>
                    <a:pt x="9414" y="8958"/>
                    <a:pt x="9645" y="8744"/>
                  </a:cubicBezTo>
                  <a:cubicBezTo>
                    <a:pt x="9876" y="8529"/>
                    <a:pt x="9812" y="8110"/>
                    <a:pt x="9919" y="7815"/>
                  </a:cubicBezTo>
                  <a:cubicBezTo>
                    <a:pt x="10021" y="7530"/>
                    <a:pt x="10349" y="7267"/>
                    <a:pt x="10338" y="6945"/>
                  </a:cubicBezTo>
                  <a:cubicBezTo>
                    <a:pt x="10327" y="6644"/>
                    <a:pt x="9994" y="6381"/>
                    <a:pt x="9892" y="6069"/>
                  </a:cubicBezTo>
                  <a:cubicBezTo>
                    <a:pt x="9801" y="5785"/>
                    <a:pt x="9935" y="5382"/>
                    <a:pt x="9769" y="5103"/>
                  </a:cubicBezTo>
                  <a:cubicBezTo>
                    <a:pt x="9608" y="4845"/>
                    <a:pt x="9194" y="4770"/>
                    <a:pt x="8974" y="4533"/>
                  </a:cubicBezTo>
                  <a:cubicBezTo>
                    <a:pt x="8840" y="4394"/>
                    <a:pt x="8770" y="4184"/>
                    <a:pt x="8679" y="3996"/>
                  </a:cubicBezTo>
                  <a:cubicBezTo>
                    <a:pt x="8888" y="3830"/>
                    <a:pt x="9173" y="3696"/>
                    <a:pt x="9237" y="3454"/>
                  </a:cubicBezTo>
                  <a:cubicBezTo>
                    <a:pt x="9307" y="3159"/>
                    <a:pt x="9028" y="2858"/>
                    <a:pt x="8969" y="2568"/>
                  </a:cubicBezTo>
                  <a:cubicBezTo>
                    <a:pt x="8904" y="2289"/>
                    <a:pt x="9039" y="1902"/>
                    <a:pt x="8867" y="1644"/>
                  </a:cubicBezTo>
                  <a:cubicBezTo>
                    <a:pt x="8711" y="1408"/>
                    <a:pt x="8292" y="1381"/>
                    <a:pt x="8056" y="1183"/>
                  </a:cubicBezTo>
                  <a:cubicBezTo>
                    <a:pt x="7836" y="1000"/>
                    <a:pt x="7739" y="597"/>
                    <a:pt x="7465" y="458"/>
                  </a:cubicBezTo>
                  <a:cubicBezTo>
                    <a:pt x="7388" y="419"/>
                    <a:pt x="7299" y="407"/>
                    <a:pt x="7205" y="407"/>
                  </a:cubicBezTo>
                  <a:cubicBezTo>
                    <a:pt x="7049" y="407"/>
                    <a:pt x="6877" y="440"/>
                    <a:pt x="6717" y="440"/>
                  </a:cubicBezTo>
                  <a:cubicBezTo>
                    <a:pt x="6652" y="440"/>
                    <a:pt x="6590" y="435"/>
                    <a:pt x="6531" y="420"/>
                  </a:cubicBezTo>
                  <a:cubicBezTo>
                    <a:pt x="6235" y="339"/>
                    <a:pt x="5983" y="17"/>
                    <a:pt x="5693" y="1"/>
                  </a:cubicBezTo>
                  <a:cubicBezTo>
                    <a:pt x="5688" y="1"/>
                    <a:pt x="5682" y="1"/>
                    <a:pt x="5677" y="1"/>
                  </a:cubicBezTo>
                  <a:close/>
                </a:path>
              </a:pathLst>
            </a:custGeom>
            <a:solidFill>
              <a:srgbClr val="277F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629;p50"/>
            <p:cNvSpPr/>
            <p:nvPr/>
          </p:nvSpPr>
          <p:spPr>
            <a:xfrm>
              <a:off x="15960851" y="-2657168"/>
              <a:ext cx="51624" cy="107720"/>
            </a:xfrm>
            <a:custGeom>
              <a:avLst/>
              <a:gdLst/>
              <a:ahLst/>
              <a:cxnLst/>
              <a:rect l="l" t="t" r="r" b="b"/>
              <a:pathLst>
                <a:path w="1489" h="3107" extrusionOk="0">
                  <a:moveTo>
                    <a:pt x="232" y="0"/>
                  </a:moveTo>
                  <a:cubicBezTo>
                    <a:pt x="117" y="0"/>
                    <a:pt x="1" y="101"/>
                    <a:pt x="50" y="250"/>
                  </a:cubicBezTo>
                  <a:cubicBezTo>
                    <a:pt x="125" y="497"/>
                    <a:pt x="318" y="583"/>
                    <a:pt x="452" y="648"/>
                  </a:cubicBezTo>
                  <a:cubicBezTo>
                    <a:pt x="576" y="701"/>
                    <a:pt x="624" y="728"/>
                    <a:pt x="646" y="814"/>
                  </a:cubicBezTo>
                  <a:cubicBezTo>
                    <a:pt x="673" y="895"/>
                    <a:pt x="656" y="932"/>
                    <a:pt x="576" y="1061"/>
                  </a:cubicBezTo>
                  <a:cubicBezTo>
                    <a:pt x="495" y="1185"/>
                    <a:pt x="388" y="1362"/>
                    <a:pt x="463" y="1609"/>
                  </a:cubicBezTo>
                  <a:cubicBezTo>
                    <a:pt x="538" y="1861"/>
                    <a:pt x="726" y="1947"/>
                    <a:pt x="861" y="2006"/>
                  </a:cubicBezTo>
                  <a:cubicBezTo>
                    <a:pt x="984" y="2065"/>
                    <a:pt x="1032" y="2092"/>
                    <a:pt x="1059" y="2173"/>
                  </a:cubicBezTo>
                  <a:cubicBezTo>
                    <a:pt x="1081" y="2259"/>
                    <a:pt x="1065" y="2296"/>
                    <a:pt x="984" y="2420"/>
                  </a:cubicBezTo>
                  <a:cubicBezTo>
                    <a:pt x="903" y="2549"/>
                    <a:pt x="796" y="2720"/>
                    <a:pt x="871" y="2973"/>
                  </a:cubicBezTo>
                  <a:cubicBezTo>
                    <a:pt x="898" y="3053"/>
                    <a:pt x="968" y="3107"/>
                    <a:pt x="1048" y="3107"/>
                  </a:cubicBezTo>
                  <a:cubicBezTo>
                    <a:pt x="1177" y="3107"/>
                    <a:pt x="1263" y="2983"/>
                    <a:pt x="1231" y="2865"/>
                  </a:cubicBezTo>
                  <a:cubicBezTo>
                    <a:pt x="1204" y="2785"/>
                    <a:pt x="1226" y="2736"/>
                    <a:pt x="1301" y="2618"/>
                  </a:cubicBezTo>
                  <a:cubicBezTo>
                    <a:pt x="1381" y="2495"/>
                    <a:pt x="1489" y="2318"/>
                    <a:pt x="1414" y="2071"/>
                  </a:cubicBezTo>
                  <a:cubicBezTo>
                    <a:pt x="1338" y="1818"/>
                    <a:pt x="1150" y="1732"/>
                    <a:pt x="1016" y="1673"/>
                  </a:cubicBezTo>
                  <a:cubicBezTo>
                    <a:pt x="887" y="1614"/>
                    <a:pt x="844" y="1587"/>
                    <a:pt x="818" y="1501"/>
                  </a:cubicBezTo>
                  <a:cubicBezTo>
                    <a:pt x="791" y="1421"/>
                    <a:pt x="823" y="1367"/>
                    <a:pt x="887" y="1254"/>
                  </a:cubicBezTo>
                  <a:cubicBezTo>
                    <a:pt x="968" y="1131"/>
                    <a:pt x="1075" y="959"/>
                    <a:pt x="1000" y="707"/>
                  </a:cubicBezTo>
                  <a:cubicBezTo>
                    <a:pt x="925" y="454"/>
                    <a:pt x="737" y="368"/>
                    <a:pt x="603" y="309"/>
                  </a:cubicBezTo>
                  <a:cubicBezTo>
                    <a:pt x="479" y="250"/>
                    <a:pt x="431" y="223"/>
                    <a:pt x="409" y="143"/>
                  </a:cubicBezTo>
                  <a:cubicBezTo>
                    <a:pt x="382" y="43"/>
                    <a:pt x="307" y="0"/>
                    <a:pt x="232" y="0"/>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630;p50"/>
            <p:cNvSpPr/>
            <p:nvPr/>
          </p:nvSpPr>
          <p:spPr>
            <a:xfrm>
              <a:off x="16013929" y="-2623089"/>
              <a:ext cx="90801" cy="80365"/>
            </a:xfrm>
            <a:custGeom>
              <a:avLst/>
              <a:gdLst/>
              <a:ahLst/>
              <a:cxnLst/>
              <a:rect l="l" t="t" r="r" b="b"/>
              <a:pathLst>
                <a:path w="2619" h="2318" extrusionOk="0">
                  <a:moveTo>
                    <a:pt x="2346" y="1"/>
                  </a:moveTo>
                  <a:cubicBezTo>
                    <a:pt x="2302" y="1"/>
                    <a:pt x="2255" y="19"/>
                    <a:pt x="2213" y="62"/>
                  </a:cubicBezTo>
                  <a:cubicBezTo>
                    <a:pt x="2174" y="101"/>
                    <a:pt x="2136" y="114"/>
                    <a:pt x="2075" y="114"/>
                  </a:cubicBezTo>
                  <a:cubicBezTo>
                    <a:pt x="2044" y="114"/>
                    <a:pt x="2007" y="110"/>
                    <a:pt x="1961" y="105"/>
                  </a:cubicBezTo>
                  <a:cubicBezTo>
                    <a:pt x="1914" y="100"/>
                    <a:pt x="1863" y="94"/>
                    <a:pt x="1809" y="94"/>
                  </a:cubicBezTo>
                  <a:cubicBezTo>
                    <a:pt x="1688" y="94"/>
                    <a:pt x="1552" y="122"/>
                    <a:pt x="1418" y="244"/>
                  </a:cubicBezTo>
                  <a:cubicBezTo>
                    <a:pt x="1225" y="422"/>
                    <a:pt x="1231" y="631"/>
                    <a:pt x="1236" y="776"/>
                  </a:cubicBezTo>
                  <a:cubicBezTo>
                    <a:pt x="1236" y="916"/>
                    <a:pt x="1236" y="969"/>
                    <a:pt x="1171" y="1029"/>
                  </a:cubicBezTo>
                  <a:cubicBezTo>
                    <a:pt x="1129" y="1067"/>
                    <a:pt x="1091" y="1081"/>
                    <a:pt x="1032" y="1081"/>
                  </a:cubicBezTo>
                  <a:cubicBezTo>
                    <a:pt x="1002" y="1081"/>
                    <a:pt x="965" y="1077"/>
                    <a:pt x="919" y="1071"/>
                  </a:cubicBezTo>
                  <a:cubicBezTo>
                    <a:pt x="873" y="1067"/>
                    <a:pt x="821" y="1061"/>
                    <a:pt x="766" y="1061"/>
                  </a:cubicBezTo>
                  <a:cubicBezTo>
                    <a:pt x="644" y="1061"/>
                    <a:pt x="505" y="1089"/>
                    <a:pt x="371" y="1211"/>
                  </a:cubicBezTo>
                  <a:cubicBezTo>
                    <a:pt x="178" y="1388"/>
                    <a:pt x="183" y="1598"/>
                    <a:pt x="189" y="1743"/>
                  </a:cubicBezTo>
                  <a:cubicBezTo>
                    <a:pt x="194" y="1882"/>
                    <a:pt x="189" y="1936"/>
                    <a:pt x="124" y="1995"/>
                  </a:cubicBezTo>
                  <a:cubicBezTo>
                    <a:pt x="1" y="2108"/>
                    <a:pt x="81" y="2317"/>
                    <a:pt x="253" y="2317"/>
                  </a:cubicBezTo>
                  <a:cubicBezTo>
                    <a:pt x="296" y="2317"/>
                    <a:pt x="344" y="2296"/>
                    <a:pt x="377" y="2269"/>
                  </a:cubicBezTo>
                  <a:cubicBezTo>
                    <a:pt x="570" y="2092"/>
                    <a:pt x="565" y="1882"/>
                    <a:pt x="559" y="1737"/>
                  </a:cubicBezTo>
                  <a:cubicBezTo>
                    <a:pt x="559" y="1608"/>
                    <a:pt x="559" y="1544"/>
                    <a:pt x="624" y="1485"/>
                  </a:cubicBezTo>
                  <a:cubicBezTo>
                    <a:pt x="666" y="1446"/>
                    <a:pt x="704" y="1433"/>
                    <a:pt x="763" y="1433"/>
                  </a:cubicBezTo>
                  <a:cubicBezTo>
                    <a:pt x="793" y="1433"/>
                    <a:pt x="830" y="1436"/>
                    <a:pt x="876" y="1442"/>
                  </a:cubicBezTo>
                  <a:cubicBezTo>
                    <a:pt x="922" y="1447"/>
                    <a:pt x="974" y="1452"/>
                    <a:pt x="1029" y="1452"/>
                  </a:cubicBezTo>
                  <a:cubicBezTo>
                    <a:pt x="1151" y="1452"/>
                    <a:pt x="1290" y="1425"/>
                    <a:pt x="1424" y="1302"/>
                  </a:cubicBezTo>
                  <a:cubicBezTo>
                    <a:pt x="1617" y="1120"/>
                    <a:pt x="1606" y="916"/>
                    <a:pt x="1606" y="765"/>
                  </a:cubicBezTo>
                  <a:cubicBezTo>
                    <a:pt x="1601" y="631"/>
                    <a:pt x="1606" y="577"/>
                    <a:pt x="1671" y="518"/>
                  </a:cubicBezTo>
                  <a:cubicBezTo>
                    <a:pt x="1710" y="480"/>
                    <a:pt x="1748" y="466"/>
                    <a:pt x="1809" y="466"/>
                  </a:cubicBezTo>
                  <a:cubicBezTo>
                    <a:pt x="1840" y="466"/>
                    <a:pt x="1877" y="470"/>
                    <a:pt x="1923" y="475"/>
                  </a:cubicBezTo>
                  <a:cubicBezTo>
                    <a:pt x="1968" y="480"/>
                    <a:pt x="2018" y="486"/>
                    <a:pt x="2072" y="486"/>
                  </a:cubicBezTo>
                  <a:cubicBezTo>
                    <a:pt x="2193" y="486"/>
                    <a:pt x="2332" y="458"/>
                    <a:pt x="2466" y="336"/>
                  </a:cubicBezTo>
                  <a:cubicBezTo>
                    <a:pt x="2619" y="203"/>
                    <a:pt x="2494" y="1"/>
                    <a:pt x="234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99" name="Google Shape;1631;p50"/>
          <p:cNvSpPr/>
          <p:nvPr/>
        </p:nvSpPr>
        <p:spPr>
          <a:xfrm flipH="1">
            <a:off x="7877056" y="4627231"/>
            <a:ext cx="927355" cy="415065"/>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rgbClr val="F3970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8513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grpSp>
        <p:nvGrpSpPr>
          <p:cNvPr id="1853" name="Google Shape;1853;p53"/>
          <p:cNvGrpSpPr/>
          <p:nvPr/>
        </p:nvGrpSpPr>
        <p:grpSpPr>
          <a:xfrm>
            <a:off x="6283269" y="3527367"/>
            <a:ext cx="2795931" cy="1565539"/>
            <a:chOff x="6283269" y="3527367"/>
            <a:chExt cx="2795931" cy="1565539"/>
          </a:xfrm>
        </p:grpSpPr>
        <p:grpSp>
          <p:nvGrpSpPr>
            <p:cNvPr id="1854" name="Google Shape;1854;p53"/>
            <p:cNvGrpSpPr/>
            <p:nvPr/>
          </p:nvGrpSpPr>
          <p:grpSpPr>
            <a:xfrm flipH="1">
              <a:off x="6283269" y="3527370"/>
              <a:ext cx="1140615" cy="1365258"/>
              <a:chOff x="-7609651" y="-824001"/>
              <a:chExt cx="912930" cy="1092556"/>
            </a:xfrm>
          </p:grpSpPr>
          <p:sp>
            <p:nvSpPr>
              <p:cNvPr id="1855" name="Google Shape;1855;p53"/>
              <p:cNvSpPr/>
              <p:nvPr/>
            </p:nvSpPr>
            <p:spPr>
              <a:xfrm>
                <a:off x="-7609651" y="-824001"/>
                <a:ext cx="912930" cy="1092556"/>
              </a:xfrm>
              <a:custGeom>
                <a:avLst/>
                <a:gdLst/>
                <a:ahLst/>
                <a:cxnLst/>
                <a:rect l="l" t="t" r="r" b="b"/>
                <a:pathLst>
                  <a:path w="26332" h="31513" extrusionOk="0">
                    <a:moveTo>
                      <a:pt x="11047" y="6494"/>
                    </a:moveTo>
                    <a:cubicBezTo>
                      <a:pt x="11280" y="6613"/>
                      <a:pt x="11493" y="6772"/>
                      <a:pt x="11681" y="6960"/>
                    </a:cubicBezTo>
                    <a:cubicBezTo>
                      <a:pt x="11389" y="6990"/>
                      <a:pt x="11106" y="7030"/>
                      <a:pt x="10819" y="7074"/>
                    </a:cubicBezTo>
                    <a:cubicBezTo>
                      <a:pt x="10933" y="6901"/>
                      <a:pt x="11007" y="6702"/>
                      <a:pt x="11047" y="6494"/>
                    </a:cubicBezTo>
                    <a:close/>
                    <a:moveTo>
                      <a:pt x="6810" y="8402"/>
                    </a:moveTo>
                    <a:lnTo>
                      <a:pt x="6814" y="8407"/>
                    </a:lnTo>
                    <a:lnTo>
                      <a:pt x="6795" y="8412"/>
                    </a:lnTo>
                    <a:lnTo>
                      <a:pt x="6795" y="8412"/>
                    </a:lnTo>
                    <a:lnTo>
                      <a:pt x="6810" y="8402"/>
                    </a:lnTo>
                    <a:close/>
                    <a:moveTo>
                      <a:pt x="16644" y="0"/>
                    </a:moveTo>
                    <a:cubicBezTo>
                      <a:pt x="16249" y="0"/>
                      <a:pt x="15900" y="267"/>
                      <a:pt x="15805" y="656"/>
                    </a:cubicBezTo>
                    <a:lnTo>
                      <a:pt x="14501" y="5528"/>
                    </a:lnTo>
                    <a:lnTo>
                      <a:pt x="14358" y="5627"/>
                    </a:lnTo>
                    <a:lnTo>
                      <a:pt x="14358" y="5627"/>
                    </a:lnTo>
                    <a:lnTo>
                      <a:pt x="14566" y="3848"/>
                    </a:lnTo>
                    <a:cubicBezTo>
                      <a:pt x="14670" y="3313"/>
                      <a:pt x="14293" y="2797"/>
                      <a:pt x="13753" y="2733"/>
                    </a:cubicBezTo>
                    <a:cubicBezTo>
                      <a:pt x="13715" y="2728"/>
                      <a:pt x="13677" y="2726"/>
                      <a:pt x="13640" y="2726"/>
                    </a:cubicBezTo>
                    <a:cubicBezTo>
                      <a:pt x="13143" y="2726"/>
                      <a:pt x="12725" y="3117"/>
                      <a:pt x="12702" y="3625"/>
                    </a:cubicBezTo>
                    <a:lnTo>
                      <a:pt x="12514" y="5201"/>
                    </a:lnTo>
                    <a:cubicBezTo>
                      <a:pt x="11984" y="4804"/>
                      <a:pt x="11369" y="4532"/>
                      <a:pt x="10720" y="4418"/>
                    </a:cubicBezTo>
                    <a:cubicBezTo>
                      <a:pt x="10536" y="4384"/>
                      <a:pt x="10349" y="4366"/>
                      <a:pt x="10164" y="4366"/>
                    </a:cubicBezTo>
                    <a:cubicBezTo>
                      <a:pt x="9999" y="4366"/>
                      <a:pt x="9835" y="4380"/>
                      <a:pt x="9674" y="4408"/>
                    </a:cubicBezTo>
                    <a:cubicBezTo>
                      <a:pt x="9773" y="4041"/>
                      <a:pt x="9783" y="3645"/>
                      <a:pt x="9560" y="3288"/>
                    </a:cubicBezTo>
                    <a:cubicBezTo>
                      <a:pt x="9296" y="2862"/>
                      <a:pt x="8823" y="2651"/>
                      <a:pt x="8130" y="2651"/>
                    </a:cubicBezTo>
                    <a:cubicBezTo>
                      <a:pt x="7846" y="2651"/>
                      <a:pt x="7525" y="2687"/>
                      <a:pt x="7166" y="2757"/>
                    </a:cubicBezTo>
                    <a:cubicBezTo>
                      <a:pt x="6520" y="1781"/>
                      <a:pt x="5899" y="1305"/>
                      <a:pt x="5282" y="1305"/>
                    </a:cubicBezTo>
                    <a:cubicBezTo>
                      <a:pt x="5185" y="1305"/>
                      <a:pt x="5088" y="1316"/>
                      <a:pt x="4991" y="1340"/>
                    </a:cubicBezTo>
                    <a:cubicBezTo>
                      <a:pt x="4277" y="1514"/>
                      <a:pt x="3866" y="2257"/>
                      <a:pt x="3732" y="3605"/>
                    </a:cubicBezTo>
                    <a:cubicBezTo>
                      <a:pt x="2473" y="3967"/>
                      <a:pt x="1834" y="4497"/>
                      <a:pt x="1779" y="5216"/>
                    </a:cubicBezTo>
                    <a:cubicBezTo>
                      <a:pt x="1730" y="5934"/>
                      <a:pt x="2295" y="6559"/>
                      <a:pt x="3504" y="7094"/>
                    </a:cubicBezTo>
                    <a:cubicBezTo>
                      <a:pt x="3444" y="8442"/>
                      <a:pt x="3752" y="9240"/>
                      <a:pt x="4431" y="9513"/>
                    </a:cubicBezTo>
                    <a:cubicBezTo>
                      <a:pt x="4579" y="9577"/>
                      <a:pt x="4743" y="9607"/>
                      <a:pt x="4901" y="9607"/>
                    </a:cubicBezTo>
                    <a:cubicBezTo>
                      <a:pt x="4525" y="9894"/>
                      <a:pt x="4158" y="10201"/>
                      <a:pt x="3816" y="10529"/>
                    </a:cubicBezTo>
                    <a:cubicBezTo>
                      <a:pt x="1353" y="12848"/>
                      <a:pt x="0" y="15931"/>
                      <a:pt x="0" y="19197"/>
                    </a:cubicBezTo>
                    <a:cubicBezTo>
                      <a:pt x="0" y="22165"/>
                      <a:pt x="1145" y="25030"/>
                      <a:pt x="3216" y="27265"/>
                    </a:cubicBezTo>
                    <a:lnTo>
                      <a:pt x="3236" y="27285"/>
                    </a:lnTo>
                    <a:cubicBezTo>
                      <a:pt x="3296" y="27354"/>
                      <a:pt x="3360" y="27419"/>
                      <a:pt x="3430" y="27488"/>
                    </a:cubicBezTo>
                    <a:lnTo>
                      <a:pt x="3439" y="27503"/>
                    </a:lnTo>
                    <a:cubicBezTo>
                      <a:pt x="3489" y="27552"/>
                      <a:pt x="3544" y="27602"/>
                      <a:pt x="3598" y="27656"/>
                    </a:cubicBezTo>
                    <a:lnTo>
                      <a:pt x="3618" y="27676"/>
                    </a:lnTo>
                    <a:lnTo>
                      <a:pt x="3662" y="27726"/>
                    </a:lnTo>
                    <a:cubicBezTo>
                      <a:pt x="3702" y="27761"/>
                      <a:pt x="3737" y="27795"/>
                      <a:pt x="3776" y="27830"/>
                    </a:cubicBezTo>
                    <a:lnTo>
                      <a:pt x="3826" y="27879"/>
                    </a:lnTo>
                    <a:lnTo>
                      <a:pt x="3895" y="27939"/>
                    </a:lnTo>
                    <a:lnTo>
                      <a:pt x="3990" y="28028"/>
                    </a:lnTo>
                    <a:lnTo>
                      <a:pt x="4024" y="28058"/>
                    </a:lnTo>
                    <a:lnTo>
                      <a:pt x="4133" y="28157"/>
                    </a:lnTo>
                    <a:lnTo>
                      <a:pt x="4213" y="28226"/>
                    </a:lnTo>
                    <a:lnTo>
                      <a:pt x="4232" y="28246"/>
                    </a:lnTo>
                    <a:cubicBezTo>
                      <a:pt x="4282" y="28286"/>
                      <a:pt x="4332" y="28330"/>
                      <a:pt x="4381" y="28370"/>
                    </a:cubicBezTo>
                    <a:lnTo>
                      <a:pt x="4441" y="28420"/>
                    </a:lnTo>
                    <a:lnTo>
                      <a:pt x="4460" y="28435"/>
                    </a:lnTo>
                    <a:cubicBezTo>
                      <a:pt x="4520" y="28484"/>
                      <a:pt x="4579" y="28529"/>
                      <a:pt x="4639" y="28578"/>
                    </a:cubicBezTo>
                    <a:lnTo>
                      <a:pt x="4688" y="28618"/>
                    </a:lnTo>
                    <a:cubicBezTo>
                      <a:pt x="4763" y="28677"/>
                      <a:pt x="4837" y="28732"/>
                      <a:pt x="4911" y="28791"/>
                    </a:cubicBezTo>
                    <a:lnTo>
                      <a:pt x="4921" y="28796"/>
                    </a:lnTo>
                    <a:cubicBezTo>
                      <a:pt x="6200" y="29758"/>
                      <a:pt x="7637" y="30481"/>
                      <a:pt x="9169" y="30932"/>
                    </a:cubicBezTo>
                    <a:lnTo>
                      <a:pt x="9188" y="30942"/>
                    </a:lnTo>
                    <a:lnTo>
                      <a:pt x="9203" y="30947"/>
                    </a:lnTo>
                    <a:cubicBezTo>
                      <a:pt x="9283" y="30967"/>
                      <a:pt x="9362" y="30992"/>
                      <a:pt x="9446" y="31012"/>
                    </a:cubicBezTo>
                    <a:lnTo>
                      <a:pt x="9476" y="31022"/>
                    </a:lnTo>
                    <a:lnTo>
                      <a:pt x="9540" y="31041"/>
                    </a:lnTo>
                    <a:cubicBezTo>
                      <a:pt x="9620" y="31061"/>
                      <a:pt x="9704" y="31081"/>
                      <a:pt x="9788" y="31101"/>
                    </a:cubicBezTo>
                    <a:lnTo>
                      <a:pt x="9808" y="31111"/>
                    </a:lnTo>
                    <a:lnTo>
                      <a:pt x="9857" y="31121"/>
                    </a:lnTo>
                    <a:cubicBezTo>
                      <a:pt x="10933" y="31378"/>
                      <a:pt x="12033" y="31512"/>
                      <a:pt x="13143" y="31512"/>
                    </a:cubicBezTo>
                    <a:lnTo>
                      <a:pt x="13163" y="31512"/>
                    </a:lnTo>
                    <a:cubicBezTo>
                      <a:pt x="16667" y="31512"/>
                      <a:pt x="19968" y="30239"/>
                      <a:pt x="22451" y="27924"/>
                    </a:cubicBezTo>
                    <a:cubicBezTo>
                      <a:pt x="24948" y="25595"/>
                      <a:pt x="26326" y="22497"/>
                      <a:pt x="26326" y="19197"/>
                    </a:cubicBezTo>
                    <a:cubicBezTo>
                      <a:pt x="26331" y="15936"/>
                      <a:pt x="24978" y="12863"/>
                      <a:pt x="22530" y="10543"/>
                    </a:cubicBezTo>
                    <a:cubicBezTo>
                      <a:pt x="20736" y="8848"/>
                      <a:pt x="18506" y="7689"/>
                      <a:pt x="16087" y="7183"/>
                    </a:cubicBezTo>
                    <a:lnTo>
                      <a:pt x="16087" y="7183"/>
                    </a:lnTo>
                    <a:lnTo>
                      <a:pt x="20721" y="7461"/>
                    </a:lnTo>
                    <a:cubicBezTo>
                      <a:pt x="20742" y="7462"/>
                      <a:pt x="20763" y="7463"/>
                      <a:pt x="20784" y="7463"/>
                    </a:cubicBezTo>
                    <a:cubicBezTo>
                      <a:pt x="21175" y="7463"/>
                      <a:pt x="21519" y="7202"/>
                      <a:pt x="21618" y="6816"/>
                    </a:cubicBezTo>
                    <a:cubicBezTo>
                      <a:pt x="21727" y="6415"/>
                      <a:pt x="21529" y="5994"/>
                      <a:pt x="21152" y="5815"/>
                    </a:cubicBezTo>
                    <a:lnTo>
                      <a:pt x="19829" y="5161"/>
                    </a:lnTo>
                    <a:lnTo>
                      <a:pt x="21846" y="2495"/>
                    </a:lnTo>
                    <a:cubicBezTo>
                      <a:pt x="22302" y="1895"/>
                      <a:pt x="21836" y="1097"/>
                      <a:pt x="21166" y="1097"/>
                    </a:cubicBezTo>
                    <a:cubicBezTo>
                      <a:pt x="21073" y="1097"/>
                      <a:pt x="20975" y="1113"/>
                      <a:pt x="20875" y="1147"/>
                    </a:cubicBezTo>
                    <a:lnTo>
                      <a:pt x="17708" y="2222"/>
                    </a:lnTo>
                    <a:lnTo>
                      <a:pt x="17505" y="760"/>
                    </a:lnTo>
                    <a:cubicBezTo>
                      <a:pt x="17450" y="344"/>
                      <a:pt x="17113" y="27"/>
                      <a:pt x="16697" y="2"/>
                    </a:cubicBezTo>
                    <a:cubicBezTo>
                      <a:pt x="16679" y="1"/>
                      <a:pt x="16662" y="0"/>
                      <a:pt x="16644"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56" name="Google Shape;1856;p53"/>
              <p:cNvSpPr/>
              <p:nvPr/>
            </p:nvSpPr>
            <p:spPr>
              <a:xfrm>
                <a:off x="-7086161" y="-796821"/>
                <a:ext cx="214261" cy="204726"/>
              </a:xfrm>
              <a:custGeom>
                <a:avLst/>
                <a:gdLst/>
                <a:ahLst/>
                <a:cxnLst/>
                <a:rect l="l" t="t" r="r" b="b"/>
                <a:pathLst>
                  <a:path w="6180" h="5905" extrusionOk="0">
                    <a:moveTo>
                      <a:pt x="1542" y="1"/>
                    </a:moveTo>
                    <a:cubicBezTo>
                      <a:pt x="1502" y="1"/>
                      <a:pt x="1462" y="23"/>
                      <a:pt x="1448" y="70"/>
                    </a:cubicBezTo>
                    <a:lnTo>
                      <a:pt x="16" y="5453"/>
                    </a:lnTo>
                    <a:cubicBezTo>
                      <a:pt x="1" y="5512"/>
                      <a:pt x="41" y="5567"/>
                      <a:pt x="100" y="5572"/>
                    </a:cubicBezTo>
                    <a:lnTo>
                      <a:pt x="5666" y="5904"/>
                    </a:lnTo>
                    <a:cubicBezTo>
                      <a:pt x="5669" y="5904"/>
                      <a:pt x="5673" y="5904"/>
                      <a:pt x="5676" y="5904"/>
                    </a:cubicBezTo>
                    <a:cubicBezTo>
                      <a:pt x="5772" y="5904"/>
                      <a:pt x="5806" y="5773"/>
                      <a:pt x="5715" y="5725"/>
                    </a:cubicBezTo>
                    <a:lnTo>
                      <a:pt x="4273" y="5016"/>
                    </a:lnTo>
                    <a:lnTo>
                      <a:pt x="3653" y="4709"/>
                    </a:lnTo>
                    <a:cubicBezTo>
                      <a:pt x="3599" y="4679"/>
                      <a:pt x="3584" y="4610"/>
                      <a:pt x="3619" y="4565"/>
                    </a:cubicBezTo>
                    <a:lnTo>
                      <a:pt x="4204" y="3792"/>
                    </a:lnTo>
                    <a:lnTo>
                      <a:pt x="6131" y="1240"/>
                    </a:lnTo>
                    <a:cubicBezTo>
                      <a:pt x="6179" y="1175"/>
                      <a:pt x="6128" y="1091"/>
                      <a:pt x="6058" y="1091"/>
                    </a:cubicBezTo>
                    <a:cubicBezTo>
                      <a:pt x="6048" y="1091"/>
                      <a:pt x="6038" y="1093"/>
                      <a:pt x="6027" y="1096"/>
                    </a:cubicBezTo>
                    <a:lnTo>
                      <a:pt x="2994" y="2127"/>
                    </a:lnTo>
                    <a:lnTo>
                      <a:pt x="2077" y="2434"/>
                    </a:lnTo>
                    <a:cubicBezTo>
                      <a:pt x="2067" y="2438"/>
                      <a:pt x="2056" y="2440"/>
                      <a:pt x="2046" y="2440"/>
                    </a:cubicBezTo>
                    <a:cubicBezTo>
                      <a:pt x="2002" y="2440"/>
                      <a:pt x="1962" y="2408"/>
                      <a:pt x="1954" y="2360"/>
                    </a:cubicBezTo>
                    <a:lnTo>
                      <a:pt x="1854" y="1671"/>
                    </a:lnTo>
                    <a:lnTo>
                      <a:pt x="1636" y="80"/>
                    </a:lnTo>
                    <a:cubicBezTo>
                      <a:pt x="1629" y="28"/>
                      <a:pt x="1585" y="1"/>
                      <a:pt x="1542"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57" name="Google Shape;1857;p53"/>
              <p:cNvSpPr/>
              <p:nvPr/>
            </p:nvSpPr>
            <p:spPr>
              <a:xfrm>
                <a:off x="-7364720" y="-700409"/>
                <a:ext cx="392014" cy="151751"/>
              </a:xfrm>
              <a:custGeom>
                <a:avLst/>
                <a:gdLst/>
                <a:ahLst/>
                <a:cxnLst/>
                <a:rect l="l" t="t" r="r" b="b"/>
                <a:pathLst>
                  <a:path w="11307" h="4377" extrusionOk="0">
                    <a:moveTo>
                      <a:pt x="2480" y="2052"/>
                    </a:moveTo>
                    <a:cubicBezTo>
                      <a:pt x="2713" y="2176"/>
                      <a:pt x="2877" y="2399"/>
                      <a:pt x="2892" y="2617"/>
                    </a:cubicBezTo>
                    <a:cubicBezTo>
                      <a:pt x="2911" y="2845"/>
                      <a:pt x="2743" y="3073"/>
                      <a:pt x="2545" y="3103"/>
                    </a:cubicBezTo>
                    <a:cubicBezTo>
                      <a:pt x="2537" y="3103"/>
                      <a:pt x="2529" y="3103"/>
                      <a:pt x="2522" y="3103"/>
                    </a:cubicBezTo>
                    <a:cubicBezTo>
                      <a:pt x="2347" y="3103"/>
                      <a:pt x="2190" y="2996"/>
                      <a:pt x="2123" y="2830"/>
                    </a:cubicBezTo>
                    <a:cubicBezTo>
                      <a:pt x="2064" y="2642"/>
                      <a:pt x="2099" y="2429"/>
                      <a:pt x="2223" y="2270"/>
                    </a:cubicBezTo>
                    <a:cubicBezTo>
                      <a:pt x="2292" y="2181"/>
                      <a:pt x="2381" y="2107"/>
                      <a:pt x="2480" y="2052"/>
                    </a:cubicBezTo>
                    <a:close/>
                    <a:moveTo>
                      <a:pt x="6565" y="0"/>
                    </a:moveTo>
                    <a:cubicBezTo>
                      <a:pt x="6488" y="0"/>
                      <a:pt x="6412" y="47"/>
                      <a:pt x="6400" y="149"/>
                    </a:cubicBezTo>
                    <a:lnTo>
                      <a:pt x="6019" y="3460"/>
                    </a:lnTo>
                    <a:cubicBezTo>
                      <a:pt x="5523" y="2508"/>
                      <a:pt x="4577" y="1799"/>
                      <a:pt x="3521" y="1616"/>
                    </a:cubicBezTo>
                    <a:cubicBezTo>
                      <a:pt x="3385" y="1589"/>
                      <a:pt x="3246" y="1575"/>
                      <a:pt x="3107" y="1575"/>
                    </a:cubicBezTo>
                    <a:cubicBezTo>
                      <a:pt x="2968" y="1575"/>
                      <a:pt x="2830" y="1589"/>
                      <a:pt x="2693" y="1616"/>
                    </a:cubicBezTo>
                    <a:cubicBezTo>
                      <a:pt x="2624" y="1631"/>
                      <a:pt x="2550" y="1656"/>
                      <a:pt x="2480" y="1680"/>
                    </a:cubicBezTo>
                    <a:cubicBezTo>
                      <a:pt x="2244" y="1596"/>
                      <a:pt x="1991" y="1555"/>
                      <a:pt x="1741" y="1555"/>
                    </a:cubicBezTo>
                    <a:cubicBezTo>
                      <a:pt x="1713" y="1555"/>
                      <a:pt x="1685" y="1556"/>
                      <a:pt x="1658" y="1556"/>
                    </a:cubicBezTo>
                    <a:cubicBezTo>
                      <a:pt x="1147" y="1566"/>
                      <a:pt x="647" y="1670"/>
                      <a:pt x="176" y="1869"/>
                    </a:cubicBezTo>
                    <a:cubicBezTo>
                      <a:pt x="1" y="1943"/>
                      <a:pt x="77" y="2190"/>
                      <a:pt x="236" y="2190"/>
                    </a:cubicBezTo>
                    <a:cubicBezTo>
                      <a:pt x="257" y="2190"/>
                      <a:pt x="280" y="2186"/>
                      <a:pt x="305" y="2176"/>
                    </a:cubicBezTo>
                    <a:cubicBezTo>
                      <a:pt x="736" y="1998"/>
                      <a:pt x="1197" y="1903"/>
                      <a:pt x="1663" y="1894"/>
                    </a:cubicBezTo>
                    <a:cubicBezTo>
                      <a:pt x="1686" y="1893"/>
                      <a:pt x="1710" y="1892"/>
                      <a:pt x="1734" y="1892"/>
                    </a:cubicBezTo>
                    <a:cubicBezTo>
                      <a:pt x="1854" y="1892"/>
                      <a:pt x="1973" y="1903"/>
                      <a:pt x="2089" y="1923"/>
                    </a:cubicBezTo>
                    <a:cubicBezTo>
                      <a:pt x="2039" y="1968"/>
                      <a:pt x="1995" y="2017"/>
                      <a:pt x="1955" y="2067"/>
                    </a:cubicBezTo>
                    <a:cubicBezTo>
                      <a:pt x="1762" y="2320"/>
                      <a:pt x="1707" y="2652"/>
                      <a:pt x="1816" y="2954"/>
                    </a:cubicBezTo>
                    <a:cubicBezTo>
                      <a:pt x="1929" y="3243"/>
                      <a:pt x="2214" y="3441"/>
                      <a:pt x="2507" y="3441"/>
                    </a:cubicBezTo>
                    <a:cubicBezTo>
                      <a:pt x="2536" y="3441"/>
                      <a:pt x="2565" y="3439"/>
                      <a:pt x="2594" y="3435"/>
                    </a:cubicBezTo>
                    <a:cubicBezTo>
                      <a:pt x="2971" y="3385"/>
                      <a:pt x="3263" y="2999"/>
                      <a:pt x="3229" y="2587"/>
                    </a:cubicBezTo>
                    <a:cubicBezTo>
                      <a:pt x="3199" y="2330"/>
                      <a:pt x="3075" y="2097"/>
                      <a:pt x="2882" y="1928"/>
                    </a:cubicBezTo>
                    <a:cubicBezTo>
                      <a:pt x="2955" y="1919"/>
                      <a:pt x="3028" y="1914"/>
                      <a:pt x="3101" y="1914"/>
                    </a:cubicBezTo>
                    <a:cubicBezTo>
                      <a:pt x="3221" y="1914"/>
                      <a:pt x="3341" y="1926"/>
                      <a:pt x="3462" y="1948"/>
                    </a:cubicBezTo>
                    <a:cubicBezTo>
                      <a:pt x="4616" y="2161"/>
                      <a:pt x="5558" y="2989"/>
                      <a:pt x="5925" y="4104"/>
                    </a:cubicBezTo>
                    <a:cubicBezTo>
                      <a:pt x="5925" y="4114"/>
                      <a:pt x="5930" y="4124"/>
                      <a:pt x="5940" y="4134"/>
                    </a:cubicBezTo>
                    <a:lnTo>
                      <a:pt x="5930" y="4188"/>
                    </a:lnTo>
                    <a:cubicBezTo>
                      <a:pt x="5920" y="4282"/>
                      <a:pt x="5989" y="4362"/>
                      <a:pt x="6078" y="4376"/>
                    </a:cubicBezTo>
                    <a:lnTo>
                      <a:pt x="6098" y="4376"/>
                    </a:lnTo>
                    <a:cubicBezTo>
                      <a:pt x="6182" y="4372"/>
                      <a:pt x="6257" y="4312"/>
                      <a:pt x="6267" y="4228"/>
                    </a:cubicBezTo>
                    <a:lnTo>
                      <a:pt x="6277" y="4124"/>
                    </a:lnTo>
                    <a:lnTo>
                      <a:pt x="11213" y="689"/>
                    </a:lnTo>
                    <a:cubicBezTo>
                      <a:pt x="11287" y="635"/>
                      <a:pt x="11307" y="531"/>
                      <a:pt x="11252" y="456"/>
                    </a:cubicBezTo>
                    <a:cubicBezTo>
                      <a:pt x="11222" y="407"/>
                      <a:pt x="11168" y="381"/>
                      <a:pt x="11114" y="381"/>
                    </a:cubicBezTo>
                    <a:cubicBezTo>
                      <a:pt x="11081" y="381"/>
                      <a:pt x="11048" y="391"/>
                      <a:pt x="11019" y="412"/>
                    </a:cubicBezTo>
                    <a:lnTo>
                      <a:pt x="6331" y="3678"/>
                    </a:lnTo>
                    <a:lnTo>
                      <a:pt x="6737" y="189"/>
                    </a:lnTo>
                    <a:cubicBezTo>
                      <a:pt x="6751" y="67"/>
                      <a:pt x="6657" y="0"/>
                      <a:pt x="656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58" name="Google Shape;1858;p53"/>
              <p:cNvSpPr/>
              <p:nvPr/>
            </p:nvSpPr>
            <p:spPr>
              <a:xfrm>
                <a:off x="-7522391" y="-751856"/>
                <a:ext cx="229931" cy="233953"/>
              </a:xfrm>
              <a:custGeom>
                <a:avLst/>
                <a:gdLst/>
                <a:ahLst/>
                <a:cxnLst/>
                <a:rect l="l" t="t" r="r" b="b"/>
                <a:pathLst>
                  <a:path w="6632" h="6748" extrusionOk="0">
                    <a:moveTo>
                      <a:pt x="2754" y="1"/>
                    </a:moveTo>
                    <a:cubicBezTo>
                      <a:pt x="2721" y="1"/>
                      <a:pt x="2689" y="5"/>
                      <a:pt x="2657" y="12"/>
                    </a:cubicBezTo>
                    <a:cubicBezTo>
                      <a:pt x="2181" y="131"/>
                      <a:pt x="1983" y="1157"/>
                      <a:pt x="1948" y="2134"/>
                    </a:cubicBezTo>
                    <a:cubicBezTo>
                      <a:pt x="1012" y="2342"/>
                      <a:pt x="70" y="2703"/>
                      <a:pt x="35" y="3189"/>
                    </a:cubicBezTo>
                    <a:cubicBezTo>
                      <a:pt x="1" y="3675"/>
                      <a:pt x="898" y="4175"/>
                      <a:pt x="1805" y="4512"/>
                    </a:cubicBezTo>
                    <a:cubicBezTo>
                      <a:pt x="1701" y="5484"/>
                      <a:pt x="1745" y="6534"/>
                      <a:pt x="2206" y="6718"/>
                    </a:cubicBezTo>
                    <a:cubicBezTo>
                      <a:pt x="2255" y="6738"/>
                      <a:pt x="2308" y="6748"/>
                      <a:pt x="2364" y="6748"/>
                    </a:cubicBezTo>
                    <a:cubicBezTo>
                      <a:pt x="2829" y="6748"/>
                      <a:pt x="3510" y="6089"/>
                      <a:pt x="4050" y="5395"/>
                    </a:cubicBezTo>
                    <a:cubicBezTo>
                      <a:pt x="4623" y="5642"/>
                      <a:pt x="5236" y="5836"/>
                      <a:pt x="5677" y="5836"/>
                    </a:cubicBezTo>
                    <a:cubicBezTo>
                      <a:pt x="5907" y="5836"/>
                      <a:pt x="6090" y="5783"/>
                      <a:pt x="6196" y="5657"/>
                    </a:cubicBezTo>
                    <a:cubicBezTo>
                      <a:pt x="6513" y="5281"/>
                      <a:pt x="6067" y="4329"/>
                      <a:pt x="5522" y="3516"/>
                    </a:cubicBezTo>
                    <a:cubicBezTo>
                      <a:pt x="6126" y="2817"/>
                      <a:pt x="6632" y="2015"/>
                      <a:pt x="6384" y="1618"/>
                    </a:cubicBezTo>
                    <a:cubicBezTo>
                      <a:pt x="6264" y="1424"/>
                      <a:pt x="5977" y="1348"/>
                      <a:pt x="5612" y="1348"/>
                    </a:cubicBezTo>
                    <a:cubicBezTo>
                      <a:pt x="5223" y="1348"/>
                      <a:pt x="4745" y="1434"/>
                      <a:pt x="4283" y="1554"/>
                    </a:cubicBezTo>
                    <a:cubicBezTo>
                      <a:pt x="3824" y="766"/>
                      <a:pt x="3223" y="1"/>
                      <a:pt x="2754"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59" name="Google Shape;1859;p53"/>
              <p:cNvSpPr/>
              <p:nvPr/>
            </p:nvSpPr>
            <p:spPr>
              <a:xfrm>
                <a:off x="-7438875" y="-670975"/>
                <a:ext cx="74610" cy="67641"/>
              </a:xfrm>
              <a:custGeom>
                <a:avLst/>
                <a:gdLst/>
                <a:ahLst/>
                <a:cxnLst/>
                <a:rect l="l" t="t" r="r" b="b"/>
                <a:pathLst>
                  <a:path w="2152" h="1951" extrusionOk="0">
                    <a:moveTo>
                      <a:pt x="1072" y="0"/>
                    </a:moveTo>
                    <a:cubicBezTo>
                      <a:pt x="995" y="0"/>
                      <a:pt x="916" y="9"/>
                      <a:pt x="838" y="29"/>
                    </a:cubicBezTo>
                    <a:cubicBezTo>
                      <a:pt x="317" y="157"/>
                      <a:pt x="0" y="688"/>
                      <a:pt x="129" y="1213"/>
                    </a:cubicBezTo>
                    <a:cubicBezTo>
                      <a:pt x="239" y="1655"/>
                      <a:pt x="638" y="1950"/>
                      <a:pt x="1074" y="1950"/>
                    </a:cubicBezTo>
                    <a:cubicBezTo>
                      <a:pt x="1152" y="1950"/>
                      <a:pt x="1230" y="1941"/>
                      <a:pt x="1309" y="1922"/>
                    </a:cubicBezTo>
                    <a:cubicBezTo>
                      <a:pt x="1829" y="1793"/>
                      <a:pt x="2151" y="1263"/>
                      <a:pt x="2022" y="742"/>
                    </a:cubicBezTo>
                    <a:cubicBezTo>
                      <a:pt x="1913" y="299"/>
                      <a:pt x="1512" y="0"/>
                      <a:pt x="1072"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0" name="Google Shape;1860;p53"/>
              <p:cNvSpPr/>
              <p:nvPr/>
            </p:nvSpPr>
            <p:spPr>
              <a:xfrm>
                <a:off x="-7153313" y="-558512"/>
                <a:ext cx="429596" cy="800253"/>
              </a:xfrm>
              <a:custGeom>
                <a:avLst/>
                <a:gdLst/>
                <a:ahLst/>
                <a:cxnLst/>
                <a:rect l="l" t="t" r="r" b="b"/>
                <a:pathLst>
                  <a:path w="12391" h="23082" extrusionOk="0">
                    <a:moveTo>
                      <a:pt x="10" y="1"/>
                    </a:moveTo>
                    <a:cubicBezTo>
                      <a:pt x="7" y="1"/>
                      <a:pt x="3" y="1"/>
                      <a:pt x="0" y="1"/>
                    </a:cubicBezTo>
                    <a:lnTo>
                      <a:pt x="0" y="948"/>
                    </a:lnTo>
                    <a:cubicBezTo>
                      <a:pt x="6284" y="948"/>
                      <a:pt x="11374" y="5690"/>
                      <a:pt x="11374" y="11539"/>
                    </a:cubicBezTo>
                    <a:cubicBezTo>
                      <a:pt x="11374" y="17392"/>
                      <a:pt x="6284" y="22135"/>
                      <a:pt x="0" y="22135"/>
                    </a:cubicBezTo>
                    <a:lnTo>
                      <a:pt x="0" y="23081"/>
                    </a:lnTo>
                    <a:cubicBezTo>
                      <a:pt x="6844" y="23081"/>
                      <a:pt x="12390" y="17917"/>
                      <a:pt x="12390" y="11539"/>
                    </a:cubicBezTo>
                    <a:cubicBezTo>
                      <a:pt x="12390" y="5168"/>
                      <a:pt x="6855" y="1"/>
                      <a:pt x="10"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1" name="Google Shape;1861;p53"/>
              <p:cNvSpPr/>
              <p:nvPr/>
            </p:nvSpPr>
            <p:spPr>
              <a:xfrm>
                <a:off x="-7153313" y="-525854"/>
                <a:ext cx="394371" cy="734761"/>
              </a:xfrm>
              <a:custGeom>
                <a:avLst/>
                <a:gdLst/>
                <a:ahLst/>
                <a:cxnLst/>
                <a:rect l="l" t="t" r="r" b="b"/>
                <a:pathLst>
                  <a:path w="11375" h="21193" extrusionOk="0">
                    <a:moveTo>
                      <a:pt x="0" y="1"/>
                    </a:moveTo>
                    <a:lnTo>
                      <a:pt x="0" y="789"/>
                    </a:lnTo>
                    <a:cubicBezTo>
                      <a:pt x="5814" y="789"/>
                      <a:pt x="10532" y="5180"/>
                      <a:pt x="10532" y="10597"/>
                    </a:cubicBezTo>
                    <a:cubicBezTo>
                      <a:pt x="10532" y="16013"/>
                      <a:pt x="5814" y="20405"/>
                      <a:pt x="0" y="20405"/>
                    </a:cubicBezTo>
                    <a:lnTo>
                      <a:pt x="0" y="21193"/>
                    </a:lnTo>
                    <a:cubicBezTo>
                      <a:pt x="6284" y="21193"/>
                      <a:pt x="11374" y="16450"/>
                      <a:pt x="11374" y="10597"/>
                    </a:cubicBezTo>
                    <a:cubicBezTo>
                      <a:pt x="11374" y="4744"/>
                      <a:pt x="6284" y="1"/>
                      <a:pt x="0"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2" name="Google Shape;1862;p53"/>
              <p:cNvSpPr/>
              <p:nvPr/>
            </p:nvSpPr>
            <p:spPr>
              <a:xfrm>
                <a:off x="-7153313" y="-498362"/>
                <a:ext cx="365144" cy="679948"/>
              </a:xfrm>
              <a:custGeom>
                <a:avLst/>
                <a:gdLst/>
                <a:ahLst/>
                <a:cxnLst/>
                <a:rect l="l" t="t" r="r" b="b"/>
                <a:pathLst>
                  <a:path w="10532" h="19612" extrusionOk="0">
                    <a:moveTo>
                      <a:pt x="0" y="1"/>
                    </a:moveTo>
                    <a:lnTo>
                      <a:pt x="0" y="19612"/>
                    </a:lnTo>
                    <a:cubicBezTo>
                      <a:pt x="5814" y="19612"/>
                      <a:pt x="10532" y="15220"/>
                      <a:pt x="10532" y="9804"/>
                    </a:cubicBezTo>
                    <a:cubicBezTo>
                      <a:pt x="10532" y="4387"/>
                      <a:pt x="5814" y="1"/>
                      <a:pt x="0"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3" name="Google Shape;1863;p53"/>
              <p:cNvSpPr/>
              <p:nvPr/>
            </p:nvSpPr>
            <p:spPr>
              <a:xfrm>
                <a:off x="-7119130" y="-318261"/>
                <a:ext cx="60326" cy="36785"/>
              </a:xfrm>
              <a:custGeom>
                <a:avLst/>
                <a:gdLst/>
                <a:ahLst/>
                <a:cxnLst/>
                <a:rect l="l" t="t" r="r" b="b"/>
                <a:pathLst>
                  <a:path w="1740" h="1061" extrusionOk="0">
                    <a:moveTo>
                      <a:pt x="1157" y="1"/>
                    </a:moveTo>
                    <a:cubicBezTo>
                      <a:pt x="1091" y="1"/>
                      <a:pt x="1024" y="12"/>
                      <a:pt x="957" y="34"/>
                    </a:cubicBezTo>
                    <a:cubicBezTo>
                      <a:pt x="664" y="138"/>
                      <a:pt x="0" y="604"/>
                      <a:pt x="90" y="867"/>
                    </a:cubicBezTo>
                    <a:cubicBezTo>
                      <a:pt x="139" y="1009"/>
                      <a:pt x="410" y="1061"/>
                      <a:pt x="691" y="1061"/>
                    </a:cubicBezTo>
                    <a:cubicBezTo>
                      <a:pt x="919" y="1061"/>
                      <a:pt x="1153" y="1027"/>
                      <a:pt x="1284" y="981"/>
                    </a:cubicBezTo>
                    <a:cubicBezTo>
                      <a:pt x="1576" y="882"/>
                      <a:pt x="1740" y="584"/>
                      <a:pt x="1651" y="327"/>
                    </a:cubicBezTo>
                    <a:cubicBezTo>
                      <a:pt x="1582" y="124"/>
                      <a:pt x="1380" y="1"/>
                      <a:pt x="1157"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4" name="Google Shape;1864;p53"/>
              <p:cNvSpPr/>
              <p:nvPr/>
            </p:nvSpPr>
            <p:spPr>
              <a:xfrm>
                <a:off x="-7119130" y="-175844"/>
                <a:ext cx="57240" cy="34913"/>
              </a:xfrm>
              <a:custGeom>
                <a:avLst/>
                <a:gdLst/>
                <a:ahLst/>
                <a:cxnLst/>
                <a:rect l="l" t="t" r="r" b="b"/>
                <a:pathLst>
                  <a:path w="1651" h="1007" extrusionOk="0">
                    <a:moveTo>
                      <a:pt x="1091" y="0"/>
                    </a:moveTo>
                    <a:cubicBezTo>
                      <a:pt x="778" y="0"/>
                      <a:pt x="0" y="228"/>
                      <a:pt x="0" y="506"/>
                    </a:cubicBezTo>
                    <a:cubicBezTo>
                      <a:pt x="0" y="778"/>
                      <a:pt x="778" y="1006"/>
                      <a:pt x="1091" y="1006"/>
                    </a:cubicBezTo>
                    <a:cubicBezTo>
                      <a:pt x="1398" y="1006"/>
                      <a:pt x="1651" y="783"/>
                      <a:pt x="1651" y="506"/>
                    </a:cubicBezTo>
                    <a:cubicBezTo>
                      <a:pt x="1651" y="228"/>
                      <a:pt x="1398" y="0"/>
                      <a:pt x="109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5" name="Google Shape;1865;p53"/>
              <p:cNvSpPr/>
              <p:nvPr/>
            </p:nvSpPr>
            <p:spPr>
              <a:xfrm>
                <a:off x="-7119130" y="-35507"/>
                <a:ext cx="60499" cy="36889"/>
              </a:xfrm>
              <a:custGeom>
                <a:avLst/>
                <a:gdLst/>
                <a:ahLst/>
                <a:cxnLst/>
                <a:rect l="l" t="t" r="r" b="b"/>
                <a:pathLst>
                  <a:path w="1745" h="1064" extrusionOk="0">
                    <a:moveTo>
                      <a:pt x="681" y="0"/>
                    </a:moveTo>
                    <a:cubicBezTo>
                      <a:pt x="405" y="0"/>
                      <a:pt x="143" y="49"/>
                      <a:pt x="95" y="189"/>
                    </a:cubicBezTo>
                    <a:cubicBezTo>
                      <a:pt x="0" y="452"/>
                      <a:pt x="660" y="923"/>
                      <a:pt x="952" y="1027"/>
                    </a:cubicBezTo>
                    <a:cubicBezTo>
                      <a:pt x="1021" y="1051"/>
                      <a:pt x="1091" y="1063"/>
                      <a:pt x="1158" y="1063"/>
                    </a:cubicBezTo>
                    <a:cubicBezTo>
                      <a:pt x="1379" y="1063"/>
                      <a:pt x="1579" y="940"/>
                      <a:pt x="1651" y="740"/>
                    </a:cubicBezTo>
                    <a:cubicBezTo>
                      <a:pt x="1745" y="482"/>
                      <a:pt x="1581" y="184"/>
                      <a:pt x="1289" y="80"/>
                    </a:cubicBezTo>
                    <a:cubicBezTo>
                      <a:pt x="1155" y="35"/>
                      <a:pt x="913" y="0"/>
                      <a:pt x="68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6" name="Google Shape;1866;p53"/>
              <p:cNvSpPr/>
              <p:nvPr/>
            </p:nvSpPr>
            <p:spPr>
              <a:xfrm>
                <a:off x="-7038388" y="-246533"/>
                <a:ext cx="60014" cy="35190"/>
              </a:xfrm>
              <a:custGeom>
                <a:avLst/>
                <a:gdLst/>
                <a:ahLst/>
                <a:cxnLst/>
                <a:rect l="l" t="t" r="r" b="b"/>
                <a:pathLst>
                  <a:path w="1731" h="1015" extrusionOk="0">
                    <a:moveTo>
                      <a:pt x="1152" y="0"/>
                    </a:moveTo>
                    <a:cubicBezTo>
                      <a:pt x="1113" y="0"/>
                      <a:pt x="1072" y="4"/>
                      <a:pt x="1032" y="12"/>
                    </a:cubicBezTo>
                    <a:cubicBezTo>
                      <a:pt x="729" y="71"/>
                      <a:pt x="1" y="438"/>
                      <a:pt x="55" y="706"/>
                    </a:cubicBezTo>
                    <a:cubicBezTo>
                      <a:pt x="95" y="924"/>
                      <a:pt x="619" y="1015"/>
                      <a:pt x="985" y="1015"/>
                    </a:cubicBezTo>
                    <a:cubicBezTo>
                      <a:pt x="1076" y="1015"/>
                      <a:pt x="1158" y="1009"/>
                      <a:pt x="1220" y="998"/>
                    </a:cubicBezTo>
                    <a:cubicBezTo>
                      <a:pt x="1522" y="939"/>
                      <a:pt x="1730" y="671"/>
                      <a:pt x="1676" y="399"/>
                    </a:cubicBezTo>
                    <a:cubicBezTo>
                      <a:pt x="1633" y="162"/>
                      <a:pt x="1411" y="0"/>
                      <a:pt x="1152"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7" name="Google Shape;1867;p53"/>
              <p:cNvSpPr/>
              <p:nvPr/>
            </p:nvSpPr>
            <p:spPr>
              <a:xfrm>
                <a:off x="-7038388" y="-105260"/>
                <a:ext cx="59840" cy="35155"/>
              </a:xfrm>
              <a:custGeom>
                <a:avLst/>
                <a:gdLst/>
                <a:ahLst/>
                <a:cxnLst/>
                <a:rect l="l" t="t" r="r" b="b"/>
                <a:pathLst>
                  <a:path w="1726" h="1014" extrusionOk="0">
                    <a:moveTo>
                      <a:pt x="993" y="0"/>
                    </a:moveTo>
                    <a:cubicBezTo>
                      <a:pt x="627" y="0"/>
                      <a:pt x="90" y="97"/>
                      <a:pt x="50" y="313"/>
                    </a:cubicBezTo>
                    <a:cubicBezTo>
                      <a:pt x="1" y="586"/>
                      <a:pt x="729" y="948"/>
                      <a:pt x="1036" y="1002"/>
                    </a:cubicBezTo>
                    <a:cubicBezTo>
                      <a:pt x="1076" y="1010"/>
                      <a:pt x="1115" y="1013"/>
                      <a:pt x="1153" y="1013"/>
                    </a:cubicBezTo>
                    <a:cubicBezTo>
                      <a:pt x="1410" y="1013"/>
                      <a:pt x="1633" y="848"/>
                      <a:pt x="1676" y="611"/>
                    </a:cubicBezTo>
                    <a:cubicBezTo>
                      <a:pt x="1725" y="338"/>
                      <a:pt x="1522" y="75"/>
                      <a:pt x="1215" y="16"/>
                    </a:cubicBezTo>
                    <a:cubicBezTo>
                      <a:pt x="1156" y="5"/>
                      <a:pt x="1080" y="0"/>
                      <a:pt x="993"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8" name="Google Shape;1868;p53"/>
              <p:cNvSpPr/>
              <p:nvPr/>
            </p:nvSpPr>
            <p:spPr>
              <a:xfrm>
                <a:off x="-7119997" y="-246533"/>
                <a:ext cx="59840" cy="35190"/>
              </a:xfrm>
              <a:custGeom>
                <a:avLst/>
                <a:gdLst/>
                <a:ahLst/>
                <a:cxnLst/>
                <a:rect l="l" t="t" r="r" b="b"/>
                <a:pathLst>
                  <a:path w="1726" h="1015" extrusionOk="0">
                    <a:moveTo>
                      <a:pt x="1151" y="0"/>
                    </a:moveTo>
                    <a:cubicBezTo>
                      <a:pt x="1112" y="0"/>
                      <a:pt x="1072" y="4"/>
                      <a:pt x="1031" y="12"/>
                    </a:cubicBezTo>
                    <a:cubicBezTo>
                      <a:pt x="729" y="71"/>
                      <a:pt x="1" y="438"/>
                      <a:pt x="55" y="706"/>
                    </a:cubicBezTo>
                    <a:cubicBezTo>
                      <a:pt x="95" y="924"/>
                      <a:pt x="619" y="1015"/>
                      <a:pt x="984" y="1015"/>
                    </a:cubicBezTo>
                    <a:cubicBezTo>
                      <a:pt x="1076" y="1015"/>
                      <a:pt x="1158" y="1009"/>
                      <a:pt x="1220" y="998"/>
                    </a:cubicBezTo>
                    <a:cubicBezTo>
                      <a:pt x="1522" y="939"/>
                      <a:pt x="1725" y="671"/>
                      <a:pt x="1676" y="399"/>
                    </a:cubicBezTo>
                    <a:cubicBezTo>
                      <a:pt x="1633" y="162"/>
                      <a:pt x="1407" y="0"/>
                      <a:pt x="115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69" name="Google Shape;1869;p53"/>
              <p:cNvSpPr/>
              <p:nvPr/>
            </p:nvSpPr>
            <p:spPr>
              <a:xfrm>
                <a:off x="-7119997" y="-105260"/>
                <a:ext cx="59840" cy="35155"/>
              </a:xfrm>
              <a:custGeom>
                <a:avLst/>
                <a:gdLst/>
                <a:ahLst/>
                <a:cxnLst/>
                <a:rect l="l" t="t" r="r" b="b"/>
                <a:pathLst>
                  <a:path w="1726" h="1014" extrusionOk="0">
                    <a:moveTo>
                      <a:pt x="993" y="0"/>
                    </a:moveTo>
                    <a:cubicBezTo>
                      <a:pt x="627" y="0"/>
                      <a:pt x="90" y="97"/>
                      <a:pt x="50" y="313"/>
                    </a:cubicBezTo>
                    <a:cubicBezTo>
                      <a:pt x="1" y="586"/>
                      <a:pt x="729" y="948"/>
                      <a:pt x="1031" y="1002"/>
                    </a:cubicBezTo>
                    <a:cubicBezTo>
                      <a:pt x="1071" y="1010"/>
                      <a:pt x="1111" y="1013"/>
                      <a:pt x="1150" y="1013"/>
                    </a:cubicBezTo>
                    <a:cubicBezTo>
                      <a:pt x="1409" y="1013"/>
                      <a:pt x="1633" y="848"/>
                      <a:pt x="1676" y="611"/>
                    </a:cubicBezTo>
                    <a:cubicBezTo>
                      <a:pt x="1725" y="338"/>
                      <a:pt x="1517" y="75"/>
                      <a:pt x="1215" y="16"/>
                    </a:cubicBezTo>
                    <a:cubicBezTo>
                      <a:pt x="1156" y="5"/>
                      <a:pt x="1079" y="0"/>
                      <a:pt x="993"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0" name="Google Shape;1870;p53"/>
              <p:cNvSpPr/>
              <p:nvPr/>
            </p:nvSpPr>
            <p:spPr>
              <a:xfrm>
                <a:off x="-7037521" y="-318261"/>
                <a:ext cx="60499" cy="36785"/>
              </a:xfrm>
              <a:custGeom>
                <a:avLst/>
                <a:gdLst/>
                <a:ahLst/>
                <a:cxnLst/>
                <a:rect l="l" t="t" r="r" b="b"/>
                <a:pathLst>
                  <a:path w="1745" h="1061" extrusionOk="0">
                    <a:moveTo>
                      <a:pt x="1157" y="1"/>
                    </a:moveTo>
                    <a:cubicBezTo>
                      <a:pt x="1091" y="1"/>
                      <a:pt x="1024" y="12"/>
                      <a:pt x="957" y="34"/>
                    </a:cubicBezTo>
                    <a:cubicBezTo>
                      <a:pt x="665" y="138"/>
                      <a:pt x="0" y="604"/>
                      <a:pt x="90" y="867"/>
                    </a:cubicBezTo>
                    <a:cubicBezTo>
                      <a:pt x="142" y="1009"/>
                      <a:pt x="412" y="1061"/>
                      <a:pt x="693" y="1061"/>
                    </a:cubicBezTo>
                    <a:cubicBezTo>
                      <a:pt x="920" y="1061"/>
                      <a:pt x="1153" y="1027"/>
                      <a:pt x="1284" y="981"/>
                    </a:cubicBezTo>
                    <a:cubicBezTo>
                      <a:pt x="1576" y="882"/>
                      <a:pt x="1745" y="584"/>
                      <a:pt x="1651" y="327"/>
                    </a:cubicBezTo>
                    <a:cubicBezTo>
                      <a:pt x="1582" y="124"/>
                      <a:pt x="1380" y="1"/>
                      <a:pt x="115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1" name="Google Shape;1871;p53"/>
              <p:cNvSpPr/>
              <p:nvPr/>
            </p:nvSpPr>
            <p:spPr>
              <a:xfrm>
                <a:off x="-7037521" y="-175844"/>
                <a:ext cx="57240" cy="34913"/>
              </a:xfrm>
              <a:custGeom>
                <a:avLst/>
                <a:gdLst/>
                <a:ahLst/>
                <a:cxnLst/>
                <a:rect l="l" t="t" r="r" b="b"/>
                <a:pathLst>
                  <a:path w="1651" h="1007" extrusionOk="0">
                    <a:moveTo>
                      <a:pt x="1091" y="0"/>
                    </a:moveTo>
                    <a:cubicBezTo>
                      <a:pt x="779" y="0"/>
                      <a:pt x="0" y="228"/>
                      <a:pt x="0" y="506"/>
                    </a:cubicBezTo>
                    <a:cubicBezTo>
                      <a:pt x="0" y="778"/>
                      <a:pt x="779" y="1006"/>
                      <a:pt x="1091" y="1006"/>
                    </a:cubicBezTo>
                    <a:cubicBezTo>
                      <a:pt x="1398" y="1006"/>
                      <a:pt x="1651" y="783"/>
                      <a:pt x="1651" y="506"/>
                    </a:cubicBezTo>
                    <a:cubicBezTo>
                      <a:pt x="1651" y="228"/>
                      <a:pt x="1398" y="0"/>
                      <a:pt x="109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2" name="Google Shape;1872;p53"/>
              <p:cNvSpPr/>
              <p:nvPr/>
            </p:nvSpPr>
            <p:spPr>
              <a:xfrm>
                <a:off x="-7037348" y="-35507"/>
                <a:ext cx="60326" cy="36889"/>
              </a:xfrm>
              <a:custGeom>
                <a:avLst/>
                <a:gdLst/>
                <a:ahLst/>
                <a:cxnLst/>
                <a:rect l="l" t="t" r="r" b="b"/>
                <a:pathLst>
                  <a:path w="1740" h="1064" extrusionOk="0">
                    <a:moveTo>
                      <a:pt x="678" y="0"/>
                    </a:moveTo>
                    <a:cubicBezTo>
                      <a:pt x="402" y="0"/>
                      <a:pt x="141" y="49"/>
                      <a:pt x="90" y="189"/>
                    </a:cubicBezTo>
                    <a:cubicBezTo>
                      <a:pt x="0" y="452"/>
                      <a:pt x="660" y="923"/>
                      <a:pt x="952" y="1027"/>
                    </a:cubicBezTo>
                    <a:cubicBezTo>
                      <a:pt x="1021" y="1051"/>
                      <a:pt x="1091" y="1063"/>
                      <a:pt x="1158" y="1063"/>
                    </a:cubicBezTo>
                    <a:cubicBezTo>
                      <a:pt x="1379" y="1063"/>
                      <a:pt x="1578" y="940"/>
                      <a:pt x="1646" y="740"/>
                    </a:cubicBezTo>
                    <a:cubicBezTo>
                      <a:pt x="1740" y="482"/>
                      <a:pt x="1576" y="184"/>
                      <a:pt x="1284" y="80"/>
                    </a:cubicBezTo>
                    <a:cubicBezTo>
                      <a:pt x="1150" y="35"/>
                      <a:pt x="909" y="0"/>
                      <a:pt x="678"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3" name="Google Shape;1873;p53"/>
              <p:cNvSpPr/>
              <p:nvPr/>
            </p:nvSpPr>
            <p:spPr>
              <a:xfrm>
                <a:off x="-7582852" y="-558650"/>
                <a:ext cx="429596" cy="800392"/>
              </a:xfrm>
              <a:custGeom>
                <a:avLst/>
                <a:gdLst/>
                <a:ahLst/>
                <a:cxnLst/>
                <a:rect l="l" t="t" r="r" b="b"/>
                <a:pathLst>
                  <a:path w="12391" h="23086" extrusionOk="0">
                    <a:moveTo>
                      <a:pt x="12390" y="0"/>
                    </a:moveTo>
                    <a:cubicBezTo>
                      <a:pt x="5546" y="0"/>
                      <a:pt x="0" y="5169"/>
                      <a:pt x="0" y="11543"/>
                    </a:cubicBezTo>
                    <a:cubicBezTo>
                      <a:pt x="0" y="17916"/>
                      <a:pt x="5551" y="23085"/>
                      <a:pt x="12390" y="23085"/>
                    </a:cubicBezTo>
                    <a:lnTo>
                      <a:pt x="12390" y="0"/>
                    </a:ln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4" name="Google Shape;1874;p53"/>
              <p:cNvSpPr/>
              <p:nvPr/>
            </p:nvSpPr>
            <p:spPr>
              <a:xfrm>
                <a:off x="-7158999" y="-539548"/>
                <a:ext cx="11545" cy="762185"/>
              </a:xfrm>
              <a:custGeom>
                <a:avLst/>
                <a:gdLst/>
                <a:ahLst/>
                <a:cxnLst/>
                <a:rect l="l" t="t" r="r" b="b"/>
                <a:pathLst>
                  <a:path w="333" h="21984" extrusionOk="0">
                    <a:moveTo>
                      <a:pt x="167" y="0"/>
                    </a:moveTo>
                    <a:cubicBezTo>
                      <a:pt x="84" y="0"/>
                      <a:pt x="1" y="56"/>
                      <a:pt x="1" y="168"/>
                    </a:cubicBezTo>
                    <a:lnTo>
                      <a:pt x="1" y="21820"/>
                    </a:lnTo>
                    <a:cubicBezTo>
                      <a:pt x="1" y="21910"/>
                      <a:pt x="75" y="21984"/>
                      <a:pt x="164" y="21984"/>
                    </a:cubicBezTo>
                    <a:cubicBezTo>
                      <a:pt x="258" y="21984"/>
                      <a:pt x="333" y="21910"/>
                      <a:pt x="333" y="21820"/>
                    </a:cubicBezTo>
                    <a:lnTo>
                      <a:pt x="333" y="168"/>
                    </a:lnTo>
                    <a:cubicBezTo>
                      <a:pt x="333" y="56"/>
                      <a:pt x="250" y="0"/>
                      <a:pt x="167"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5" name="Google Shape;1875;p53"/>
              <p:cNvSpPr/>
              <p:nvPr/>
            </p:nvSpPr>
            <p:spPr>
              <a:xfrm>
                <a:off x="-7341111" y="-550607"/>
                <a:ext cx="101756" cy="784270"/>
              </a:xfrm>
              <a:custGeom>
                <a:avLst/>
                <a:gdLst/>
                <a:ahLst/>
                <a:cxnLst/>
                <a:rect l="l" t="t" r="r" b="b"/>
                <a:pathLst>
                  <a:path w="2935" h="22621" extrusionOk="0">
                    <a:moveTo>
                      <a:pt x="2929" y="1"/>
                    </a:moveTo>
                    <a:lnTo>
                      <a:pt x="2929" y="1"/>
                    </a:lnTo>
                    <a:cubicBezTo>
                      <a:pt x="2498" y="80"/>
                      <a:pt x="2077" y="184"/>
                      <a:pt x="1660" y="308"/>
                    </a:cubicBezTo>
                    <a:cubicBezTo>
                      <a:pt x="1546" y="734"/>
                      <a:pt x="1299" y="1017"/>
                      <a:pt x="996" y="1354"/>
                    </a:cubicBezTo>
                    <a:cubicBezTo>
                      <a:pt x="555" y="1845"/>
                      <a:pt x="0" y="2464"/>
                      <a:pt x="0" y="3614"/>
                    </a:cubicBezTo>
                    <a:cubicBezTo>
                      <a:pt x="0" y="4764"/>
                      <a:pt x="555" y="5383"/>
                      <a:pt x="996" y="5879"/>
                    </a:cubicBezTo>
                    <a:cubicBezTo>
                      <a:pt x="1408" y="6330"/>
                      <a:pt x="1725" y="6692"/>
                      <a:pt x="1725" y="7460"/>
                    </a:cubicBezTo>
                    <a:cubicBezTo>
                      <a:pt x="1725" y="8233"/>
                      <a:pt x="1408" y="8590"/>
                      <a:pt x="996" y="9046"/>
                    </a:cubicBezTo>
                    <a:cubicBezTo>
                      <a:pt x="555" y="9541"/>
                      <a:pt x="0" y="10156"/>
                      <a:pt x="0" y="11311"/>
                    </a:cubicBezTo>
                    <a:cubicBezTo>
                      <a:pt x="0" y="12460"/>
                      <a:pt x="555" y="13075"/>
                      <a:pt x="996" y="13571"/>
                    </a:cubicBezTo>
                    <a:cubicBezTo>
                      <a:pt x="1408" y="14026"/>
                      <a:pt x="1725" y="14383"/>
                      <a:pt x="1725" y="15156"/>
                    </a:cubicBezTo>
                    <a:cubicBezTo>
                      <a:pt x="1725" y="15925"/>
                      <a:pt x="1408" y="16286"/>
                      <a:pt x="996" y="16742"/>
                    </a:cubicBezTo>
                    <a:cubicBezTo>
                      <a:pt x="555" y="17238"/>
                      <a:pt x="5" y="17852"/>
                      <a:pt x="5" y="19007"/>
                    </a:cubicBezTo>
                    <a:cubicBezTo>
                      <a:pt x="5" y="20157"/>
                      <a:pt x="555" y="20777"/>
                      <a:pt x="1001" y="21272"/>
                    </a:cubicBezTo>
                    <a:cubicBezTo>
                      <a:pt x="1299" y="21604"/>
                      <a:pt x="1551" y="21882"/>
                      <a:pt x="1665" y="22313"/>
                    </a:cubicBezTo>
                    <a:cubicBezTo>
                      <a:pt x="2082" y="22437"/>
                      <a:pt x="2503" y="22541"/>
                      <a:pt x="2929" y="22620"/>
                    </a:cubicBezTo>
                    <a:cubicBezTo>
                      <a:pt x="2860" y="21614"/>
                      <a:pt x="2344" y="21049"/>
                      <a:pt x="1938" y="20593"/>
                    </a:cubicBezTo>
                    <a:cubicBezTo>
                      <a:pt x="1532" y="20137"/>
                      <a:pt x="1209" y="19775"/>
                      <a:pt x="1209" y="19007"/>
                    </a:cubicBezTo>
                    <a:cubicBezTo>
                      <a:pt x="1209" y="18234"/>
                      <a:pt x="1532" y="17877"/>
                      <a:pt x="1938" y="17421"/>
                    </a:cubicBezTo>
                    <a:cubicBezTo>
                      <a:pt x="2379" y="16926"/>
                      <a:pt x="2934" y="16306"/>
                      <a:pt x="2934" y="15156"/>
                    </a:cubicBezTo>
                    <a:cubicBezTo>
                      <a:pt x="2934" y="14002"/>
                      <a:pt x="2379" y="13387"/>
                      <a:pt x="1938" y="12892"/>
                    </a:cubicBezTo>
                    <a:cubicBezTo>
                      <a:pt x="1532" y="12441"/>
                      <a:pt x="1205" y="12079"/>
                      <a:pt x="1205" y="11306"/>
                    </a:cubicBezTo>
                    <a:cubicBezTo>
                      <a:pt x="1205" y="10537"/>
                      <a:pt x="1532" y="10176"/>
                      <a:pt x="1938" y="9725"/>
                    </a:cubicBezTo>
                    <a:cubicBezTo>
                      <a:pt x="2379" y="9229"/>
                      <a:pt x="2934" y="8614"/>
                      <a:pt x="2934" y="7460"/>
                    </a:cubicBezTo>
                    <a:cubicBezTo>
                      <a:pt x="2934" y="6305"/>
                      <a:pt x="2379" y="5695"/>
                      <a:pt x="1938" y="5200"/>
                    </a:cubicBezTo>
                    <a:cubicBezTo>
                      <a:pt x="1532" y="4744"/>
                      <a:pt x="1205" y="4387"/>
                      <a:pt x="1205" y="3614"/>
                    </a:cubicBezTo>
                    <a:cubicBezTo>
                      <a:pt x="1205" y="2841"/>
                      <a:pt x="1522" y="2484"/>
                      <a:pt x="1938" y="2028"/>
                    </a:cubicBezTo>
                    <a:cubicBezTo>
                      <a:pt x="2349" y="1567"/>
                      <a:pt x="2860" y="1002"/>
                      <a:pt x="2929"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76" name="Google Shape;1876;p53"/>
              <p:cNvSpPr/>
              <p:nvPr/>
            </p:nvSpPr>
            <p:spPr>
              <a:xfrm>
                <a:off x="-7478050" y="-475863"/>
                <a:ext cx="101756" cy="635120"/>
              </a:xfrm>
              <a:custGeom>
                <a:avLst/>
                <a:gdLst/>
                <a:ahLst/>
                <a:cxnLst/>
                <a:rect l="l" t="t" r="r" b="b"/>
                <a:pathLst>
                  <a:path w="2935" h="18319" extrusionOk="0">
                    <a:moveTo>
                      <a:pt x="1829" y="1"/>
                    </a:moveTo>
                    <a:cubicBezTo>
                      <a:pt x="1170" y="472"/>
                      <a:pt x="560" y="1007"/>
                      <a:pt x="5" y="1597"/>
                    </a:cubicBezTo>
                    <a:cubicBezTo>
                      <a:pt x="45" y="2662"/>
                      <a:pt x="570" y="3247"/>
                      <a:pt x="996" y="3723"/>
                    </a:cubicBezTo>
                    <a:cubicBezTo>
                      <a:pt x="1403" y="4179"/>
                      <a:pt x="1725" y="4541"/>
                      <a:pt x="1725" y="5309"/>
                    </a:cubicBezTo>
                    <a:cubicBezTo>
                      <a:pt x="1725" y="6082"/>
                      <a:pt x="1403" y="6439"/>
                      <a:pt x="996" y="6895"/>
                    </a:cubicBezTo>
                    <a:cubicBezTo>
                      <a:pt x="555" y="7390"/>
                      <a:pt x="0" y="8005"/>
                      <a:pt x="0" y="9155"/>
                    </a:cubicBezTo>
                    <a:cubicBezTo>
                      <a:pt x="0" y="10309"/>
                      <a:pt x="555" y="10924"/>
                      <a:pt x="996" y="11419"/>
                    </a:cubicBezTo>
                    <a:cubicBezTo>
                      <a:pt x="1403" y="11870"/>
                      <a:pt x="1725" y="12232"/>
                      <a:pt x="1725" y="13005"/>
                    </a:cubicBezTo>
                    <a:cubicBezTo>
                      <a:pt x="1725" y="13774"/>
                      <a:pt x="1403" y="14135"/>
                      <a:pt x="996" y="14586"/>
                    </a:cubicBezTo>
                    <a:cubicBezTo>
                      <a:pt x="570" y="15062"/>
                      <a:pt x="45" y="15652"/>
                      <a:pt x="5" y="16717"/>
                    </a:cubicBezTo>
                    <a:cubicBezTo>
                      <a:pt x="560" y="17312"/>
                      <a:pt x="1175" y="17847"/>
                      <a:pt x="1834" y="18318"/>
                    </a:cubicBezTo>
                    <a:cubicBezTo>
                      <a:pt x="1477" y="17917"/>
                      <a:pt x="1210" y="17555"/>
                      <a:pt x="1210" y="16851"/>
                    </a:cubicBezTo>
                    <a:cubicBezTo>
                      <a:pt x="1210" y="16078"/>
                      <a:pt x="1532" y="15721"/>
                      <a:pt x="1938" y="15265"/>
                    </a:cubicBezTo>
                    <a:cubicBezTo>
                      <a:pt x="2384" y="14770"/>
                      <a:pt x="2934" y="14155"/>
                      <a:pt x="2934" y="13000"/>
                    </a:cubicBezTo>
                    <a:cubicBezTo>
                      <a:pt x="2934" y="11851"/>
                      <a:pt x="2384" y="11236"/>
                      <a:pt x="1938" y="10740"/>
                    </a:cubicBezTo>
                    <a:cubicBezTo>
                      <a:pt x="1532" y="10285"/>
                      <a:pt x="1210" y="9928"/>
                      <a:pt x="1210" y="9155"/>
                    </a:cubicBezTo>
                    <a:cubicBezTo>
                      <a:pt x="1210" y="8386"/>
                      <a:pt x="1532" y="8025"/>
                      <a:pt x="1938" y="7574"/>
                    </a:cubicBezTo>
                    <a:cubicBezTo>
                      <a:pt x="2379" y="7078"/>
                      <a:pt x="2934" y="6463"/>
                      <a:pt x="2934" y="5309"/>
                    </a:cubicBezTo>
                    <a:cubicBezTo>
                      <a:pt x="2934" y="4154"/>
                      <a:pt x="2379" y="3544"/>
                      <a:pt x="1938" y="3049"/>
                    </a:cubicBezTo>
                    <a:cubicBezTo>
                      <a:pt x="1532" y="2593"/>
                      <a:pt x="1210" y="2236"/>
                      <a:pt x="1210" y="1463"/>
                    </a:cubicBezTo>
                    <a:cubicBezTo>
                      <a:pt x="1210" y="764"/>
                      <a:pt x="1472" y="402"/>
                      <a:pt x="1829"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877" name="Google Shape;1877;p53"/>
            <p:cNvGrpSpPr/>
            <p:nvPr/>
          </p:nvGrpSpPr>
          <p:grpSpPr>
            <a:xfrm>
              <a:off x="6815277" y="3527367"/>
              <a:ext cx="2263924" cy="1565539"/>
              <a:chOff x="6879612" y="3571807"/>
              <a:chExt cx="2199479" cy="1520975"/>
            </a:xfrm>
          </p:grpSpPr>
          <p:sp>
            <p:nvSpPr>
              <p:cNvPr id="1878" name="Google Shape;1878;p53"/>
              <p:cNvSpPr/>
              <p:nvPr/>
            </p:nvSpPr>
            <p:spPr>
              <a:xfrm flipH="1">
                <a:off x="6879612" y="4562894"/>
                <a:ext cx="1095018" cy="490132"/>
              </a:xfrm>
              <a:custGeom>
                <a:avLst/>
                <a:gdLst/>
                <a:ahLst/>
                <a:cxnLst/>
                <a:rect l="l" t="t" r="r" b="b"/>
                <a:pathLst>
                  <a:path w="18264" h="8175" extrusionOk="0">
                    <a:moveTo>
                      <a:pt x="10345" y="0"/>
                    </a:moveTo>
                    <a:cubicBezTo>
                      <a:pt x="6055" y="0"/>
                      <a:pt x="5503" y="6370"/>
                      <a:pt x="5503" y="6370"/>
                    </a:cubicBezTo>
                    <a:cubicBezTo>
                      <a:pt x="5503" y="6370"/>
                      <a:pt x="5421" y="2755"/>
                      <a:pt x="3443" y="2755"/>
                    </a:cubicBezTo>
                    <a:cubicBezTo>
                      <a:pt x="3371" y="2755"/>
                      <a:pt x="3296" y="2760"/>
                      <a:pt x="3218" y="2770"/>
                    </a:cubicBezTo>
                    <a:cubicBezTo>
                      <a:pt x="691" y="3097"/>
                      <a:pt x="0" y="8170"/>
                      <a:pt x="0" y="8170"/>
                    </a:cubicBezTo>
                    <a:lnTo>
                      <a:pt x="17964" y="8175"/>
                    </a:lnTo>
                    <a:cubicBezTo>
                      <a:pt x="17964" y="8175"/>
                      <a:pt x="18264" y="4248"/>
                      <a:pt x="15770" y="4248"/>
                    </a:cubicBezTo>
                    <a:cubicBezTo>
                      <a:pt x="15719" y="4248"/>
                      <a:pt x="15667" y="4250"/>
                      <a:pt x="15613" y="4253"/>
                    </a:cubicBezTo>
                    <a:cubicBezTo>
                      <a:pt x="13062" y="4407"/>
                      <a:pt x="12475" y="6370"/>
                      <a:pt x="12475" y="6370"/>
                    </a:cubicBezTo>
                    <a:cubicBezTo>
                      <a:pt x="12475" y="6370"/>
                      <a:pt x="14177" y="173"/>
                      <a:pt x="10549" y="5"/>
                    </a:cubicBezTo>
                    <a:cubicBezTo>
                      <a:pt x="10480" y="2"/>
                      <a:pt x="10412" y="0"/>
                      <a:pt x="10345" y="0"/>
                    </a:cubicBez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nvGrpSpPr>
              <p:cNvPr id="1879" name="Google Shape;1879;p53"/>
              <p:cNvGrpSpPr/>
              <p:nvPr/>
            </p:nvGrpSpPr>
            <p:grpSpPr>
              <a:xfrm>
                <a:off x="8077477" y="3571807"/>
                <a:ext cx="1001614" cy="1444773"/>
                <a:chOff x="-7306928" y="-3982967"/>
                <a:chExt cx="732334" cy="1056430"/>
              </a:xfrm>
            </p:grpSpPr>
            <p:sp>
              <p:nvSpPr>
                <p:cNvPr id="1880" name="Google Shape;1880;p53"/>
                <p:cNvSpPr/>
                <p:nvPr/>
              </p:nvSpPr>
              <p:spPr>
                <a:xfrm>
                  <a:off x="-7306928" y="-3982967"/>
                  <a:ext cx="732334" cy="1056430"/>
                </a:xfrm>
                <a:custGeom>
                  <a:avLst/>
                  <a:gdLst/>
                  <a:ahLst/>
                  <a:cxnLst/>
                  <a:rect l="l" t="t" r="r" b="b"/>
                  <a:pathLst>
                    <a:path w="21123" h="30471" extrusionOk="0">
                      <a:moveTo>
                        <a:pt x="4223" y="1"/>
                      </a:moveTo>
                      <a:cubicBezTo>
                        <a:pt x="3658" y="1"/>
                        <a:pt x="3202" y="457"/>
                        <a:pt x="3202" y="1022"/>
                      </a:cubicBezTo>
                      <a:lnTo>
                        <a:pt x="3202" y="2315"/>
                      </a:lnTo>
                      <a:lnTo>
                        <a:pt x="2721" y="3049"/>
                      </a:lnTo>
                      <a:lnTo>
                        <a:pt x="2706" y="3073"/>
                      </a:lnTo>
                      <a:lnTo>
                        <a:pt x="2156" y="3916"/>
                      </a:lnTo>
                      <a:lnTo>
                        <a:pt x="2141" y="3936"/>
                      </a:lnTo>
                      <a:lnTo>
                        <a:pt x="124" y="7023"/>
                      </a:lnTo>
                      <a:cubicBezTo>
                        <a:pt x="40" y="7147"/>
                        <a:pt x="0" y="7296"/>
                        <a:pt x="0" y="7445"/>
                      </a:cubicBezTo>
                      <a:lnTo>
                        <a:pt x="0" y="29697"/>
                      </a:lnTo>
                      <a:cubicBezTo>
                        <a:pt x="0" y="30123"/>
                        <a:pt x="347" y="30470"/>
                        <a:pt x="774" y="30470"/>
                      </a:cubicBezTo>
                      <a:lnTo>
                        <a:pt x="20350" y="30470"/>
                      </a:lnTo>
                      <a:cubicBezTo>
                        <a:pt x="20776" y="30470"/>
                        <a:pt x="21123" y="30123"/>
                        <a:pt x="21123" y="29697"/>
                      </a:cubicBezTo>
                      <a:lnTo>
                        <a:pt x="21123" y="7445"/>
                      </a:lnTo>
                      <a:cubicBezTo>
                        <a:pt x="21123" y="7291"/>
                        <a:pt x="21078" y="7137"/>
                        <a:pt x="20994" y="7009"/>
                      </a:cubicBezTo>
                      <a:lnTo>
                        <a:pt x="20404" y="6146"/>
                      </a:lnTo>
                      <a:lnTo>
                        <a:pt x="20394" y="6126"/>
                      </a:lnTo>
                      <a:lnTo>
                        <a:pt x="19661" y="5051"/>
                      </a:lnTo>
                      <a:lnTo>
                        <a:pt x="19651" y="5031"/>
                      </a:lnTo>
                      <a:lnTo>
                        <a:pt x="17802" y="2305"/>
                      </a:lnTo>
                      <a:lnTo>
                        <a:pt x="17802" y="1022"/>
                      </a:lnTo>
                      <a:cubicBezTo>
                        <a:pt x="17802" y="457"/>
                        <a:pt x="17346" y="1"/>
                        <a:pt x="16781"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1" name="Google Shape;1881;p53"/>
                <p:cNvSpPr/>
                <p:nvPr/>
              </p:nvSpPr>
              <p:spPr>
                <a:xfrm>
                  <a:off x="-7280129" y="-3724896"/>
                  <a:ext cx="678735" cy="211210"/>
                </a:xfrm>
                <a:custGeom>
                  <a:avLst/>
                  <a:gdLst/>
                  <a:ahLst/>
                  <a:cxnLst/>
                  <a:rect l="l" t="t" r="r" b="b"/>
                  <a:pathLst>
                    <a:path w="19577" h="6092" extrusionOk="0">
                      <a:moveTo>
                        <a:pt x="1" y="1"/>
                      </a:moveTo>
                      <a:lnTo>
                        <a:pt x="1" y="4397"/>
                      </a:lnTo>
                      <a:lnTo>
                        <a:pt x="120" y="4397"/>
                      </a:lnTo>
                      <a:cubicBezTo>
                        <a:pt x="1091" y="4397"/>
                        <a:pt x="1091" y="6092"/>
                        <a:pt x="2062" y="6092"/>
                      </a:cubicBezTo>
                      <a:cubicBezTo>
                        <a:pt x="3034" y="6092"/>
                        <a:pt x="3039" y="4397"/>
                        <a:pt x="4010" y="4397"/>
                      </a:cubicBezTo>
                      <a:cubicBezTo>
                        <a:pt x="4981" y="4397"/>
                        <a:pt x="4981" y="6092"/>
                        <a:pt x="5953" y="6092"/>
                      </a:cubicBezTo>
                      <a:cubicBezTo>
                        <a:pt x="6924" y="6092"/>
                        <a:pt x="6929" y="4397"/>
                        <a:pt x="7900" y="4397"/>
                      </a:cubicBezTo>
                      <a:cubicBezTo>
                        <a:pt x="8872" y="4397"/>
                        <a:pt x="8872" y="6092"/>
                        <a:pt x="9843" y="6092"/>
                      </a:cubicBezTo>
                      <a:cubicBezTo>
                        <a:pt x="10820" y="6092"/>
                        <a:pt x="10820" y="4397"/>
                        <a:pt x="11791" y="4397"/>
                      </a:cubicBezTo>
                      <a:cubicBezTo>
                        <a:pt x="12460" y="4397"/>
                        <a:pt x="12668" y="5200"/>
                        <a:pt x="13050" y="5700"/>
                      </a:cubicBezTo>
                      <a:cubicBezTo>
                        <a:pt x="13223" y="5928"/>
                        <a:pt x="13431" y="6092"/>
                        <a:pt x="13734" y="6092"/>
                      </a:cubicBezTo>
                      <a:cubicBezTo>
                        <a:pt x="14710" y="6092"/>
                        <a:pt x="14710" y="4402"/>
                        <a:pt x="15681" y="4402"/>
                      </a:cubicBezTo>
                      <a:cubicBezTo>
                        <a:pt x="16653" y="4402"/>
                        <a:pt x="16658" y="6092"/>
                        <a:pt x="17629" y="6092"/>
                      </a:cubicBezTo>
                      <a:cubicBezTo>
                        <a:pt x="18600" y="6092"/>
                        <a:pt x="18600" y="4397"/>
                        <a:pt x="19577" y="4397"/>
                      </a:cubicBezTo>
                      <a:lnTo>
                        <a:pt x="19577" y="1"/>
                      </a:ln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2" name="Google Shape;1882;p53"/>
                <p:cNvSpPr/>
                <p:nvPr/>
              </p:nvSpPr>
              <p:spPr>
                <a:xfrm>
                  <a:off x="-7280129" y="-3572495"/>
                  <a:ext cx="678735" cy="618964"/>
                </a:xfrm>
                <a:custGeom>
                  <a:avLst/>
                  <a:gdLst/>
                  <a:ahLst/>
                  <a:cxnLst/>
                  <a:rect l="l" t="t" r="r" b="b"/>
                  <a:pathLst>
                    <a:path w="19577" h="17853" extrusionOk="0">
                      <a:moveTo>
                        <a:pt x="1" y="1"/>
                      </a:moveTo>
                      <a:lnTo>
                        <a:pt x="1" y="17852"/>
                      </a:lnTo>
                      <a:lnTo>
                        <a:pt x="19577" y="17852"/>
                      </a:lnTo>
                      <a:lnTo>
                        <a:pt x="19577" y="1"/>
                      </a:lnTo>
                      <a:cubicBezTo>
                        <a:pt x="18600" y="1"/>
                        <a:pt x="18600" y="1696"/>
                        <a:pt x="17629" y="1696"/>
                      </a:cubicBezTo>
                      <a:cubicBezTo>
                        <a:pt x="16658" y="1696"/>
                        <a:pt x="16658" y="1"/>
                        <a:pt x="15681" y="1"/>
                      </a:cubicBezTo>
                      <a:cubicBezTo>
                        <a:pt x="14710" y="1"/>
                        <a:pt x="14710" y="1696"/>
                        <a:pt x="13739" y="1696"/>
                      </a:cubicBezTo>
                      <a:cubicBezTo>
                        <a:pt x="13431" y="1696"/>
                        <a:pt x="13223" y="1527"/>
                        <a:pt x="13050" y="1304"/>
                      </a:cubicBezTo>
                      <a:cubicBezTo>
                        <a:pt x="12668" y="804"/>
                        <a:pt x="12460" y="1"/>
                        <a:pt x="11791" y="1"/>
                      </a:cubicBezTo>
                      <a:cubicBezTo>
                        <a:pt x="10820" y="1"/>
                        <a:pt x="10820" y="1696"/>
                        <a:pt x="9843" y="1696"/>
                      </a:cubicBezTo>
                      <a:cubicBezTo>
                        <a:pt x="8872" y="1696"/>
                        <a:pt x="8872" y="1"/>
                        <a:pt x="7905" y="1"/>
                      </a:cubicBezTo>
                      <a:cubicBezTo>
                        <a:pt x="6934" y="1"/>
                        <a:pt x="6929" y="1696"/>
                        <a:pt x="5958" y="1696"/>
                      </a:cubicBezTo>
                      <a:cubicBezTo>
                        <a:pt x="4986" y="1696"/>
                        <a:pt x="4986" y="1"/>
                        <a:pt x="4010" y="1"/>
                      </a:cubicBezTo>
                      <a:cubicBezTo>
                        <a:pt x="3039" y="1"/>
                        <a:pt x="3039" y="1696"/>
                        <a:pt x="2067" y="1696"/>
                      </a:cubicBezTo>
                      <a:cubicBezTo>
                        <a:pt x="1096" y="1696"/>
                        <a:pt x="1091" y="1"/>
                        <a:pt x="120"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3" name="Google Shape;1883;p53"/>
                <p:cNvSpPr/>
                <p:nvPr/>
              </p:nvSpPr>
              <p:spPr>
                <a:xfrm>
                  <a:off x="-7280129" y="-3956341"/>
                  <a:ext cx="678735" cy="231492"/>
                </a:xfrm>
                <a:custGeom>
                  <a:avLst/>
                  <a:gdLst/>
                  <a:ahLst/>
                  <a:cxnLst/>
                  <a:rect l="l" t="t" r="r" b="b"/>
                  <a:pathLst>
                    <a:path w="19577" h="6677" extrusionOk="0">
                      <a:moveTo>
                        <a:pt x="3450" y="1"/>
                      </a:moveTo>
                      <a:cubicBezTo>
                        <a:pt x="3311" y="1"/>
                        <a:pt x="3202" y="115"/>
                        <a:pt x="3202" y="249"/>
                      </a:cubicBezTo>
                      <a:lnTo>
                        <a:pt x="3202" y="1775"/>
                      </a:lnTo>
                      <a:lnTo>
                        <a:pt x="2593" y="2707"/>
                      </a:lnTo>
                      <a:cubicBezTo>
                        <a:pt x="2449" y="3029"/>
                        <a:pt x="2251" y="3326"/>
                        <a:pt x="2018" y="3594"/>
                      </a:cubicBezTo>
                      <a:lnTo>
                        <a:pt x="1" y="6677"/>
                      </a:lnTo>
                      <a:lnTo>
                        <a:pt x="19577" y="6677"/>
                      </a:lnTo>
                      <a:lnTo>
                        <a:pt x="18977" y="5799"/>
                      </a:lnTo>
                      <a:cubicBezTo>
                        <a:pt x="18640" y="5512"/>
                        <a:pt x="18387" y="5135"/>
                        <a:pt x="18249" y="4719"/>
                      </a:cubicBezTo>
                      <a:lnTo>
                        <a:pt x="16256" y="1775"/>
                      </a:lnTo>
                      <a:lnTo>
                        <a:pt x="16256" y="249"/>
                      </a:lnTo>
                      <a:cubicBezTo>
                        <a:pt x="16256" y="115"/>
                        <a:pt x="16142" y="1"/>
                        <a:pt x="16008" y="1"/>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4" name="Google Shape;1884;p53"/>
                <p:cNvSpPr/>
                <p:nvPr/>
              </p:nvSpPr>
              <p:spPr>
                <a:xfrm>
                  <a:off x="-7138371" y="-3877298"/>
                  <a:ext cx="45383" cy="45418"/>
                </a:xfrm>
                <a:custGeom>
                  <a:avLst/>
                  <a:gdLst/>
                  <a:ahLst/>
                  <a:cxnLst/>
                  <a:rect l="l" t="t" r="r" b="b"/>
                  <a:pathLst>
                    <a:path w="1309" h="1310" extrusionOk="0">
                      <a:moveTo>
                        <a:pt x="654" y="1"/>
                      </a:moveTo>
                      <a:cubicBezTo>
                        <a:pt x="298" y="1"/>
                        <a:pt x="0" y="293"/>
                        <a:pt x="0" y="655"/>
                      </a:cubicBezTo>
                      <a:cubicBezTo>
                        <a:pt x="0" y="1017"/>
                        <a:pt x="298"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5" name="Google Shape;1885;p53"/>
                <p:cNvSpPr/>
                <p:nvPr/>
              </p:nvSpPr>
              <p:spPr>
                <a:xfrm>
                  <a:off x="-7138371" y="-3795342"/>
                  <a:ext cx="45383" cy="45418"/>
                </a:xfrm>
                <a:custGeom>
                  <a:avLst/>
                  <a:gdLst/>
                  <a:ahLst/>
                  <a:cxnLst/>
                  <a:rect l="l" t="t" r="r" b="b"/>
                  <a:pathLst>
                    <a:path w="1309" h="1310" extrusionOk="0">
                      <a:moveTo>
                        <a:pt x="654" y="1"/>
                      </a:moveTo>
                      <a:cubicBezTo>
                        <a:pt x="298" y="1"/>
                        <a:pt x="0" y="293"/>
                        <a:pt x="0" y="655"/>
                      </a:cubicBezTo>
                      <a:cubicBezTo>
                        <a:pt x="0" y="1017"/>
                        <a:pt x="298"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6" name="Google Shape;1886;p53"/>
                <p:cNvSpPr/>
                <p:nvPr/>
              </p:nvSpPr>
              <p:spPr>
                <a:xfrm>
                  <a:off x="-7042513" y="-3877298"/>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7" name="Google Shape;1887;p53"/>
                <p:cNvSpPr/>
                <p:nvPr/>
              </p:nvSpPr>
              <p:spPr>
                <a:xfrm>
                  <a:off x="-7042513"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8" name="Google Shape;1888;p53"/>
                <p:cNvSpPr/>
                <p:nvPr/>
              </p:nvSpPr>
              <p:spPr>
                <a:xfrm>
                  <a:off x="-6946794" y="-3877298"/>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89" name="Google Shape;1889;p53"/>
                <p:cNvSpPr/>
                <p:nvPr/>
              </p:nvSpPr>
              <p:spPr>
                <a:xfrm>
                  <a:off x="-6946794" y="-3795342"/>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0" name="Google Shape;1890;p53"/>
                <p:cNvSpPr/>
                <p:nvPr/>
              </p:nvSpPr>
              <p:spPr>
                <a:xfrm>
                  <a:off x="-6851110" y="-3877298"/>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1" name="Google Shape;1891;p53"/>
                <p:cNvSpPr/>
                <p:nvPr/>
              </p:nvSpPr>
              <p:spPr>
                <a:xfrm>
                  <a:off x="-6851110"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2" name="Google Shape;1892;p53"/>
                <p:cNvSpPr/>
                <p:nvPr/>
              </p:nvSpPr>
              <p:spPr>
                <a:xfrm>
                  <a:off x="-6755391" y="-3877298"/>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3" name="Google Shape;1893;p53"/>
                <p:cNvSpPr/>
                <p:nvPr/>
              </p:nvSpPr>
              <p:spPr>
                <a:xfrm>
                  <a:off x="-6755391" y="-3795342"/>
                  <a:ext cx="45383" cy="45418"/>
                </a:xfrm>
                <a:custGeom>
                  <a:avLst/>
                  <a:gdLst/>
                  <a:ahLst/>
                  <a:cxnLst/>
                  <a:rect l="l" t="t" r="r" b="b"/>
                  <a:pathLst>
                    <a:path w="1309" h="1310" extrusionOk="0">
                      <a:moveTo>
                        <a:pt x="654" y="1"/>
                      </a:moveTo>
                      <a:cubicBezTo>
                        <a:pt x="293" y="1"/>
                        <a:pt x="0" y="293"/>
                        <a:pt x="0" y="655"/>
                      </a:cubicBezTo>
                      <a:cubicBezTo>
                        <a:pt x="0" y="1017"/>
                        <a:pt x="293" y="1309"/>
                        <a:pt x="654" y="1309"/>
                      </a:cubicBezTo>
                      <a:cubicBezTo>
                        <a:pt x="1016" y="1309"/>
                        <a:pt x="1309" y="1017"/>
                        <a:pt x="1309" y="655"/>
                      </a:cubicBezTo>
                      <a:cubicBezTo>
                        <a:pt x="1309" y="293"/>
                        <a:pt x="1016" y="1"/>
                        <a:pt x="654"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4" name="Google Shape;1894;p53"/>
                <p:cNvSpPr/>
                <p:nvPr/>
              </p:nvSpPr>
              <p:spPr>
                <a:xfrm>
                  <a:off x="-6668478" y="-3792742"/>
                  <a:ext cx="46284" cy="42817"/>
                </a:xfrm>
                <a:custGeom>
                  <a:avLst/>
                  <a:gdLst/>
                  <a:ahLst/>
                  <a:cxnLst/>
                  <a:rect l="l" t="t" r="r" b="b"/>
                  <a:pathLst>
                    <a:path w="1335" h="1235" extrusionOk="0">
                      <a:moveTo>
                        <a:pt x="606" y="0"/>
                      </a:moveTo>
                      <a:cubicBezTo>
                        <a:pt x="1" y="317"/>
                        <a:pt x="224" y="1234"/>
                        <a:pt x="908" y="1234"/>
                      </a:cubicBezTo>
                      <a:cubicBezTo>
                        <a:pt x="1066" y="1234"/>
                        <a:pt x="1215" y="1180"/>
                        <a:pt x="1334" y="1075"/>
                      </a:cubicBezTo>
                      <a:lnTo>
                        <a:pt x="606" y="0"/>
                      </a:ln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5" name="Google Shape;1895;p53"/>
                <p:cNvSpPr/>
                <p:nvPr/>
              </p:nvSpPr>
              <p:spPr>
                <a:xfrm>
                  <a:off x="-7210203" y="-3862529"/>
                  <a:ext cx="21530" cy="30822"/>
                </a:xfrm>
                <a:custGeom>
                  <a:avLst/>
                  <a:gdLst/>
                  <a:ahLst/>
                  <a:cxnLst/>
                  <a:rect l="l" t="t" r="r" b="b"/>
                  <a:pathLst>
                    <a:path w="621" h="889" extrusionOk="0">
                      <a:moveTo>
                        <a:pt x="581" y="1"/>
                      </a:moveTo>
                      <a:lnTo>
                        <a:pt x="1" y="888"/>
                      </a:lnTo>
                      <a:cubicBezTo>
                        <a:pt x="348" y="868"/>
                        <a:pt x="620" y="581"/>
                        <a:pt x="620" y="229"/>
                      </a:cubicBezTo>
                      <a:cubicBezTo>
                        <a:pt x="620" y="150"/>
                        <a:pt x="605" y="75"/>
                        <a:pt x="581"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6" name="Google Shape;1896;p53"/>
                <p:cNvSpPr/>
                <p:nvPr/>
              </p:nvSpPr>
              <p:spPr>
                <a:xfrm>
                  <a:off x="-7234090" y="-3795342"/>
                  <a:ext cx="45418" cy="45418"/>
                </a:xfrm>
                <a:custGeom>
                  <a:avLst/>
                  <a:gdLst/>
                  <a:ahLst/>
                  <a:cxnLst/>
                  <a:rect l="l" t="t" r="r" b="b"/>
                  <a:pathLst>
                    <a:path w="1310" h="1310" extrusionOk="0">
                      <a:moveTo>
                        <a:pt x="655" y="1"/>
                      </a:moveTo>
                      <a:cubicBezTo>
                        <a:pt x="293" y="1"/>
                        <a:pt x="1" y="293"/>
                        <a:pt x="1" y="655"/>
                      </a:cubicBezTo>
                      <a:cubicBezTo>
                        <a:pt x="1" y="1017"/>
                        <a:pt x="293" y="1309"/>
                        <a:pt x="655" y="1309"/>
                      </a:cubicBezTo>
                      <a:cubicBezTo>
                        <a:pt x="1017" y="1309"/>
                        <a:pt x="1309" y="1017"/>
                        <a:pt x="1309" y="655"/>
                      </a:cubicBezTo>
                      <a:cubicBezTo>
                        <a:pt x="1309" y="293"/>
                        <a:pt x="1017" y="1"/>
                        <a:pt x="655"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7" name="Google Shape;1897;p53"/>
                <p:cNvSpPr/>
                <p:nvPr/>
              </p:nvSpPr>
              <p:spPr>
                <a:xfrm>
                  <a:off x="-6781011" y="-3363723"/>
                  <a:ext cx="139581" cy="11892"/>
                </a:xfrm>
                <a:custGeom>
                  <a:avLst/>
                  <a:gdLst/>
                  <a:ahLst/>
                  <a:cxnLst/>
                  <a:rect l="l" t="t" r="r" b="b"/>
                  <a:pathLst>
                    <a:path w="4026" h="343" extrusionOk="0">
                      <a:moveTo>
                        <a:pt x="224" y="0"/>
                      </a:moveTo>
                      <a:cubicBezTo>
                        <a:pt x="1" y="0"/>
                        <a:pt x="1" y="342"/>
                        <a:pt x="224" y="342"/>
                      </a:cubicBezTo>
                      <a:lnTo>
                        <a:pt x="3797" y="342"/>
                      </a:lnTo>
                      <a:cubicBezTo>
                        <a:pt x="4025" y="342"/>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8" name="Google Shape;1898;p53"/>
                <p:cNvSpPr/>
                <p:nvPr/>
              </p:nvSpPr>
              <p:spPr>
                <a:xfrm>
                  <a:off x="-6781011" y="-3289672"/>
                  <a:ext cx="139581" cy="11718"/>
                </a:xfrm>
                <a:custGeom>
                  <a:avLst/>
                  <a:gdLst/>
                  <a:ahLst/>
                  <a:cxnLst/>
                  <a:rect l="l" t="t" r="r" b="b"/>
                  <a:pathLst>
                    <a:path w="4026" h="338" extrusionOk="0">
                      <a:moveTo>
                        <a:pt x="224" y="0"/>
                      </a:moveTo>
                      <a:cubicBezTo>
                        <a:pt x="1" y="0"/>
                        <a:pt x="1" y="337"/>
                        <a:pt x="224" y="337"/>
                      </a:cubicBezTo>
                      <a:lnTo>
                        <a:pt x="3797" y="337"/>
                      </a:lnTo>
                      <a:cubicBezTo>
                        <a:pt x="4025" y="337"/>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899" name="Google Shape;1899;p53"/>
                <p:cNvSpPr/>
                <p:nvPr/>
              </p:nvSpPr>
              <p:spPr>
                <a:xfrm>
                  <a:off x="-6781011" y="-3215794"/>
                  <a:ext cx="139581" cy="11892"/>
                </a:xfrm>
                <a:custGeom>
                  <a:avLst/>
                  <a:gdLst/>
                  <a:ahLst/>
                  <a:cxnLst/>
                  <a:rect l="l" t="t" r="r" b="b"/>
                  <a:pathLst>
                    <a:path w="4026" h="343" extrusionOk="0">
                      <a:moveTo>
                        <a:pt x="224" y="0"/>
                      </a:moveTo>
                      <a:cubicBezTo>
                        <a:pt x="1" y="0"/>
                        <a:pt x="1" y="342"/>
                        <a:pt x="224" y="342"/>
                      </a:cubicBezTo>
                      <a:lnTo>
                        <a:pt x="3797" y="342"/>
                      </a:lnTo>
                      <a:cubicBezTo>
                        <a:pt x="4025" y="342"/>
                        <a:pt x="4025" y="0"/>
                        <a:pt x="3797"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0" name="Google Shape;1900;p53"/>
                <p:cNvSpPr/>
                <p:nvPr/>
              </p:nvSpPr>
              <p:spPr>
                <a:xfrm>
                  <a:off x="-7276004" y="-3883261"/>
                  <a:ext cx="669651" cy="915392"/>
                </a:xfrm>
                <a:custGeom>
                  <a:avLst/>
                  <a:gdLst/>
                  <a:ahLst/>
                  <a:cxnLst/>
                  <a:rect l="l" t="t" r="r" b="b"/>
                  <a:pathLst>
                    <a:path w="19315" h="26403" extrusionOk="0">
                      <a:moveTo>
                        <a:pt x="15800" y="1"/>
                      </a:moveTo>
                      <a:cubicBezTo>
                        <a:pt x="15751" y="1"/>
                        <a:pt x="15701" y="23"/>
                        <a:pt x="15666" y="79"/>
                      </a:cubicBezTo>
                      <a:lnTo>
                        <a:pt x="12842" y="4400"/>
                      </a:lnTo>
                      <a:lnTo>
                        <a:pt x="229" y="4400"/>
                      </a:lnTo>
                      <a:cubicBezTo>
                        <a:pt x="1" y="4400"/>
                        <a:pt x="1" y="4737"/>
                        <a:pt x="229" y="4737"/>
                      </a:cubicBezTo>
                      <a:lnTo>
                        <a:pt x="12762" y="4737"/>
                      </a:lnTo>
                      <a:lnTo>
                        <a:pt x="12762" y="26231"/>
                      </a:lnTo>
                      <a:cubicBezTo>
                        <a:pt x="12762" y="26345"/>
                        <a:pt x="12846" y="26402"/>
                        <a:pt x="12931" y="26402"/>
                      </a:cubicBezTo>
                      <a:cubicBezTo>
                        <a:pt x="13015" y="26402"/>
                        <a:pt x="13099" y="26345"/>
                        <a:pt x="13099" y="26231"/>
                      </a:cubicBezTo>
                      <a:lnTo>
                        <a:pt x="13099" y="4737"/>
                      </a:lnTo>
                      <a:lnTo>
                        <a:pt x="19086" y="4737"/>
                      </a:lnTo>
                      <a:cubicBezTo>
                        <a:pt x="19314" y="4737"/>
                        <a:pt x="19314" y="4400"/>
                        <a:pt x="19086" y="4400"/>
                      </a:cubicBezTo>
                      <a:lnTo>
                        <a:pt x="13243" y="4400"/>
                      </a:lnTo>
                      <a:lnTo>
                        <a:pt x="15949" y="267"/>
                      </a:lnTo>
                      <a:cubicBezTo>
                        <a:pt x="16037" y="134"/>
                        <a:pt x="15918" y="1"/>
                        <a:pt x="15800"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1" name="Google Shape;1901;p53"/>
                <p:cNvSpPr/>
                <p:nvPr/>
              </p:nvSpPr>
              <p:spPr>
                <a:xfrm>
                  <a:off x="-7164164" y="-3942335"/>
                  <a:ext cx="443880" cy="53565"/>
                </a:xfrm>
                <a:custGeom>
                  <a:avLst/>
                  <a:gdLst/>
                  <a:ahLst/>
                  <a:cxnLst/>
                  <a:rect l="l" t="t" r="r" b="b"/>
                  <a:pathLst>
                    <a:path w="12803" h="1545" extrusionOk="0">
                      <a:moveTo>
                        <a:pt x="3723" y="1"/>
                      </a:moveTo>
                      <a:cubicBezTo>
                        <a:pt x="3639" y="1"/>
                        <a:pt x="3554" y="58"/>
                        <a:pt x="3554" y="172"/>
                      </a:cubicBezTo>
                      <a:lnTo>
                        <a:pt x="3554" y="1208"/>
                      </a:lnTo>
                      <a:lnTo>
                        <a:pt x="229" y="1208"/>
                      </a:lnTo>
                      <a:cubicBezTo>
                        <a:pt x="1" y="1208"/>
                        <a:pt x="1" y="1545"/>
                        <a:pt x="229" y="1545"/>
                      </a:cubicBezTo>
                      <a:lnTo>
                        <a:pt x="12579" y="1545"/>
                      </a:lnTo>
                      <a:cubicBezTo>
                        <a:pt x="12802" y="1545"/>
                        <a:pt x="12802" y="1208"/>
                        <a:pt x="12579" y="1208"/>
                      </a:cubicBezTo>
                      <a:lnTo>
                        <a:pt x="9209" y="1208"/>
                      </a:lnTo>
                      <a:lnTo>
                        <a:pt x="9209" y="172"/>
                      </a:lnTo>
                      <a:cubicBezTo>
                        <a:pt x="9209" y="58"/>
                        <a:pt x="9125" y="1"/>
                        <a:pt x="9041" y="1"/>
                      </a:cubicBezTo>
                      <a:cubicBezTo>
                        <a:pt x="8956" y="1"/>
                        <a:pt x="8872" y="58"/>
                        <a:pt x="8872" y="172"/>
                      </a:cubicBezTo>
                      <a:lnTo>
                        <a:pt x="8872" y="1208"/>
                      </a:lnTo>
                      <a:lnTo>
                        <a:pt x="3891" y="1208"/>
                      </a:lnTo>
                      <a:lnTo>
                        <a:pt x="3891" y="172"/>
                      </a:lnTo>
                      <a:cubicBezTo>
                        <a:pt x="3891" y="58"/>
                        <a:pt x="3807" y="1"/>
                        <a:pt x="3723"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2" name="Google Shape;1902;p53"/>
                <p:cNvSpPr/>
                <p:nvPr/>
              </p:nvSpPr>
              <p:spPr>
                <a:xfrm>
                  <a:off x="-7198174" y="-3154605"/>
                  <a:ext cx="84075" cy="93470"/>
                </a:xfrm>
                <a:custGeom>
                  <a:avLst/>
                  <a:gdLst/>
                  <a:ahLst/>
                  <a:cxnLst/>
                  <a:rect l="l" t="t" r="r" b="b"/>
                  <a:pathLst>
                    <a:path w="2425" h="2696" extrusionOk="0">
                      <a:moveTo>
                        <a:pt x="340" y="0"/>
                      </a:moveTo>
                      <a:cubicBezTo>
                        <a:pt x="167" y="0"/>
                        <a:pt x="1" y="134"/>
                        <a:pt x="1" y="342"/>
                      </a:cubicBezTo>
                      <a:lnTo>
                        <a:pt x="1" y="2359"/>
                      </a:lnTo>
                      <a:cubicBezTo>
                        <a:pt x="1" y="2542"/>
                        <a:pt x="149" y="2696"/>
                        <a:pt x="338" y="2696"/>
                      </a:cubicBezTo>
                      <a:cubicBezTo>
                        <a:pt x="526" y="2696"/>
                        <a:pt x="675" y="2542"/>
                        <a:pt x="675" y="2359"/>
                      </a:cubicBezTo>
                      <a:lnTo>
                        <a:pt x="675" y="1249"/>
                      </a:lnTo>
                      <a:lnTo>
                        <a:pt x="952" y="1571"/>
                      </a:lnTo>
                      <a:cubicBezTo>
                        <a:pt x="1022" y="1645"/>
                        <a:pt x="1116" y="1682"/>
                        <a:pt x="1210" y="1682"/>
                      </a:cubicBezTo>
                      <a:cubicBezTo>
                        <a:pt x="1304" y="1682"/>
                        <a:pt x="1398" y="1645"/>
                        <a:pt x="1468" y="1571"/>
                      </a:cubicBezTo>
                      <a:lnTo>
                        <a:pt x="1745" y="1249"/>
                      </a:lnTo>
                      <a:lnTo>
                        <a:pt x="1745" y="2359"/>
                      </a:lnTo>
                      <a:cubicBezTo>
                        <a:pt x="1745" y="2542"/>
                        <a:pt x="1894" y="2696"/>
                        <a:pt x="2082" y="2696"/>
                      </a:cubicBezTo>
                      <a:cubicBezTo>
                        <a:pt x="2270" y="2696"/>
                        <a:pt x="2424" y="2542"/>
                        <a:pt x="2419" y="2359"/>
                      </a:cubicBezTo>
                      <a:lnTo>
                        <a:pt x="2419" y="342"/>
                      </a:lnTo>
                      <a:cubicBezTo>
                        <a:pt x="2422" y="134"/>
                        <a:pt x="2255" y="0"/>
                        <a:pt x="2082" y="0"/>
                      </a:cubicBezTo>
                      <a:cubicBezTo>
                        <a:pt x="1991" y="0"/>
                        <a:pt x="1899" y="37"/>
                        <a:pt x="1829" y="119"/>
                      </a:cubicBezTo>
                      <a:lnTo>
                        <a:pt x="1210" y="832"/>
                      </a:lnTo>
                      <a:lnTo>
                        <a:pt x="595" y="119"/>
                      </a:lnTo>
                      <a:cubicBezTo>
                        <a:pt x="524" y="37"/>
                        <a:pt x="431"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3" name="Google Shape;1903;p53"/>
                <p:cNvSpPr/>
                <p:nvPr/>
              </p:nvSpPr>
              <p:spPr>
                <a:xfrm>
                  <a:off x="-7096284" y="-3154501"/>
                  <a:ext cx="23576" cy="94926"/>
                </a:xfrm>
                <a:custGeom>
                  <a:avLst/>
                  <a:gdLst/>
                  <a:ahLst/>
                  <a:cxnLst/>
                  <a:rect l="l" t="t" r="r" b="b"/>
                  <a:pathLst>
                    <a:path w="680" h="2738" extrusionOk="0">
                      <a:moveTo>
                        <a:pt x="340" y="0"/>
                      </a:moveTo>
                      <a:cubicBezTo>
                        <a:pt x="170" y="0"/>
                        <a:pt x="1" y="113"/>
                        <a:pt x="1" y="339"/>
                      </a:cubicBezTo>
                      <a:lnTo>
                        <a:pt x="1" y="2400"/>
                      </a:lnTo>
                      <a:cubicBezTo>
                        <a:pt x="1" y="2589"/>
                        <a:pt x="154" y="2737"/>
                        <a:pt x="342" y="2737"/>
                      </a:cubicBezTo>
                      <a:cubicBezTo>
                        <a:pt x="526" y="2737"/>
                        <a:pt x="679" y="2589"/>
                        <a:pt x="679" y="2400"/>
                      </a:cubicBezTo>
                      <a:lnTo>
                        <a:pt x="679" y="339"/>
                      </a:lnTo>
                      <a:cubicBezTo>
                        <a:pt x="679" y="113"/>
                        <a:pt x="510"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4" name="Google Shape;1904;p53"/>
                <p:cNvSpPr/>
                <p:nvPr/>
              </p:nvSpPr>
              <p:spPr>
                <a:xfrm>
                  <a:off x="-7054717" y="-3154501"/>
                  <a:ext cx="64140" cy="94926"/>
                </a:xfrm>
                <a:custGeom>
                  <a:avLst/>
                  <a:gdLst/>
                  <a:ahLst/>
                  <a:cxnLst/>
                  <a:rect l="l" t="t" r="r" b="b"/>
                  <a:pathLst>
                    <a:path w="1850" h="2738" extrusionOk="0">
                      <a:moveTo>
                        <a:pt x="340" y="0"/>
                      </a:moveTo>
                      <a:cubicBezTo>
                        <a:pt x="171" y="0"/>
                        <a:pt x="1" y="113"/>
                        <a:pt x="1" y="339"/>
                      </a:cubicBezTo>
                      <a:lnTo>
                        <a:pt x="1" y="2400"/>
                      </a:lnTo>
                      <a:cubicBezTo>
                        <a:pt x="1" y="2589"/>
                        <a:pt x="150" y="2737"/>
                        <a:pt x="338" y="2737"/>
                      </a:cubicBezTo>
                      <a:lnTo>
                        <a:pt x="1512" y="2737"/>
                      </a:lnTo>
                      <a:cubicBezTo>
                        <a:pt x="1701" y="2737"/>
                        <a:pt x="1849" y="2589"/>
                        <a:pt x="1849" y="2400"/>
                      </a:cubicBezTo>
                      <a:cubicBezTo>
                        <a:pt x="1849" y="2212"/>
                        <a:pt x="1701" y="2063"/>
                        <a:pt x="1512" y="2063"/>
                      </a:cubicBezTo>
                      <a:lnTo>
                        <a:pt x="680" y="2063"/>
                      </a:lnTo>
                      <a:lnTo>
                        <a:pt x="680" y="339"/>
                      </a:lnTo>
                      <a:cubicBezTo>
                        <a:pt x="680" y="113"/>
                        <a:pt x="510" y="0"/>
                        <a:pt x="340"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5" name="Google Shape;1905;p53"/>
                <p:cNvSpPr/>
                <p:nvPr/>
              </p:nvSpPr>
              <p:spPr>
                <a:xfrm>
                  <a:off x="-6977892" y="-3154501"/>
                  <a:ext cx="82549" cy="95273"/>
                </a:xfrm>
                <a:custGeom>
                  <a:avLst/>
                  <a:gdLst/>
                  <a:ahLst/>
                  <a:cxnLst/>
                  <a:rect l="l" t="t" r="r" b="b"/>
                  <a:pathLst>
                    <a:path w="2381" h="2748" extrusionOk="0">
                      <a:moveTo>
                        <a:pt x="1883" y="0"/>
                      </a:moveTo>
                      <a:cubicBezTo>
                        <a:pt x="1822" y="0"/>
                        <a:pt x="1761" y="17"/>
                        <a:pt x="1705" y="51"/>
                      </a:cubicBezTo>
                      <a:lnTo>
                        <a:pt x="679" y="681"/>
                      </a:lnTo>
                      <a:lnTo>
                        <a:pt x="679" y="339"/>
                      </a:lnTo>
                      <a:cubicBezTo>
                        <a:pt x="679" y="113"/>
                        <a:pt x="509" y="0"/>
                        <a:pt x="340" y="0"/>
                      </a:cubicBezTo>
                      <a:cubicBezTo>
                        <a:pt x="170" y="0"/>
                        <a:pt x="0" y="113"/>
                        <a:pt x="0" y="339"/>
                      </a:cubicBezTo>
                      <a:lnTo>
                        <a:pt x="0" y="2400"/>
                      </a:lnTo>
                      <a:cubicBezTo>
                        <a:pt x="0" y="2589"/>
                        <a:pt x="154" y="2737"/>
                        <a:pt x="342" y="2737"/>
                      </a:cubicBezTo>
                      <a:cubicBezTo>
                        <a:pt x="526" y="2737"/>
                        <a:pt x="679" y="2589"/>
                        <a:pt x="679" y="2400"/>
                      </a:cubicBezTo>
                      <a:lnTo>
                        <a:pt x="679" y="1949"/>
                      </a:lnTo>
                      <a:lnTo>
                        <a:pt x="1685" y="2678"/>
                      </a:lnTo>
                      <a:cubicBezTo>
                        <a:pt x="1753" y="2726"/>
                        <a:pt x="1822" y="2747"/>
                        <a:pt x="1886" y="2747"/>
                      </a:cubicBezTo>
                      <a:cubicBezTo>
                        <a:pt x="2172" y="2747"/>
                        <a:pt x="2381" y="2342"/>
                        <a:pt x="2082" y="2128"/>
                      </a:cubicBezTo>
                      <a:lnTo>
                        <a:pt x="952" y="1310"/>
                      </a:lnTo>
                      <a:lnTo>
                        <a:pt x="2062" y="626"/>
                      </a:lnTo>
                      <a:cubicBezTo>
                        <a:pt x="2220" y="527"/>
                        <a:pt x="2270" y="319"/>
                        <a:pt x="2171" y="160"/>
                      </a:cubicBezTo>
                      <a:cubicBezTo>
                        <a:pt x="2106" y="57"/>
                        <a:pt x="1996" y="0"/>
                        <a:pt x="1883"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6" name="Google Shape;1906;p53"/>
                <p:cNvSpPr/>
                <p:nvPr/>
              </p:nvSpPr>
              <p:spPr>
                <a:xfrm>
                  <a:off x="-7187357" y="-3424254"/>
                  <a:ext cx="266890" cy="213325"/>
                </a:xfrm>
                <a:custGeom>
                  <a:avLst/>
                  <a:gdLst/>
                  <a:ahLst/>
                  <a:cxnLst/>
                  <a:rect l="l" t="t" r="r" b="b"/>
                  <a:pathLst>
                    <a:path w="7698" h="6153" extrusionOk="0">
                      <a:moveTo>
                        <a:pt x="2242" y="0"/>
                      </a:moveTo>
                      <a:cubicBezTo>
                        <a:pt x="1110" y="0"/>
                        <a:pt x="1" y="860"/>
                        <a:pt x="1" y="2272"/>
                      </a:cubicBezTo>
                      <a:cubicBezTo>
                        <a:pt x="1" y="4244"/>
                        <a:pt x="3292" y="5875"/>
                        <a:pt x="3812" y="6122"/>
                      </a:cubicBezTo>
                      <a:lnTo>
                        <a:pt x="3812" y="6152"/>
                      </a:lnTo>
                      <a:lnTo>
                        <a:pt x="3847" y="6137"/>
                      </a:lnTo>
                      <a:lnTo>
                        <a:pt x="3886" y="6152"/>
                      </a:lnTo>
                      <a:lnTo>
                        <a:pt x="3886" y="6122"/>
                      </a:lnTo>
                      <a:cubicBezTo>
                        <a:pt x="4407" y="5875"/>
                        <a:pt x="7697" y="4244"/>
                        <a:pt x="7697" y="2272"/>
                      </a:cubicBezTo>
                      <a:cubicBezTo>
                        <a:pt x="7697" y="860"/>
                        <a:pt x="6586" y="0"/>
                        <a:pt x="5453" y="0"/>
                      </a:cubicBezTo>
                      <a:cubicBezTo>
                        <a:pt x="4875" y="0"/>
                        <a:pt x="4292" y="224"/>
                        <a:pt x="3847" y="710"/>
                      </a:cubicBezTo>
                      <a:cubicBezTo>
                        <a:pt x="3402" y="224"/>
                        <a:pt x="2819" y="0"/>
                        <a:pt x="2242"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7" name="Google Shape;1907;p53"/>
                <p:cNvSpPr/>
                <p:nvPr/>
              </p:nvSpPr>
              <p:spPr>
                <a:xfrm>
                  <a:off x="-7142323" y="-3378180"/>
                  <a:ext cx="180284" cy="98948"/>
                </a:xfrm>
                <a:custGeom>
                  <a:avLst/>
                  <a:gdLst/>
                  <a:ahLst/>
                  <a:cxnLst/>
                  <a:rect l="l" t="t" r="r" b="b"/>
                  <a:pathLst>
                    <a:path w="5200" h="2854" extrusionOk="0">
                      <a:moveTo>
                        <a:pt x="3965" y="0"/>
                      </a:moveTo>
                      <a:cubicBezTo>
                        <a:pt x="3703" y="0"/>
                        <a:pt x="3447" y="84"/>
                        <a:pt x="3237" y="244"/>
                      </a:cubicBezTo>
                      <a:cubicBezTo>
                        <a:pt x="2898" y="487"/>
                        <a:pt x="2498" y="614"/>
                        <a:pt x="2091" y="614"/>
                      </a:cubicBezTo>
                      <a:cubicBezTo>
                        <a:pt x="1909" y="614"/>
                        <a:pt x="1726" y="588"/>
                        <a:pt x="1547" y="536"/>
                      </a:cubicBezTo>
                      <a:cubicBezTo>
                        <a:pt x="1429" y="500"/>
                        <a:pt x="1307" y="481"/>
                        <a:pt x="1185" y="481"/>
                      </a:cubicBezTo>
                      <a:cubicBezTo>
                        <a:pt x="1009" y="481"/>
                        <a:pt x="833" y="519"/>
                        <a:pt x="669" y="596"/>
                      </a:cubicBezTo>
                      <a:cubicBezTo>
                        <a:pt x="506" y="680"/>
                        <a:pt x="362" y="804"/>
                        <a:pt x="258" y="952"/>
                      </a:cubicBezTo>
                      <a:cubicBezTo>
                        <a:pt x="80" y="1210"/>
                        <a:pt x="0" y="1483"/>
                        <a:pt x="45" y="1755"/>
                      </a:cubicBezTo>
                      <a:cubicBezTo>
                        <a:pt x="163" y="2423"/>
                        <a:pt x="1018" y="2854"/>
                        <a:pt x="2086" y="2854"/>
                      </a:cubicBezTo>
                      <a:cubicBezTo>
                        <a:pt x="2318" y="2854"/>
                        <a:pt x="2559" y="2833"/>
                        <a:pt x="2805" y="2791"/>
                      </a:cubicBezTo>
                      <a:cubicBezTo>
                        <a:pt x="4193" y="2553"/>
                        <a:pt x="5199" y="1701"/>
                        <a:pt x="5060" y="888"/>
                      </a:cubicBezTo>
                      <a:cubicBezTo>
                        <a:pt x="5011" y="615"/>
                        <a:pt x="4847" y="383"/>
                        <a:pt x="4590" y="204"/>
                      </a:cubicBezTo>
                      <a:cubicBezTo>
                        <a:pt x="4441" y="95"/>
                        <a:pt x="4267" y="31"/>
                        <a:pt x="4084" y="6"/>
                      </a:cubicBezTo>
                      <a:cubicBezTo>
                        <a:pt x="4044" y="2"/>
                        <a:pt x="4004" y="0"/>
                        <a:pt x="3965"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08" name="Google Shape;1908;p53"/>
                <p:cNvSpPr/>
                <p:nvPr/>
              </p:nvSpPr>
              <p:spPr>
                <a:xfrm>
                  <a:off x="-7119130" y="-3378180"/>
                  <a:ext cx="118433" cy="53739"/>
                </a:xfrm>
                <a:custGeom>
                  <a:avLst/>
                  <a:gdLst/>
                  <a:ahLst/>
                  <a:cxnLst/>
                  <a:rect l="l" t="t" r="r" b="b"/>
                  <a:pathLst>
                    <a:path w="3416" h="1550" extrusionOk="0">
                      <a:moveTo>
                        <a:pt x="3296" y="0"/>
                      </a:moveTo>
                      <a:cubicBezTo>
                        <a:pt x="3034" y="0"/>
                        <a:pt x="2778" y="84"/>
                        <a:pt x="2568" y="244"/>
                      </a:cubicBezTo>
                      <a:cubicBezTo>
                        <a:pt x="2229" y="487"/>
                        <a:pt x="1829" y="614"/>
                        <a:pt x="1422" y="614"/>
                      </a:cubicBezTo>
                      <a:cubicBezTo>
                        <a:pt x="1240" y="614"/>
                        <a:pt x="1057" y="588"/>
                        <a:pt x="878" y="536"/>
                      </a:cubicBezTo>
                      <a:cubicBezTo>
                        <a:pt x="760" y="500"/>
                        <a:pt x="637" y="481"/>
                        <a:pt x="515" y="481"/>
                      </a:cubicBezTo>
                      <a:cubicBezTo>
                        <a:pt x="338" y="481"/>
                        <a:pt x="161" y="519"/>
                        <a:pt x="0" y="596"/>
                      </a:cubicBezTo>
                      <a:cubicBezTo>
                        <a:pt x="326" y="1191"/>
                        <a:pt x="944" y="1549"/>
                        <a:pt x="1605" y="1549"/>
                      </a:cubicBezTo>
                      <a:cubicBezTo>
                        <a:pt x="1708" y="1549"/>
                        <a:pt x="1813" y="1541"/>
                        <a:pt x="1918" y="1522"/>
                      </a:cubicBezTo>
                      <a:cubicBezTo>
                        <a:pt x="2691" y="1389"/>
                        <a:pt x="3291" y="779"/>
                        <a:pt x="3415" y="6"/>
                      </a:cubicBezTo>
                      <a:cubicBezTo>
                        <a:pt x="3375" y="2"/>
                        <a:pt x="3335" y="0"/>
                        <a:pt x="3296"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909" name="Google Shape;1909;p53"/>
              <p:cNvGrpSpPr/>
              <p:nvPr/>
            </p:nvGrpSpPr>
            <p:grpSpPr>
              <a:xfrm>
                <a:off x="7555003" y="4057709"/>
                <a:ext cx="611131" cy="1035072"/>
                <a:chOff x="-6132750" y="-3694284"/>
                <a:chExt cx="420339" cy="711879"/>
              </a:xfrm>
            </p:grpSpPr>
            <p:sp>
              <p:nvSpPr>
                <p:cNvPr id="1910" name="Google Shape;1910;p53"/>
                <p:cNvSpPr/>
                <p:nvPr/>
              </p:nvSpPr>
              <p:spPr>
                <a:xfrm>
                  <a:off x="-6132750" y="-3694284"/>
                  <a:ext cx="420339" cy="711879"/>
                </a:xfrm>
                <a:custGeom>
                  <a:avLst/>
                  <a:gdLst/>
                  <a:ahLst/>
                  <a:cxnLst/>
                  <a:rect l="l" t="t" r="r" b="b"/>
                  <a:pathLst>
                    <a:path w="12124" h="20533" extrusionOk="0">
                      <a:moveTo>
                        <a:pt x="4491" y="1"/>
                      </a:moveTo>
                      <a:cubicBezTo>
                        <a:pt x="4410" y="1"/>
                        <a:pt x="4327" y="10"/>
                        <a:pt x="4243" y="30"/>
                      </a:cubicBezTo>
                      <a:lnTo>
                        <a:pt x="3143" y="282"/>
                      </a:lnTo>
                      <a:cubicBezTo>
                        <a:pt x="2276" y="486"/>
                        <a:pt x="2023" y="1596"/>
                        <a:pt x="2717" y="2156"/>
                      </a:cubicBezTo>
                      <a:lnTo>
                        <a:pt x="3217" y="4317"/>
                      </a:lnTo>
                      <a:lnTo>
                        <a:pt x="1844" y="4317"/>
                      </a:lnTo>
                      <a:cubicBezTo>
                        <a:pt x="1091" y="4317"/>
                        <a:pt x="432" y="4807"/>
                        <a:pt x="214" y="5526"/>
                      </a:cubicBezTo>
                      <a:cubicBezTo>
                        <a:pt x="1" y="6249"/>
                        <a:pt x="283" y="7023"/>
                        <a:pt x="913" y="7434"/>
                      </a:cubicBezTo>
                      <a:lnTo>
                        <a:pt x="1492" y="19492"/>
                      </a:lnTo>
                      <a:cubicBezTo>
                        <a:pt x="1522" y="20077"/>
                        <a:pt x="2003" y="20533"/>
                        <a:pt x="2588" y="20533"/>
                      </a:cubicBezTo>
                      <a:lnTo>
                        <a:pt x="9541" y="20533"/>
                      </a:lnTo>
                      <a:cubicBezTo>
                        <a:pt x="10126" y="20533"/>
                        <a:pt x="10607" y="20077"/>
                        <a:pt x="10631" y="19492"/>
                      </a:cubicBezTo>
                      <a:lnTo>
                        <a:pt x="11211" y="7434"/>
                      </a:lnTo>
                      <a:cubicBezTo>
                        <a:pt x="11841" y="7023"/>
                        <a:pt x="12123" y="6244"/>
                        <a:pt x="11910" y="5526"/>
                      </a:cubicBezTo>
                      <a:cubicBezTo>
                        <a:pt x="11697" y="4807"/>
                        <a:pt x="11033" y="4317"/>
                        <a:pt x="10284" y="4317"/>
                      </a:cubicBezTo>
                      <a:lnTo>
                        <a:pt x="6146" y="4317"/>
                      </a:lnTo>
                      <a:lnTo>
                        <a:pt x="5829" y="2949"/>
                      </a:lnTo>
                      <a:cubicBezTo>
                        <a:pt x="5829" y="2939"/>
                        <a:pt x="5829" y="2934"/>
                        <a:pt x="5824" y="2924"/>
                      </a:cubicBezTo>
                      <a:lnTo>
                        <a:pt x="5482" y="1447"/>
                      </a:lnTo>
                      <a:cubicBezTo>
                        <a:pt x="5754" y="730"/>
                        <a:pt x="5209" y="1"/>
                        <a:pt x="4491"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1" name="Google Shape;1911;p53"/>
                <p:cNvSpPr/>
                <p:nvPr/>
              </p:nvSpPr>
              <p:spPr>
                <a:xfrm>
                  <a:off x="-6077940" y="-3514773"/>
                  <a:ext cx="310886" cy="505558"/>
                </a:xfrm>
                <a:custGeom>
                  <a:avLst/>
                  <a:gdLst/>
                  <a:ahLst/>
                  <a:cxnLst/>
                  <a:rect l="l" t="t" r="r" b="b"/>
                  <a:pathLst>
                    <a:path w="8967" h="14582" extrusionOk="0">
                      <a:moveTo>
                        <a:pt x="1" y="1"/>
                      </a:moveTo>
                      <a:lnTo>
                        <a:pt x="690" y="14279"/>
                      </a:lnTo>
                      <a:cubicBezTo>
                        <a:pt x="695" y="14448"/>
                        <a:pt x="838" y="14581"/>
                        <a:pt x="1007" y="14581"/>
                      </a:cubicBezTo>
                      <a:lnTo>
                        <a:pt x="7960" y="14581"/>
                      </a:lnTo>
                      <a:cubicBezTo>
                        <a:pt x="8129" y="14581"/>
                        <a:pt x="8272" y="14448"/>
                        <a:pt x="8277" y="14279"/>
                      </a:cubicBezTo>
                      <a:lnTo>
                        <a:pt x="8966" y="1"/>
                      </a:ln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2" name="Google Shape;1912;p53"/>
                <p:cNvSpPr/>
                <p:nvPr/>
              </p:nvSpPr>
              <p:spPr>
                <a:xfrm>
                  <a:off x="-6036026" y="-3453757"/>
                  <a:ext cx="227019" cy="417219"/>
                </a:xfrm>
                <a:custGeom>
                  <a:avLst/>
                  <a:gdLst/>
                  <a:ahLst/>
                  <a:cxnLst/>
                  <a:rect l="l" t="t" r="r" b="b"/>
                  <a:pathLst>
                    <a:path w="6548" h="12034" extrusionOk="0">
                      <a:moveTo>
                        <a:pt x="1" y="0"/>
                      </a:moveTo>
                      <a:lnTo>
                        <a:pt x="140" y="3212"/>
                      </a:lnTo>
                      <a:lnTo>
                        <a:pt x="497" y="11726"/>
                      </a:lnTo>
                      <a:cubicBezTo>
                        <a:pt x="506" y="11900"/>
                        <a:pt x="645" y="12033"/>
                        <a:pt x="819" y="12033"/>
                      </a:cubicBezTo>
                      <a:lnTo>
                        <a:pt x="5730" y="12033"/>
                      </a:lnTo>
                      <a:cubicBezTo>
                        <a:pt x="5904" y="12033"/>
                        <a:pt x="6042" y="11900"/>
                        <a:pt x="6052" y="11726"/>
                      </a:cubicBezTo>
                      <a:lnTo>
                        <a:pt x="6414" y="3227"/>
                      </a:lnTo>
                      <a:lnTo>
                        <a:pt x="6548" y="0"/>
                      </a:ln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3" name="Google Shape;1913;p53"/>
                <p:cNvSpPr/>
                <p:nvPr/>
              </p:nvSpPr>
              <p:spPr>
                <a:xfrm>
                  <a:off x="-6029612" y="-3667451"/>
                  <a:ext cx="129562" cy="337096"/>
                </a:xfrm>
                <a:custGeom>
                  <a:avLst/>
                  <a:gdLst/>
                  <a:ahLst/>
                  <a:cxnLst/>
                  <a:rect l="l" t="t" r="r" b="b"/>
                  <a:pathLst>
                    <a:path w="3737" h="9723" extrusionOk="0">
                      <a:moveTo>
                        <a:pt x="1515" y="0"/>
                      </a:moveTo>
                      <a:cubicBezTo>
                        <a:pt x="1491" y="0"/>
                        <a:pt x="1467" y="3"/>
                        <a:pt x="1442" y="9"/>
                      </a:cubicBezTo>
                      <a:lnTo>
                        <a:pt x="341" y="262"/>
                      </a:lnTo>
                      <a:cubicBezTo>
                        <a:pt x="1" y="336"/>
                        <a:pt x="53" y="842"/>
                        <a:pt x="406" y="842"/>
                      </a:cubicBezTo>
                      <a:cubicBezTo>
                        <a:pt x="407" y="842"/>
                        <a:pt x="409" y="842"/>
                        <a:pt x="411" y="841"/>
                      </a:cubicBezTo>
                      <a:lnTo>
                        <a:pt x="2462" y="9723"/>
                      </a:lnTo>
                      <a:lnTo>
                        <a:pt x="3736" y="9425"/>
                      </a:lnTo>
                      <a:lnTo>
                        <a:pt x="1679" y="534"/>
                      </a:lnTo>
                      <a:cubicBezTo>
                        <a:pt x="1916" y="361"/>
                        <a:pt x="1781" y="0"/>
                        <a:pt x="1515"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4" name="Google Shape;1914;p53"/>
                <p:cNvSpPr/>
                <p:nvPr/>
              </p:nvSpPr>
              <p:spPr>
                <a:xfrm>
                  <a:off x="-6003022" y="-3626439"/>
                  <a:ext cx="46076" cy="81648"/>
                </a:xfrm>
                <a:custGeom>
                  <a:avLst/>
                  <a:gdLst/>
                  <a:ahLst/>
                  <a:cxnLst/>
                  <a:rect l="l" t="t" r="r" b="b"/>
                  <a:pathLst>
                    <a:path w="1329" h="2355" extrusionOk="0">
                      <a:moveTo>
                        <a:pt x="1061" y="0"/>
                      </a:moveTo>
                      <a:lnTo>
                        <a:pt x="1" y="1210"/>
                      </a:lnTo>
                      <a:lnTo>
                        <a:pt x="263" y="2355"/>
                      </a:lnTo>
                      <a:lnTo>
                        <a:pt x="1329" y="1140"/>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5" name="Google Shape;1915;p53"/>
                <p:cNvSpPr/>
                <p:nvPr/>
              </p:nvSpPr>
              <p:spPr>
                <a:xfrm>
                  <a:off x="-5982047" y="-3536059"/>
                  <a:ext cx="45903" cy="81475"/>
                </a:xfrm>
                <a:custGeom>
                  <a:avLst/>
                  <a:gdLst/>
                  <a:ahLst/>
                  <a:cxnLst/>
                  <a:rect l="l" t="t" r="r" b="b"/>
                  <a:pathLst>
                    <a:path w="1324" h="2350" extrusionOk="0">
                      <a:moveTo>
                        <a:pt x="1061" y="0"/>
                      </a:moveTo>
                      <a:lnTo>
                        <a:pt x="0" y="1210"/>
                      </a:lnTo>
                      <a:lnTo>
                        <a:pt x="263" y="2349"/>
                      </a:lnTo>
                      <a:lnTo>
                        <a:pt x="1323" y="1140"/>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6" name="Google Shape;1916;p53"/>
                <p:cNvSpPr/>
                <p:nvPr/>
              </p:nvSpPr>
              <p:spPr>
                <a:xfrm>
                  <a:off x="-5961281" y="-3445852"/>
                  <a:ext cx="46111" cy="81648"/>
                </a:xfrm>
                <a:custGeom>
                  <a:avLst/>
                  <a:gdLst/>
                  <a:ahLst/>
                  <a:cxnLst/>
                  <a:rect l="l" t="t" r="r" b="b"/>
                  <a:pathLst>
                    <a:path w="1330" h="2355" extrusionOk="0">
                      <a:moveTo>
                        <a:pt x="1061" y="0"/>
                      </a:moveTo>
                      <a:lnTo>
                        <a:pt x="1" y="1214"/>
                      </a:lnTo>
                      <a:lnTo>
                        <a:pt x="263" y="2354"/>
                      </a:lnTo>
                      <a:lnTo>
                        <a:pt x="1329" y="1145"/>
                      </a:lnTo>
                      <a:lnTo>
                        <a:pt x="1061" y="0"/>
                      </a:lnTo>
                      <a:close/>
                    </a:path>
                  </a:pathLst>
                </a:custGeom>
                <a:solidFill>
                  <a:schemeClr val="accen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7" name="Google Shape;1917;p53"/>
                <p:cNvSpPr/>
                <p:nvPr/>
              </p:nvSpPr>
              <p:spPr>
                <a:xfrm>
                  <a:off x="-6015571" y="-3652232"/>
                  <a:ext cx="44204" cy="18271"/>
                </a:xfrm>
                <a:custGeom>
                  <a:avLst/>
                  <a:gdLst/>
                  <a:ahLst/>
                  <a:cxnLst/>
                  <a:rect l="l" t="t" r="r" b="b"/>
                  <a:pathLst>
                    <a:path w="1275" h="527" extrusionOk="0">
                      <a:moveTo>
                        <a:pt x="1036" y="1"/>
                      </a:moveTo>
                      <a:cubicBezTo>
                        <a:pt x="1022" y="1"/>
                        <a:pt x="1007" y="3"/>
                        <a:pt x="992" y="6"/>
                      </a:cubicBezTo>
                      <a:lnTo>
                        <a:pt x="194" y="194"/>
                      </a:lnTo>
                      <a:cubicBezTo>
                        <a:pt x="1" y="239"/>
                        <a:pt x="30" y="526"/>
                        <a:pt x="234" y="526"/>
                      </a:cubicBezTo>
                      <a:cubicBezTo>
                        <a:pt x="249" y="526"/>
                        <a:pt x="258" y="526"/>
                        <a:pt x="273" y="521"/>
                      </a:cubicBezTo>
                      <a:lnTo>
                        <a:pt x="1071" y="338"/>
                      </a:lnTo>
                      <a:cubicBezTo>
                        <a:pt x="1274" y="292"/>
                        <a:pt x="1224" y="1"/>
                        <a:pt x="1036"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8" name="Google Shape;1918;p53"/>
                <p:cNvSpPr/>
                <p:nvPr/>
              </p:nvSpPr>
              <p:spPr>
                <a:xfrm>
                  <a:off x="-6031554" y="-3359598"/>
                  <a:ext cx="218074" cy="323055"/>
                </a:xfrm>
                <a:custGeom>
                  <a:avLst/>
                  <a:gdLst/>
                  <a:ahLst/>
                  <a:cxnLst/>
                  <a:rect l="l" t="t" r="r" b="b"/>
                  <a:pathLst>
                    <a:path w="6290" h="9318" extrusionOk="0">
                      <a:moveTo>
                        <a:pt x="1" y="0"/>
                      </a:moveTo>
                      <a:lnTo>
                        <a:pt x="11" y="496"/>
                      </a:lnTo>
                      <a:lnTo>
                        <a:pt x="368" y="9010"/>
                      </a:lnTo>
                      <a:cubicBezTo>
                        <a:pt x="377" y="9179"/>
                        <a:pt x="516" y="9317"/>
                        <a:pt x="690" y="9317"/>
                      </a:cubicBezTo>
                      <a:lnTo>
                        <a:pt x="5601" y="9317"/>
                      </a:lnTo>
                      <a:cubicBezTo>
                        <a:pt x="5775" y="9317"/>
                        <a:pt x="5913" y="9179"/>
                        <a:pt x="5923" y="9010"/>
                      </a:cubicBezTo>
                      <a:lnTo>
                        <a:pt x="6285" y="511"/>
                      </a:lnTo>
                      <a:lnTo>
                        <a:pt x="6290" y="0"/>
                      </a:lnTo>
                      <a:cubicBezTo>
                        <a:pt x="5765" y="0"/>
                        <a:pt x="5765" y="679"/>
                        <a:pt x="5239" y="679"/>
                      </a:cubicBezTo>
                      <a:cubicBezTo>
                        <a:pt x="4714" y="679"/>
                        <a:pt x="4714" y="0"/>
                        <a:pt x="4194" y="0"/>
                      </a:cubicBezTo>
                      <a:cubicBezTo>
                        <a:pt x="3668" y="0"/>
                        <a:pt x="3668" y="679"/>
                        <a:pt x="3143" y="679"/>
                      </a:cubicBezTo>
                      <a:cubicBezTo>
                        <a:pt x="2623" y="679"/>
                        <a:pt x="2623" y="0"/>
                        <a:pt x="2097" y="0"/>
                      </a:cubicBezTo>
                      <a:cubicBezTo>
                        <a:pt x="1572" y="0"/>
                        <a:pt x="1572" y="679"/>
                        <a:pt x="1047" y="679"/>
                      </a:cubicBezTo>
                      <a:cubicBezTo>
                        <a:pt x="526" y="679"/>
                        <a:pt x="526" y="0"/>
                        <a:pt x="1"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19" name="Google Shape;1919;p53"/>
                <p:cNvSpPr/>
                <p:nvPr/>
              </p:nvSpPr>
              <p:spPr>
                <a:xfrm>
                  <a:off x="-6003022" y="-3282461"/>
                  <a:ext cx="33214" cy="33179"/>
                </a:xfrm>
                <a:custGeom>
                  <a:avLst/>
                  <a:gdLst/>
                  <a:ahLst/>
                  <a:cxnLst/>
                  <a:rect l="l" t="t" r="r" b="b"/>
                  <a:pathLst>
                    <a:path w="958" h="957" extrusionOk="0">
                      <a:moveTo>
                        <a:pt x="476" y="0"/>
                      </a:moveTo>
                      <a:cubicBezTo>
                        <a:pt x="214" y="0"/>
                        <a:pt x="1" y="214"/>
                        <a:pt x="1" y="481"/>
                      </a:cubicBezTo>
                      <a:cubicBezTo>
                        <a:pt x="1" y="744"/>
                        <a:pt x="214" y="957"/>
                        <a:pt x="476" y="957"/>
                      </a:cubicBezTo>
                      <a:cubicBezTo>
                        <a:pt x="744" y="957"/>
                        <a:pt x="957" y="744"/>
                        <a:pt x="957" y="481"/>
                      </a:cubicBezTo>
                      <a:cubicBezTo>
                        <a:pt x="957" y="214"/>
                        <a:pt x="744" y="0"/>
                        <a:pt x="476"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0" name="Google Shape;1920;p53"/>
                <p:cNvSpPr/>
                <p:nvPr/>
              </p:nvSpPr>
              <p:spPr>
                <a:xfrm>
                  <a:off x="-5886363" y="-3176099"/>
                  <a:ext cx="40252" cy="40217"/>
                </a:xfrm>
                <a:custGeom>
                  <a:avLst/>
                  <a:gdLst/>
                  <a:ahLst/>
                  <a:cxnLst/>
                  <a:rect l="l" t="t" r="r" b="b"/>
                  <a:pathLst>
                    <a:path w="1161" h="1160" extrusionOk="0">
                      <a:moveTo>
                        <a:pt x="580" y="0"/>
                      </a:moveTo>
                      <a:cubicBezTo>
                        <a:pt x="263" y="0"/>
                        <a:pt x="1" y="263"/>
                        <a:pt x="1" y="580"/>
                      </a:cubicBezTo>
                      <a:cubicBezTo>
                        <a:pt x="1" y="902"/>
                        <a:pt x="263" y="1160"/>
                        <a:pt x="580" y="1160"/>
                      </a:cubicBezTo>
                      <a:cubicBezTo>
                        <a:pt x="903" y="1160"/>
                        <a:pt x="1160" y="902"/>
                        <a:pt x="1160" y="580"/>
                      </a:cubicBezTo>
                      <a:cubicBezTo>
                        <a:pt x="1160" y="263"/>
                        <a:pt x="903" y="0"/>
                        <a:pt x="580" y="0"/>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1" name="Google Shape;1921;p53"/>
                <p:cNvSpPr/>
                <p:nvPr/>
              </p:nvSpPr>
              <p:spPr>
                <a:xfrm>
                  <a:off x="-5987213" y="-3132313"/>
                  <a:ext cx="60360" cy="60187"/>
                </a:xfrm>
                <a:custGeom>
                  <a:avLst/>
                  <a:gdLst/>
                  <a:ahLst/>
                  <a:cxnLst/>
                  <a:rect l="l" t="t" r="r" b="b"/>
                  <a:pathLst>
                    <a:path w="1741" h="1736" extrusionOk="0">
                      <a:moveTo>
                        <a:pt x="873" y="1"/>
                      </a:moveTo>
                      <a:cubicBezTo>
                        <a:pt x="392" y="1"/>
                        <a:pt x="0" y="388"/>
                        <a:pt x="0" y="868"/>
                      </a:cubicBezTo>
                      <a:cubicBezTo>
                        <a:pt x="0" y="1349"/>
                        <a:pt x="392" y="1736"/>
                        <a:pt x="873" y="1736"/>
                      </a:cubicBezTo>
                      <a:cubicBezTo>
                        <a:pt x="1353" y="1736"/>
                        <a:pt x="1740" y="1349"/>
                        <a:pt x="1740" y="868"/>
                      </a:cubicBezTo>
                      <a:cubicBezTo>
                        <a:pt x="1740" y="388"/>
                        <a:pt x="1353" y="1"/>
                        <a:pt x="873" y="1"/>
                      </a:cubicBezTo>
                      <a:close/>
                    </a:path>
                  </a:pathLst>
                </a:custGeom>
                <a:solidFill>
                  <a:schemeClr val="l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2" name="Google Shape;1922;p53"/>
                <p:cNvSpPr/>
                <p:nvPr/>
              </p:nvSpPr>
              <p:spPr>
                <a:xfrm>
                  <a:off x="-6100786" y="-3517685"/>
                  <a:ext cx="356581" cy="63966"/>
                </a:xfrm>
                <a:custGeom>
                  <a:avLst/>
                  <a:gdLst/>
                  <a:ahLst/>
                  <a:cxnLst/>
                  <a:rect l="l" t="t" r="r" b="b"/>
                  <a:pathLst>
                    <a:path w="10285" h="1845" extrusionOk="0">
                      <a:moveTo>
                        <a:pt x="922" y="1"/>
                      </a:moveTo>
                      <a:cubicBezTo>
                        <a:pt x="412" y="1"/>
                        <a:pt x="1" y="412"/>
                        <a:pt x="1" y="922"/>
                      </a:cubicBezTo>
                      <a:cubicBezTo>
                        <a:pt x="1" y="1428"/>
                        <a:pt x="412" y="1844"/>
                        <a:pt x="922" y="1844"/>
                      </a:cubicBezTo>
                      <a:lnTo>
                        <a:pt x="9362" y="1844"/>
                      </a:lnTo>
                      <a:cubicBezTo>
                        <a:pt x="9873" y="1844"/>
                        <a:pt x="10284" y="1428"/>
                        <a:pt x="10284" y="922"/>
                      </a:cubicBezTo>
                      <a:cubicBezTo>
                        <a:pt x="10284" y="412"/>
                        <a:pt x="9873" y="1"/>
                        <a:pt x="9362"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3" name="Google Shape;1923;p53"/>
                <p:cNvSpPr/>
                <p:nvPr/>
              </p:nvSpPr>
              <p:spPr>
                <a:xfrm>
                  <a:off x="-6065563" y="-3459789"/>
                  <a:ext cx="286132" cy="11718"/>
                </a:xfrm>
                <a:custGeom>
                  <a:avLst/>
                  <a:gdLst/>
                  <a:ahLst/>
                  <a:cxnLst/>
                  <a:rect l="l" t="t" r="r" b="b"/>
                  <a:pathLst>
                    <a:path w="8253" h="338" extrusionOk="0">
                      <a:moveTo>
                        <a:pt x="224" y="1"/>
                      </a:moveTo>
                      <a:cubicBezTo>
                        <a:pt x="1" y="1"/>
                        <a:pt x="1" y="338"/>
                        <a:pt x="224" y="338"/>
                      </a:cubicBezTo>
                      <a:lnTo>
                        <a:pt x="8029" y="338"/>
                      </a:lnTo>
                      <a:cubicBezTo>
                        <a:pt x="8252" y="338"/>
                        <a:pt x="8252" y="1"/>
                        <a:pt x="8029"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grpSp>
      <p:grpSp>
        <p:nvGrpSpPr>
          <p:cNvPr id="1924" name="Google Shape;1924;p53"/>
          <p:cNvGrpSpPr/>
          <p:nvPr/>
        </p:nvGrpSpPr>
        <p:grpSpPr>
          <a:xfrm>
            <a:off x="6946868" y="720380"/>
            <a:ext cx="1365288" cy="2848176"/>
            <a:chOff x="6946868" y="720380"/>
            <a:chExt cx="1365288" cy="2848176"/>
          </a:xfrm>
        </p:grpSpPr>
        <p:grpSp>
          <p:nvGrpSpPr>
            <p:cNvPr id="1925" name="Google Shape;1925;p53"/>
            <p:cNvGrpSpPr/>
            <p:nvPr/>
          </p:nvGrpSpPr>
          <p:grpSpPr>
            <a:xfrm flipH="1">
              <a:off x="6946868" y="1540037"/>
              <a:ext cx="715265" cy="715265"/>
              <a:chOff x="8133572" y="1009826"/>
              <a:chExt cx="594419" cy="594419"/>
            </a:xfrm>
          </p:grpSpPr>
          <p:sp>
            <p:nvSpPr>
              <p:cNvPr id="1926" name="Google Shape;1926;p53"/>
              <p:cNvSpPr/>
              <p:nvPr/>
            </p:nvSpPr>
            <p:spPr>
              <a:xfrm rot="-2700000">
                <a:off x="8216950" y="1100550"/>
                <a:ext cx="427664" cy="412972"/>
              </a:xfrm>
              <a:custGeom>
                <a:avLst/>
                <a:gdLst/>
                <a:ahLst/>
                <a:cxnLst/>
                <a:rect l="l" t="t" r="r" b="b"/>
                <a:pathLst>
                  <a:path w="14438" h="13942" extrusionOk="0">
                    <a:moveTo>
                      <a:pt x="774" y="0"/>
                    </a:moveTo>
                    <a:cubicBezTo>
                      <a:pt x="342" y="0"/>
                      <a:pt x="0" y="347"/>
                      <a:pt x="0" y="778"/>
                    </a:cubicBezTo>
                    <a:cubicBezTo>
                      <a:pt x="0" y="4297"/>
                      <a:pt x="1423" y="7608"/>
                      <a:pt x="4010" y="10096"/>
                    </a:cubicBezTo>
                    <a:cubicBezTo>
                      <a:pt x="6597" y="12584"/>
                      <a:pt x="10022" y="13942"/>
                      <a:pt x="13659" y="13942"/>
                    </a:cubicBezTo>
                    <a:cubicBezTo>
                      <a:pt x="14090" y="13942"/>
                      <a:pt x="14437" y="13595"/>
                      <a:pt x="14437" y="13168"/>
                    </a:cubicBezTo>
                    <a:lnTo>
                      <a:pt x="14437" y="778"/>
                    </a:lnTo>
                    <a:cubicBezTo>
                      <a:pt x="14437" y="347"/>
                      <a:pt x="14085" y="0"/>
                      <a:pt x="13659" y="0"/>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7" name="Google Shape;1927;p53"/>
              <p:cNvSpPr/>
              <p:nvPr/>
            </p:nvSpPr>
            <p:spPr>
              <a:xfrm rot="-2700000">
                <a:off x="8239918" y="1123625"/>
                <a:ext cx="381722" cy="367030"/>
              </a:xfrm>
              <a:custGeom>
                <a:avLst/>
                <a:gdLst/>
                <a:ahLst/>
                <a:cxnLst/>
                <a:rect l="l" t="t" r="r" b="b"/>
                <a:pathLst>
                  <a:path w="12887" h="12391" extrusionOk="0">
                    <a:moveTo>
                      <a:pt x="1" y="0"/>
                    </a:moveTo>
                    <a:cubicBezTo>
                      <a:pt x="1" y="6840"/>
                      <a:pt x="5764" y="12390"/>
                      <a:pt x="12886" y="12390"/>
                    </a:cubicBezTo>
                    <a:lnTo>
                      <a:pt x="12886" y="11374"/>
                    </a:lnTo>
                    <a:cubicBezTo>
                      <a:pt x="6349" y="11374"/>
                      <a:pt x="1056" y="6280"/>
                      <a:pt x="1056" y="0"/>
                    </a:cubicBezTo>
                    <a:close/>
                  </a:path>
                </a:pathLst>
              </a:custGeom>
              <a:solidFill>
                <a:schemeClr val="accent3"/>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8" name="Google Shape;1928;p53"/>
              <p:cNvSpPr/>
              <p:nvPr/>
            </p:nvSpPr>
            <p:spPr>
              <a:xfrm rot="-2700000">
                <a:off x="8255848" y="1117028"/>
                <a:ext cx="350591" cy="336935"/>
              </a:xfrm>
              <a:custGeom>
                <a:avLst/>
                <a:gdLst/>
                <a:ahLst/>
                <a:cxnLst/>
                <a:rect l="l" t="t" r="r" b="b"/>
                <a:pathLst>
                  <a:path w="11836" h="11375" extrusionOk="0">
                    <a:moveTo>
                      <a:pt x="0" y="0"/>
                    </a:moveTo>
                    <a:cubicBezTo>
                      <a:pt x="0" y="6280"/>
                      <a:pt x="5298" y="11374"/>
                      <a:pt x="11835" y="11374"/>
                    </a:cubicBezTo>
                    <a:lnTo>
                      <a:pt x="11835" y="10527"/>
                    </a:lnTo>
                    <a:cubicBezTo>
                      <a:pt x="5789" y="10527"/>
                      <a:pt x="882" y="5809"/>
                      <a:pt x="88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29" name="Google Shape;1929;p53"/>
              <p:cNvSpPr/>
              <p:nvPr/>
            </p:nvSpPr>
            <p:spPr>
              <a:xfrm rot="-2700000">
                <a:off x="8269265" y="1111471"/>
                <a:ext cx="324465" cy="311817"/>
              </a:xfrm>
              <a:custGeom>
                <a:avLst/>
                <a:gdLst/>
                <a:ahLst/>
                <a:cxnLst/>
                <a:rect l="l" t="t" r="r" b="b"/>
                <a:pathLst>
                  <a:path w="10954" h="10527" extrusionOk="0">
                    <a:moveTo>
                      <a:pt x="0" y="0"/>
                    </a:moveTo>
                    <a:cubicBezTo>
                      <a:pt x="0" y="5809"/>
                      <a:pt x="4907" y="10527"/>
                      <a:pt x="10953" y="10527"/>
                    </a:cubicBezTo>
                    <a:lnTo>
                      <a:pt x="10953" y="0"/>
                    </a:ln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0" name="Google Shape;1930;p53"/>
              <p:cNvSpPr/>
              <p:nvPr/>
            </p:nvSpPr>
            <p:spPr>
              <a:xfrm rot="-2700000">
                <a:off x="8371733" y="1143292"/>
                <a:ext cx="35574" cy="47186"/>
              </a:xfrm>
              <a:custGeom>
                <a:avLst/>
                <a:gdLst/>
                <a:ahLst/>
                <a:cxnLst/>
                <a:rect l="l" t="t" r="r" b="b"/>
                <a:pathLst>
                  <a:path w="1201" h="1593" extrusionOk="0">
                    <a:moveTo>
                      <a:pt x="884" y="1"/>
                    </a:moveTo>
                    <a:cubicBezTo>
                      <a:pt x="619" y="1"/>
                      <a:pt x="202" y="594"/>
                      <a:pt x="105" y="867"/>
                    </a:cubicBezTo>
                    <a:cubicBezTo>
                      <a:pt x="1" y="1160"/>
                      <a:pt x="130" y="1472"/>
                      <a:pt x="387" y="1566"/>
                    </a:cubicBezTo>
                    <a:cubicBezTo>
                      <a:pt x="438" y="1584"/>
                      <a:pt x="489" y="1593"/>
                      <a:pt x="541" y="1593"/>
                    </a:cubicBezTo>
                    <a:cubicBezTo>
                      <a:pt x="757" y="1593"/>
                      <a:pt x="966" y="1441"/>
                      <a:pt x="1046" y="1204"/>
                    </a:cubicBezTo>
                    <a:cubicBezTo>
                      <a:pt x="1151" y="912"/>
                      <a:pt x="1200" y="99"/>
                      <a:pt x="937" y="10"/>
                    </a:cubicBezTo>
                    <a:cubicBezTo>
                      <a:pt x="921" y="4"/>
                      <a:pt x="903" y="1"/>
                      <a:pt x="884"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1" name="Google Shape;1931;p53"/>
              <p:cNvSpPr/>
              <p:nvPr/>
            </p:nvSpPr>
            <p:spPr>
              <a:xfrm rot="-2700000">
                <a:off x="8464274" y="1148678"/>
                <a:ext cx="32612" cy="48311"/>
              </a:xfrm>
              <a:custGeom>
                <a:avLst/>
                <a:gdLst/>
                <a:ahLst/>
                <a:cxnLst/>
                <a:rect l="l" t="t" r="r" b="b"/>
                <a:pathLst>
                  <a:path w="1101" h="1631" extrusionOk="0">
                    <a:moveTo>
                      <a:pt x="721" y="0"/>
                    </a:moveTo>
                    <a:cubicBezTo>
                      <a:pt x="453" y="0"/>
                      <a:pt x="112" y="687"/>
                      <a:pt x="60" y="984"/>
                    </a:cubicBezTo>
                    <a:cubicBezTo>
                      <a:pt x="0" y="1286"/>
                      <a:pt x="179" y="1574"/>
                      <a:pt x="451" y="1623"/>
                    </a:cubicBezTo>
                    <a:cubicBezTo>
                      <a:pt x="479" y="1628"/>
                      <a:pt x="506" y="1631"/>
                      <a:pt x="533" y="1631"/>
                    </a:cubicBezTo>
                    <a:cubicBezTo>
                      <a:pt x="775" y="1631"/>
                      <a:pt x="992" y="1438"/>
                      <a:pt x="1041" y="1162"/>
                    </a:cubicBezTo>
                    <a:cubicBezTo>
                      <a:pt x="1101" y="855"/>
                      <a:pt x="1021" y="52"/>
                      <a:pt x="749" y="3"/>
                    </a:cubicBezTo>
                    <a:cubicBezTo>
                      <a:pt x="740" y="1"/>
                      <a:pt x="731" y="0"/>
                      <a:pt x="721" y="0"/>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2" name="Google Shape;1932;p53"/>
              <p:cNvSpPr/>
              <p:nvPr/>
            </p:nvSpPr>
            <p:spPr>
              <a:xfrm rot="-2700000">
                <a:off x="8414922" y="1099251"/>
                <a:ext cx="32612" cy="48459"/>
              </a:xfrm>
              <a:custGeom>
                <a:avLst/>
                <a:gdLst/>
                <a:ahLst/>
                <a:cxnLst/>
                <a:rect l="l" t="t" r="r" b="b"/>
                <a:pathLst>
                  <a:path w="1101" h="1636" extrusionOk="0">
                    <a:moveTo>
                      <a:pt x="722" y="0"/>
                    </a:moveTo>
                    <a:cubicBezTo>
                      <a:pt x="453" y="0"/>
                      <a:pt x="112" y="691"/>
                      <a:pt x="60" y="984"/>
                    </a:cubicBezTo>
                    <a:cubicBezTo>
                      <a:pt x="0" y="1291"/>
                      <a:pt x="179" y="1578"/>
                      <a:pt x="451" y="1628"/>
                    </a:cubicBezTo>
                    <a:cubicBezTo>
                      <a:pt x="478" y="1633"/>
                      <a:pt x="505" y="1635"/>
                      <a:pt x="532" y="1635"/>
                    </a:cubicBezTo>
                    <a:cubicBezTo>
                      <a:pt x="774" y="1635"/>
                      <a:pt x="992" y="1439"/>
                      <a:pt x="1041" y="1167"/>
                    </a:cubicBezTo>
                    <a:cubicBezTo>
                      <a:pt x="1101" y="860"/>
                      <a:pt x="1021" y="52"/>
                      <a:pt x="749" y="2"/>
                    </a:cubicBezTo>
                    <a:cubicBezTo>
                      <a:pt x="740" y="1"/>
                      <a:pt x="731" y="0"/>
                      <a:pt x="722"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3" name="Google Shape;1933;p53"/>
              <p:cNvSpPr/>
              <p:nvPr/>
            </p:nvSpPr>
            <p:spPr>
              <a:xfrm rot="-2700000">
                <a:off x="8421043" y="1192618"/>
                <a:ext cx="35574" cy="47156"/>
              </a:xfrm>
              <a:custGeom>
                <a:avLst/>
                <a:gdLst/>
                <a:ahLst/>
                <a:cxnLst/>
                <a:rect l="l" t="t" r="r" b="b"/>
                <a:pathLst>
                  <a:path w="1201" h="1592" extrusionOk="0">
                    <a:moveTo>
                      <a:pt x="887" y="1"/>
                    </a:moveTo>
                    <a:cubicBezTo>
                      <a:pt x="622" y="1"/>
                      <a:pt x="202" y="597"/>
                      <a:pt x="105" y="871"/>
                    </a:cubicBezTo>
                    <a:cubicBezTo>
                      <a:pt x="1" y="1164"/>
                      <a:pt x="130" y="1476"/>
                      <a:pt x="387" y="1565"/>
                    </a:cubicBezTo>
                    <a:cubicBezTo>
                      <a:pt x="438" y="1583"/>
                      <a:pt x="489" y="1592"/>
                      <a:pt x="541" y="1592"/>
                    </a:cubicBezTo>
                    <a:cubicBezTo>
                      <a:pt x="757" y="1592"/>
                      <a:pt x="966" y="1440"/>
                      <a:pt x="1046" y="1203"/>
                    </a:cubicBezTo>
                    <a:cubicBezTo>
                      <a:pt x="1151" y="911"/>
                      <a:pt x="1200" y="103"/>
                      <a:pt x="937" y="9"/>
                    </a:cubicBezTo>
                    <a:cubicBezTo>
                      <a:pt x="921" y="3"/>
                      <a:pt x="904" y="1"/>
                      <a:pt x="887" y="1"/>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934" name="Google Shape;1934;p53"/>
            <p:cNvGrpSpPr/>
            <p:nvPr/>
          </p:nvGrpSpPr>
          <p:grpSpPr>
            <a:xfrm flipH="1">
              <a:off x="7448179" y="2853311"/>
              <a:ext cx="863978" cy="715244"/>
              <a:chOff x="8260386" y="2306480"/>
              <a:chExt cx="635278" cy="525915"/>
            </a:xfrm>
          </p:grpSpPr>
          <p:sp>
            <p:nvSpPr>
              <p:cNvPr id="1935" name="Google Shape;1935;p53"/>
              <p:cNvSpPr/>
              <p:nvPr/>
            </p:nvSpPr>
            <p:spPr>
              <a:xfrm rot="1799661">
                <a:off x="8290838" y="2431587"/>
                <a:ext cx="574375" cy="275700"/>
              </a:xfrm>
              <a:custGeom>
                <a:avLst/>
                <a:gdLst/>
                <a:ahLst/>
                <a:cxnLst/>
                <a:rect l="l" t="t" r="r" b="b"/>
                <a:pathLst>
                  <a:path w="23175" h="11124" extrusionOk="0">
                    <a:moveTo>
                      <a:pt x="22300" y="1"/>
                    </a:moveTo>
                    <a:cubicBezTo>
                      <a:pt x="22297" y="1"/>
                      <a:pt x="22294" y="1"/>
                      <a:pt x="22292" y="1"/>
                    </a:cubicBezTo>
                    <a:lnTo>
                      <a:pt x="22278" y="1"/>
                    </a:lnTo>
                    <a:cubicBezTo>
                      <a:pt x="22151" y="1"/>
                      <a:pt x="22029" y="29"/>
                      <a:pt x="21911" y="85"/>
                    </a:cubicBezTo>
                    <a:lnTo>
                      <a:pt x="21268" y="85"/>
                    </a:lnTo>
                    <a:cubicBezTo>
                      <a:pt x="21235" y="81"/>
                      <a:pt x="21203" y="76"/>
                      <a:pt x="21170" y="76"/>
                    </a:cubicBezTo>
                    <a:lnTo>
                      <a:pt x="4723" y="76"/>
                    </a:lnTo>
                    <a:cubicBezTo>
                      <a:pt x="4690" y="76"/>
                      <a:pt x="4657" y="81"/>
                      <a:pt x="4624" y="85"/>
                    </a:cubicBezTo>
                    <a:lnTo>
                      <a:pt x="954" y="85"/>
                    </a:lnTo>
                    <a:cubicBezTo>
                      <a:pt x="428" y="85"/>
                      <a:pt x="1" y="512"/>
                      <a:pt x="1" y="1038"/>
                    </a:cubicBezTo>
                    <a:lnTo>
                      <a:pt x="1" y="1648"/>
                    </a:lnTo>
                    <a:cubicBezTo>
                      <a:pt x="1" y="2089"/>
                      <a:pt x="306" y="2479"/>
                      <a:pt x="738" y="2578"/>
                    </a:cubicBezTo>
                    <a:lnTo>
                      <a:pt x="2775" y="3052"/>
                    </a:lnTo>
                    <a:cubicBezTo>
                      <a:pt x="3479" y="6206"/>
                      <a:pt x="5615" y="8844"/>
                      <a:pt x="8548" y="10186"/>
                    </a:cubicBezTo>
                    <a:cubicBezTo>
                      <a:pt x="9912" y="10813"/>
                      <a:pt x="11376" y="11123"/>
                      <a:pt x="12839" y="11123"/>
                    </a:cubicBezTo>
                    <a:cubicBezTo>
                      <a:pt x="14522" y="11123"/>
                      <a:pt x="16202" y="10712"/>
                      <a:pt x="17725" y="9895"/>
                    </a:cubicBezTo>
                    <a:cubicBezTo>
                      <a:pt x="17733" y="9895"/>
                      <a:pt x="17741" y="9896"/>
                      <a:pt x="17749" y="9896"/>
                    </a:cubicBezTo>
                    <a:cubicBezTo>
                      <a:pt x="17919" y="9896"/>
                      <a:pt x="18088" y="9849"/>
                      <a:pt x="18236" y="9754"/>
                    </a:cubicBezTo>
                    <a:cubicBezTo>
                      <a:pt x="19870" y="8722"/>
                      <a:pt x="21184" y="7248"/>
                      <a:pt x="22019" y="5502"/>
                    </a:cubicBezTo>
                    <a:cubicBezTo>
                      <a:pt x="22545" y="4479"/>
                      <a:pt x="22892" y="3371"/>
                      <a:pt x="23047" y="2230"/>
                    </a:cubicBezTo>
                    <a:cubicBezTo>
                      <a:pt x="23127" y="1780"/>
                      <a:pt x="23169" y="1324"/>
                      <a:pt x="23174" y="869"/>
                    </a:cubicBezTo>
                    <a:cubicBezTo>
                      <a:pt x="23169" y="389"/>
                      <a:pt x="22780" y="1"/>
                      <a:pt x="22300" y="1"/>
                    </a:cubicBezTo>
                    <a:close/>
                  </a:path>
                </a:pathLst>
              </a:custGeom>
              <a:solidFill>
                <a:schemeClr val="accent5"/>
              </a:solidFill>
              <a:ln w="28575" cap="flat" cmpd="sng">
                <a:solidFill>
                  <a:schemeClr val="accent5"/>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6" name="Google Shape;1936;p53"/>
              <p:cNvSpPr/>
              <p:nvPr/>
            </p:nvSpPr>
            <p:spPr>
              <a:xfrm rot="1799661">
                <a:off x="8308465" y="2451538"/>
                <a:ext cx="537471" cy="237507"/>
              </a:xfrm>
              <a:custGeom>
                <a:avLst/>
                <a:gdLst/>
                <a:ahLst/>
                <a:cxnLst/>
                <a:rect l="l" t="t" r="r" b="b"/>
                <a:pathLst>
                  <a:path w="21686" h="9583" extrusionOk="0">
                    <a:moveTo>
                      <a:pt x="221" y="0"/>
                    </a:moveTo>
                    <a:cubicBezTo>
                      <a:pt x="99" y="0"/>
                      <a:pt x="0" y="99"/>
                      <a:pt x="0" y="221"/>
                    </a:cubicBezTo>
                    <a:lnTo>
                      <a:pt x="0" y="827"/>
                    </a:lnTo>
                    <a:cubicBezTo>
                      <a:pt x="0" y="930"/>
                      <a:pt x="70" y="1019"/>
                      <a:pt x="174" y="1042"/>
                    </a:cubicBezTo>
                    <a:lnTo>
                      <a:pt x="2671" y="1629"/>
                    </a:lnTo>
                    <a:cubicBezTo>
                      <a:pt x="3464" y="6261"/>
                      <a:pt x="7480" y="9583"/>
                      <a:pt x="12099" y="9583"/>
                    </a:cubicBezTo>
                    <a:cubicBezTo>
                      <a:pt x="12371" y="9583"/>
                      <a:pt x="12646" y="9571"/>
                      <a:pt x="12922" y="9548"/>
                    </a:cubicBezTo>
                    <a:cubicBezTo>
                      <a:pt x="17879" y="9121"/>
                      <a:pt x="21685" y="4971"/>
                      <a:pt x="21681" y="0"/>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7" name="Google Shape;1937;p53"/>
              <p:cNvSpPr/>
              <p:nvPr/>
            </p:nvSpPr>
            <p:spPr>
              <a:xfrm rot="1799661">
                <a:off x="8648811" y="2541257"/>
                <a:ext cx="44339" cy="52072"/>
              </a:xfrm>
              <a:custGeom>
                <a:avLst/>
                <a:gdLst/>
                <a:ahLst/>
                <a:cxnLst/>
                <a:rect l="l" t="t" r="r" b="b"/>
                <a:pathLst>
                  <a:path w="1789" h="2101" extrusionOk="0">
                    <a:moveTo>
                      <a:pt x="714" y="303"/>
                    </a:moveTo>
                    <a:cubicBezTo>
                      <a:pt x="812" y="308"/>
                      <a:pt x="906" y="340"/>
                      <a:pt x="981" y="402"/>
                    </a:cubicBezTo>
                    <a:cubicBezTo>
                      <a:pt x="1305" y="655"/>
                      <a:pt x="1465" y="1063"/>
                      <a:pt x="1399" y="1472"/>
                    </a:cubicBezTo>
                    <a:cubicBezTo>
                      <a:pt x="1375" y="1561"/>
                      <a:pt x="1324" y="1720"/>
                      <a:pt x="1178" y="1777"/>
                    </a:cubicBezTo>
                    <a:cubicBezTo>
                      <a:pt x="1142" y="1792"/>
                      <a:pt x="1106" y="1798"/>
                      <a:pt x="1071" y="1798"/>
                    </a:cubicBezTo>
                    <a:cubicBezTo>
                      <a:pt x="963" y="1798"/>
                      <a:pt x="864" y="1741"/>
                      <a:pt x="807" y="1702"/>
                    </a:cubicBezTo>
                    <a:cubicBezTo>
                      <a:pt x="484" y="1448"/>
                      <a:pt x="324" y="1035"/>
                      <a:pt x="390" y="632"/>
                    </a:cubicBezTo>
                    <a:cubicBezTo>
                      <a:pt x="408" y="538"/>
                      <a:pt x="465" y="383"/>
                      <a:pt x="610" y="322"/>
                    </a:cubicBezTo>
                    <a:cubicBezTo>
                      <a:pt x="643" y="308"/>
                      <a:pt x="681" y="303"/>
                      <a:pt x="714" y="303"/>
                    </a:cubicBezTo>
                    <a:close/>
                    <a:moveTo>
                      <a:pt x="715" y="0"/>
                    </a:moveTo>
                    <a:cubicBezTo>
                      <a:pt x="643" y="0"/>
                      <a:pt x="571" y="13"/>
                      <a:pt x="502" y="40"/>
                    </a:cubicBezTo>
                    <a:cubicBezTo>
                      <a:pt x="301" y="120"/>
                      <a:pt x="155" y="308"/>
                      <a:pt x="99" y="561"/>
                    </a:cubicBezTo>
                    <a:cubicBezTo>
                      <a:pt x="0" y="1087"/>
                      <a:pt x="207" y="1622"/>
                      <a:pt x="634" y="1950"/>
                    </a:cubicBezTo>
                    <a:cubicBezTo>
                      <a:pt x="761" y="2044"/>
                      <a:pt x="911" y="2096"/>
                      <a:pt x="1070" y="2101"/>
                    </a:cubicBezTo>
                    <a:cubicBezTo>
                      <a:pt x="1145" y="2101"/>
                      <a:pt x="1216" y="2087"/>
                      <a:pt x="1286" y="2058"/>
                    </a:cubicBezTo>
                    <a:cubicBezTo>
                      <a:pt x="1488" y="1979"/>
                      <a:pt x="1634" y="1796"/>
                      <a:pt x="1690" y="1537"/>
                    </a:cubicBezTo>
                    <a:cubicBezTo>
                      <a:pt x="1788" y="1012"/>
                      <a:pt x="1577" y="477"/>
                      <a:pt x="1155" y="153"/>
                    </a:cubicBezTo>
                    <a:cubicBezTo>
                      <a:pt x="1011" y="53"/>
                      <a:pt x="861" y="0"/>
                      <a:pt x="71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8" name="Google Shape;1938;p53"/>
              <p:cNvSpPr/>
              <p:nvPr/>
            </p:nvSpPr>
            <p:spPr>
              <a:xfrm rot="1799661">
                <a:off x="8576440" y="2544356"/>
                <a:ext cx="55517" cy="38961"/>
              </a:xfrm>
              <a:custGeom>
                <a:avLst/>
                <a:gdLst/>
                <a:ahLst/>
                <a:cxnLst/>
                <a:rect l="l" t="t" r="r" b="b"/>
                <a:pathLst>
                  <a:path w="2240" h="1572" extrusionOk="0">
                    <a:moveTo>
                      <a:pt x="1283" y="304"/>
                    </a:moveTo>
                    <a:cubicBezTo>
                      <a:pt x="1409" y="304"/>
                      <a:pt x="1535" y="332"/>
                      <a:pt x="1653" y="384"/>
                    </a:cubicBezTo>
                    <a:cubicBezTo>
                      <a:pt x="1737" y="422"/>
                      <a:pt x="1883" y="511"/>
                      <a:pt x="1906" y="666"/>
                    </a:cubicBezTo>
                    <a:cubicBezTo>
                      <a:pt x="1930" y="821"/>
                      <a:pt x="1822" y="948"/>
                      <a:pt x="1751" y="1009"/>
                    </a:cubicBezTo>
                    <a:cubicBezTo>
                      <a:pt x="1545" y="1179"/>
                      <a:pt x="1289" y="1268"/>
                      <a:pt x="1031" y="1268"/>
                    </a:cubicBezTo>
                    <a:cubicBezTo>
                      <a:pt x="891" y="1268"/>
                      <a:pt x="750" y="1242"/>
                      <a:pt x="615" y="1187"/>
                    </a:cubicBezTo>
                    <a:cubicBezTo>
                      <a:pt x="531" y="1149"/>
                      <a:pt x="385" y="1060"/>
                      <a:pt x="362" y="905"/>
                    </a:cubicBezTo>
                    <a:cubicBezTo>
                      <a:pt x="324" y="652"/>
                      <a:pt x="644" y="384"/>
                      <a:pt x="1061" y="319"/>
                    </a:cubicBezTo>
                    <a:cubicBezTo>
                      <a:pt x="1122" y="309"/>
                      <a:pt x="1188" y="305"/>
                      <a:pt x="1249" y="305"/>
                    </a:cubicBezTo>
                    <a:lnTo>
                      <a:pt x="1254" y="305"/>
                    </a:lnTo>
                    <a:cubicBezTo>
                      <a:pt x="1264" y="304"/>
                      <a:pt x="1273" y="304"/>
                      <a:pt x="1283" y="304"/>
                    </a:cubicBezTo>
                    <a:close/>
                    <a:moveTo>
                      <a:pt x="1240" y="0"/>
                    </a:moveTo>
                    <a:cubicBezTo>
                      <a:pt x="1166" y="0"/>
                      <a:pt x="1092" y="6"/>
                      <a:pt x="1019" y="18"/>
                    </a:cubicBezTo>
                    <a:cubicBezTo>
                      <a:pt x="418" y="112"/>
                      <a:pt x="1" y="520"/>
                      <a:pt x="66" y="952"/>
                    </a:cubicBezTo>
                    <a:cubicBezTo>
                      <a:pt x="99" y="1168"/>
                      <a:pt x="249" y="1347"/>
                      <a:pt x="489" y="1459"/>
                    </a:cubicBezTo>
                    <a:cubicBezTo>
                      <a:pt x="653" y="1534"/>
                      <a:pt x="836" y="1572"/>
                      <a:pt x="1019" y="1572"/>
                    </a:cubicBezTo>
                    <a:cubicBezTo>
                      <a:pt x="1099" y="1572"/>
                      <a:pt x="1174" y="1567"/>
                      <a:pt x="1249" y="1553"/>
                    </a:cubicBezTo>
                    <a:cubicBezTo>
                      <a:pt x="1512" y="1520"/>
                      <a:pt x="1756" y="1408"/>
                      <a:pt x="1953" y="1234"/>
                    </a:cubicBezTo>
                    <a:cubicBezTo>
                      <a:pt x="2150" y="1056"/>
                      <a:pt x="2240" y="840"/>
                      <a:pt x="2207" y="624"/>
                    </a:cubicBezTo>
                    <a:cubicBezTo>
                      <a:pt x="2169" y="408"/>
                      <a:pt x="2024" y="225"/>
                      <a:pt x="1784" y="112"/>
                    </a:cubicBezTo>
                    <a:cubicBezTo>
                      <a:pt x="1609" y="38"/>
                      <a:pt x="1425" y="0"/>
                      <a:pt x="1240"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39" name="Google Shape;1939;p53"/>
              <p:cNvSpPr/>
              <p:nvPr/>
            </p:nvSpPr>
            <p:spPr>
              <a:xfrm rot="1799661">
                <a:off x="8585794" y="2597132"/>
                <a:ext cx="38515" cy="53782"/>
              </a:xfrm>
              <a:custGeom>
                <a:avLst/>
                <a:gdLst/>
                <a:ahLst/>
                <a:cxnLst/>
                <a:rect l="l" t="t" r="r" b="b"/>
                <a:pathLst>
                  <a:path w="1554" h="2170" extrusionOk="0">
                    <a:moveTo>
                      <a:pt x="775" y="306"/>
                    </a:moveTo>
                    <a:cubicBezTo>
                      <a:pt x="1033" y="306"/>
                      <a:pt x="1249" y="663"/>
                      <a:pt x="1249" y="1085"/>
                    </a:cubicBezTo>
                    <a:cubicBezTo>
                      <a:pt x="1249" y="1508"/>
                      <a:pt x="1033" y="1864"/>
                      <a:pt x="775" y="1864"/>
                    </a:cubicBezTo>
                    <a:cubicBezTo>
                      <a:pt x="516" y="1864"/>
                      <a:pt x="300" y="1508"/>
                      <a:pt x="300" y="1085"/>
                    </a:cubicBezTo>
                    <a:cubicBezTo>
                      <a:pt x="300" y="663"/>
                      <a:pt x="516" y="306"/>
                      <a:pt x="775" y="306"/>
                    </a:cubicBezTo>
                    <a:close/>
                    <a:moveTo>
                      <a:pt x="775" y="1"/>
                    </a:moveTo>
                    <a:cubicBezTo>
                      <a:pt x="338" y="1"/>
                      <a:pt x="0" y="480"/>
                      <a:pt x="0" y="1085"/>
                    </a:cubicBezTo>
                    <a:cubicBezTo>
                      <a:pt x="0" y="1691"/>
                      <a:pt x="338" y="2169"/>
                      <a:pt x="775" y="2169"/>
                    </a:cubicBezTo>
                    <a:cubicBezTo>
                      <a:pt x="1211" y="2169"/>
                      <a:pt x="1554" y="1691"/>
                      <a:pt x="1554" y="1085"/>
                    </a:cubicBezTo>
                    <a:cubicBezTo>
                      <a:pt x="1554" y="480"/>
                      <a:pt x="1211" y="1"/>
                      <a:pt x="775"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0" name="Google Shape;1940;p53"/>
              <p:cNvSpPr/>
              <p:nvPr/>
            </p:nvSpPr>
            <p:spPr>
              <a:xfrm rot="1799661">
                <a:off x="8519776" y="2568098"/>
                <a:ext cx="55269" cy="45355"/>
              </a:xfrm>
              <a:custGeom>
                <a:avLst/>
                <a:gdLst/>
                <a:ahLst/>
                <a:cxnLst/>
                <a:rect l="l" t="t" r="r" b="b"/>
                <a:pathLst>
                  <a:path w="2230" h="1830" extrusionOk="0">
                    <a:moveTo>
                      <a:pt x="809" y="301"/>
                    </a:moveTo>
                    <a:cubicBezTo>
                      <a:pt x="994" y="301"/>
                      <a:pt x="1219" y="385"/>
                      <a:pt x="1413" y="543"/>
                    </a:cubicBezTo>
                    <a:cubicBezTo>
                      <a:pt x="1742" y="806"/>
                      <a:pt x="1883" y="1200"/>
                      <a:pt x="1723" y="1402"/>
                    </a:cubicBezTo>
                    <a:cubicBezTo>
                      <a:pt x="1658" y="1484"/>
                      <a:pt x="1550" y="1524"/>
                      <a:pt x="1423" y="1524"/>
                    </a:cubicBezTo>
                    <a:cubicBezTo>
                      <a:pt x="1238" y="1524"/>
                      <a:pt x="1012" y="1441"/>
                      <a:pt x="817" y="1285"/>
                    </a:cubicBezTo>
                    <a:cubicBezTo>
                      <a:pt x="488" y="1017"/>
                      <a:pt x="343" y="628"/>
                      <a:pt x="507" y="426"/>
                    </a:cubicBezTo>
                    <a:cubicBezTo>
                      <a:pt x="573" y="341"/>
                      <a:pt x="681" y="301"/>
                      <a:pt x="809" y="301"/>
                    </a:cubicBezTo>
                    <a:close/>
                    <a:moveTo>
                      <a:pt x="808" y="0"/>
                    </a:moveTo>
                    <a:cubicBezTo>
                      <a:pt x="591" y="0"/>
                      <a:pt x="398" y="77"/>
                      <a:pt x="273" y="233"/>
                    </a:cubicBezTo>
                    <a:cubicBezTo>
                      <a:pt x="0" y="576"/>
                      <a:pt x="155" y="1139"/>
                      <a:pt x="629" y="1520"/>
                    </a:cubicBezTo>
                    <a:cubicBezTo>
                      <a:pt x="850" y="1707"/>
                      <a:pt x="1127" y="1815"/>
                      <a:pt x="1418" y="1829"/>
                    </a:cubicBezTo>
                    <a:cubicBezTo>
                      <a:pt x="1423" y="1829"/>
                      <a:pt x="1429" y="1830"/>
                      <a:pt x="1434" y="1830"/>
                    </a:cubicBezTo>
                    <a:cubicBezTo>
                      <a:pt x="1635" y="1830"/>
                      <a:pt x="1825" y="1745"/>
                      <a:pt x="1958" y="1595"/>
                    </a:cubicBezTo>
                    <a:cubicBezTo>
                      <a:pt x="2230" y="1252"/>
                      <a:pt x="2075" y="689"/>
                      <a:pt x="1601" y="309"/>
                    </a:cubicBezTo>
                    <a:cubicBezTo>
                      <a:pt x="1346" y="104"/>
                      <a:pt x="1060" y="0"/>
                      <a:pt x="80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1" name="Google Shape;1941;p53"/>
              <p:cNvSpPr/>
              <p:nvPr/>
            </p:nvSpPr>
            <p:spPr>
              <a:xfrm rot="1799661">
                <a:off x="8637791" y="2615147"/>
                <a:ext cx="50634" cy="48354"/>
              </a:xfrm>
              <a:custGeom>
                <a:avLst/>
                <a:gdLst/>
                <a:ahLst/>
                <a:cxnLst/>
                <a:rect l="l" t="t" r="r" b="b"/>
                <a:pathLst>
                  <a:path w="2043" h="1951" extrusionOk="0">
                    <a:moveTo>
                      <a:pt x="1324" y="302"/>
                    </a:moveTo>
                    <a:cubicBezTo>
                      <a:pt x="1393" y="302"/>
                      <a:pt x="1460" y="325"/>
                      <a:pt x="1512" y="368"/>
                    </a:cubicBezTo>
                    <a:cubicBezTo>
                      <a:pt x="1714" y="533"/>
                      <a:pt x="1657" y="946"/>
                      <a:pt x="1390" y="1274"/>
                    </a:cubicBezTo>
                    <a:cubicBezTo>
                      <a:pt x="1201" y="1511"/>
                      <a:pt x="944" y="1650"/>
                      <a:pt x="739" y="1650"/>
                    </a:cubicBezTo>
                    <a:cubicBezTo>
                      <a:pt x="659" y="1650"/>
                      <a:pt x="588" y="1629"/>
                      <a:pt x="531" y="1584"/>
                    </a:cubicBezTo>
                    <a:cubicBezTo>
                      <a:pt x="329" y="1420"/>
                      <a:pt x="385" y="1007"/>
                      <a:pt x="653" y="678"/>
                    </a:cubicBezTo>
                    <a:cubicBezTo>
                      <a:pt x="775" y="518"/>
                      <a:pt x="944" y="396"/>
                      <a:pt x="1136" y="331"/>
                    </a:cubicBezTo>
                    <a:cubicBezTo>
                      <a:pt x="1193" y="312"/>
                      <a:pt x="1249" y="303"/>
                      <a:pt x="1305" y="303"/>
                    </a:cubicBezTo>
                    <a:cubicBezTo>
                      <a:pt x="1312" y="302"/>
                      <a:pt x="1318" y="302"/>
                      <a:pt x="1324" y="302"/>
                    </a:cubicBezTo>
                    <a:close/>
                    <a:moveTo>
                      <a:pt x="1304" y="0"/>
                    </a:moveTo>
                    <a:cubicBezTo>
                      <a:pt x="1222" y="0"/>
                      <a:pt x="1136" y="13"/>
                      <a:pt x="1047" y="40"/>
                    </a:cubicBezTo>
                    <a:cubicBezTo>
                      <a:pt x="798" y="124"/>
                      <a:pt x="578" y="279"/>
                      <a:pt x="418" y="486"/>
                    </a:cubicBezTo>
                    <a:cubicBezTo>
                      <a:pt x="38" y="960"/>
                      <a:pt x="1" y="1542"/>
                      <a:pt x="343" y="1819"/>
                    </a:cubicBezTo>
                    <a:cubicBezTo>
                      <a:pt x="451" y="1904"/>
                      <a:pt x="584" y="1950"/>
                      <a:pt x="722" y="1950"/>
                    </a:cubicBezTo>
                    <a:cubicBezTo>
                      <a:pt x="729" y="1950"/>
                      <a:pt x="735" y="1950"/>
                      <a:pt x="742" y="1950"/>
                    </a:cubicBezTo>
                    <a:cubicBezTo>
                      <a:pt x="1033" y="1950"/>
                      <a:pt x="1371" y="1776"/>
                      <a:pt x="1625" y="1462"/>
                    </a:cubicBezTo>
                    <a:cubicBezTo>
                      <a:pt x="2009" y="993"/>
                      <a:pt x="2042" y="406"/>
                      <a:pt x="1704" y="134"/>
                    </a:cubicBezTo>
                    <a:cubicBezTo>
                      <a:pt x="1592" y="45"/>
                      <a:pt x="1455" y="0"/>
                      <a:pt x="1304"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2" name="Google Shape;1942;p53"/>
              <p:cNvSpPr/>
              <p:nvPr/>
            </p:nvSpPr>
            <p:spPr>
              <a:xfrm rot="1799661">
                <a:off x="8616181" y="2492820"/>
                <a:ext cx="45281" cy="51378"/>
              </a:xfrm>
              <a:custGeom>
                <a:avLst/>
                <a:gdLst/>
                <a:ahLst/>
                <a:cxnLst/>
                <a:rect l="l" t="t" r="r" b="b"/>
                <a:pathLst>
                  <a:path w="1827" h="2073" extrusionOk="0">
                    <a:moveTo>
                      <a:pt x="1097" y="306"/>
                    </a:moveTo>
                    <a:cubicBezTo>
                      <a:pt x="1132" y="306"/>
                      <a:pt x="1167" y="316"/>
                      <a:pt x="1202" y="336"/>
                    </a:cubicBezTo>
                    <a:cubicBezTo>
                      <a:pt x="1432" y="444"/>
                      <a:pt x="1475" y="861"/>
                      <a:pt x="1292" y="1242"/>
                    </a:cubicBezTo>
                    <a:cubicBezTo>
                      <a:pt x="1212" y="1429"/>
                      <a:pt x="1076" y="1584"/>
                      <a:pt x="902" y="1692"/>
                    </a:cubicBezTo>
                    <a:cubicBezTo>
                      <a:pt x="846" y="1728"/>
                      <a:pt x="753" y="1772"/>
                      <a:pt x="655" y="1772"/>
                    </a:cubicBezTo>
                    <a:cubicBezTo>
                      <a:pt x="612" y="1772"/>
                      <a:pt x="569" y="1764"/>
                      <a:pt x="527" y="1744"/>
                    </a:cubicBezTo>
                    <a:cubicBezTo>
                      <a:pt x="390" y="1678"/>
                      <a:pt x="343" y="1514"/>
                      <a:pt x="329" y="1420"/>
                    </a:cubicBezTo>
                    <a:cubicBezTo>
                      <a:pt x="306" y="1218"/>
                      <a:pt x="343" y="1016"/>
                      <a:pt x="437" y="833"/>
                    </a:cubicBezTo>
                    <a:cubicBezTo>
                      <a:pt x="588" y="519"/>
                      <a:pt x="855" y="308"/>
                      <a:pt x="1076" y="308"/>
                    </a:cubicBezTo>
                    <a:cubicBezTo>
                      <a:pt x="1083" y="307"/>
                      <a:pt x="1090" y="306"/>
                      <a:pt x="1097" y="306"/>
                    </a:cubicBezTo>
                    <a:close/>
                    <a:moveTo>
                      <a:pt x="1074" y="1"/>
                    </a:moveTo>
                    <a:cubicBezTo>
                      <a:pt x="736" y="1"/>
                      <a:pt x="373" y="268"/>
                      <a:pt x="165" y="702"/>
                    </a:cubicBezTo>
                    <a:cubicBezTo>
                      <a:pt x="48" y="937"/>
                      <a:pt x="1" y="1199"/>
                      <a:pt x="34" y="1462"/>
                    </a:cubicBezTo>
                    <a:cubicBezTo>
                      <a:pt x="71" y="1725"/>
                      <a:pt x="203" y="1918"/>
                      <a:pt x="400" y="2016"/>
                    </a:cubicBezTo>
                    <a:cubicBezTo>
                      <a:pt x="480" y="2054"/>
                      <a:pt x="569" y="2072"/>
                      <a:pt x="658" y="2072"/>
                    </a:cubicBezTo>
                    <a:cubicBezTo>
                      <a:pt x="799" y="2068"/>
                      <a:pt x="940" y="2026"/>
                      <a:pt x="1057" y="1950"/>
                    </a:cubicBezTo>
                    <a:cubicBezTo>
                      <a:pt x="1282" y="1810"/>
                      <a:pt x="1456" y="1608"/>
                      <a:pt x="1569" y="1368"/>
                    </a:cubicBezTo>
                    <a:cubicBezTo>
                      <a:pt x="1827" y="819"/>
                      <a:pt x="1723" y="247"/>
                      <a:pt x="1334" y="59"/>
                    </a:cubicBezTo>
                    <a:cubicBezTo>
                      <a:pt x="1251" y="20"/>
                      <a:pt x="1164" y="1"/>
                      <a:pt x="107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3" name="Google Shape;1943;p53"/>
              <p:cNvSpPr/>
              <p:nvPr/>
            </p:nvSpPr>
            <p:spPr>
              <a:xfrm rot="1799661">
                <a:off x="8489434" y="2416729"/>
                <a:ext cx="38515" cy="53658"/>
              </a:xfrm>
              <a:custGeom>
                <a:avLst/>
                <a:gdLst/>
                <a:ahLst/>
                <a:cxnLst/>
                <a:rect l="l" t="t" r="r" b="b"/>
                <a:pathLst>
                  <a:path w="1554" h="2165" extrusionOk="0">
                    <a:moveTo>
                      <a:pt x="779" y="301"/>
                    </a:moveTo>
                    <a:cubicBezTo>
                      <a:pt x="1033" y="301"/>
                      <a:pt x="1254" y="662"/>
                      <a:pt x="1254" y="1085"/>
                    </a:cubicBezTo>
                    <a:cubicBezTo>
                      <a:pt x="1254" y="1507"/>
                      <a:pt x="1033" y="1864"/>
                      <a:pt x="779" y="1864"/>
                    </a:cubicBezTo>
                    <a:cubicBezTo>
                      <a:pt x="521" y="1864"/>
                      <a:pt x="301" y="1507"/>
                      <a:pt x="301" y="1085"/>
                    </a:cubicBezTo>
                    <a:cubicBezTo>
                      <a:pt x="301" y="662"/>
                      <a:pt x="521" y="301"/>
                      <a:pt x="779" y="301"/>
                    </a:cubicBezTo>
                    <a:close/>
                    <a:moveTo>
                      <a:pt x="779" y="0"/>
                    </a:moveTo>
                    <a:cubicBezTo>
                      <a:pt x="343" y="0"/>
                      <a:pt x="0" y="474"/>
                      <a:pt x="0" y="1085"/>
                    </a:cubicBezTo>
                    <a:cubicBezTo>
                      <a:pt x="0" y="1690"/>
                      <a:pt x="343" y="2164"/>
                      <a:pt x="779" y="2164"/>
                    </a:cubicBezTo>
                    <a:cubicBezTo>
                      <a:pt x="1211" y="2164"/>
                      <a:pt x="1554" y="1690"/>
                      <a:pt x="1554" y="1085"/>
                    </a:cubicBezTo>
                    <a:cubicBezTo>
                      <a:pt x="1554" y="474"/>
                      <a:pt x="1211" y="0"/>
                      <a:pt x="779"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4" name="Google Shape;1944;p53"/>
              <p:cNvSpPr/>
              <p:nvPr/>
            </p:nvSpPr>
            <p:spPr>
              <a:xfrm rot="1799661">
                <a:off x="8548507" y="2447608"/>
                <a:ext cx="45281" cy="51477"/>
              </a:xfrm>
              <a:custGeom>
                <a:avLst/>
                <a:gdLst/>
                <a:ahLst/>
                <a:cxnLst/>
                <a:rect l="l" t="t" r="r" b="b"/>
                <a:pathLst>
                  <a:path w="1827" h="2077" extrusionOk="0">
                    <a:moveTo>
                      <a:pt x="1075" y="307"/>
                    </a:moveTo>
                    <a:lnTo>
                      <a:pt x="1075" y="311"/>
                    </a:lnTo>
                    <a:cubicBezTo>
                      <a:pt x="1083" y="311"/>
                      <a:pt x="1090" y="310"/>
                      <a:pt x="1097" y="310"/>
                    </a:cubicBezTo>
                    <a:cubicBezTo>
                      <a:pt x="1132" y="310"/>
                      <a:pt x="1167" y="319"/>
                      <a:pt x="1202" y="335"/>
                    </a:cubicBezTo>
                    <a:cubicBezTo>
                      <a:pt x="1437" y="448"/>
                      <a:pt x="1479" y="861"/>
                      <a:pt x="1296" y="1245"/>
                    </a:cubicBezTo>
                    <a:cubicBezTo>
                      <a:pt x="1212" y="1429"/>
                      <a:pt x="1075" y="1588"/>
                      <a:pt x="906" y="1696"/>
                    </a:cubicBezTo>
                    <a:cubicBezTo>
                      <a:pt x="848" y="1729"/>
                      <a:pt x="755" y="1773"/>
                      <a:pt x="656" y="1773"/>
                    </a:cubicBezTo>
                    <a:cubicBezTo>
                      <a:pt x="613" y="1773"/>
                      <a:pt x="569" y="1764"/>
                      <a:pt x="526" y="1743"/>
                    </a:cubicBezTo>
                    <a:cubicBezTo>
                      <a:pt x="390" y="1677"/>
                      <a:pt x="343" y="1513"/>
                      <a:pt x="334" y="1424"/>
                    </a:cubicBezTo>
                    <a:cubicBezTo>
                      <a:pt x="310" y="1222"/>
                      <a:pt x="343" y="1015"/>
                      <a:pt x="437" y="837"/>
                    </a:cubicBezTo>
                    <a:cubicBezTo>
                      <a:pt x="587" y="518"/>
                      <a:pt x="855" y="307"/>
                      <a:pt x="1075" y="307"/>
                    </a:cubicBezTo>
                    <a:close/>
                    <a:moveTo>
                      <a:pt x="1076" y="0"/>
                    </a:moveTo>
                    <a:cubicBezTo>
                      <a:pt x="737" y="0"/>
                      <a:pt x="373" y="270"/>
                      <a:pt x="165" y="701"/>
                    </a:cubicBezTo>
                    <a:cubicBezTo>
                      <a:pt x="48" y="936"/>
                      <a:pt x="1" y="1203"/>
                      <a:pt x="33" y="1466"/>
                    </a:cubicBezTo>
                    <a:cubicBezTo>
                      <a:pt x="71" y="1724"/>
                      <a:pt x="202" y="1921"/>
                      <a:pt x="400" y="2015"/>
                    </a:cubicBezTo>
                    <a:cubicBezTo>
                      <a:pt x="479" y="2053"/>
                      <a:pt x="569" y="2076"/>
                      <a:pt x="658" y="2076"/>
                    </a:cubicBezTo>
                    <a:cubicBezTo>
                      <a:pt x="799" y="2072"/>
                      <a:pt x="939" y="2029"/>
                      <a:pt x="1057" y="1950"/>
                    </a:cubicBezTo>
                    <a:cubicBezTo>
                      <a:pt x="1282" y="1813"/>
                      <a:pt x="1456" y="1612"/>
                      <a:pt x="1568" y="1372"/>
                    </a:cubicBezTo>
                    <a:cubicBezTo>
                      <a:pt x="1826" y="823"/>
                      <a:pt x="1728" y="246"/>
                      <a:pt x="1334" y="58"/>
                    </a:cubicBezTo>
                    <a:cubicBezTo>
                      <a:pt x="1252" y="19"/>
                      <a:pt x="1165" y="0"/>
                      <a:pt x="1076"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5" name="Google Shape;1945;p53"/>
              <p:cNvSpPr/>
              <p:nvPr/>
            </p:nvSpPr>
            <p:spPr>
              <a:xfrm rot="1799661">
                <a:off x="8488130" y="2483070"/>
                <a:ext cx="43992" cy="53063"/>
              </a:xfrm>
              <a:custGeom>
                <a:avLst/>
                <a:gdLst/>
                <a:ahLst/>
                <a:cxnLst/>
                <a:rect l="l" t="t" r="r" b="b"/>
                <a:pathLst>
                  <a:path w="1775" h="2141" extrusionOk="0">
                    <a:moveTo>
                      <a:pt x="779" y="300"/>
                    </a:moveTo>
                    <a:cubicBezTo>
                      <a:pt x="892" y="310"/>
                      <a:pt x="995" y="357"/>
                      <a:pt x="1070" y="441"/>
                    </a:cubicBezTo>
                    <a:cubicBezTo>
                      <a:pt x="1352" y="737"/>
                      <a:pt x="1451" y="1169"/>
                      <a:pt x="1324" y="1563"/>
                    </a:cubicBezTo>
                    <a:cubicBezTo>
                      <a:pt x="1286" y="1647"/>
                      <a:pt x="1207" y="1798"/>
                      <a:pt x="1056" y="1830"/>
                    </a:cubicBezTo>
                    <a:cubicBezTo>
                      <a:pt x="1034" y="1836"/>
                      <a:pt x="1013" y="1838"/>
                      <a:pt x="991" y="1838"/>
                    </a:cubicBezTo>
                    <a:cubicBezTo>
                      <a:pt x="869" y="1838"/>
                      <a:pt x="764" y="1755"/>
                      <a:pt x="704" y="1699"/>
                    </a:cubicBezTo>
                    <a:cubicBezTo>
                      <a:pt x="423" y="1399"/>
                      <a:pt x="329" y="967"/>
                      <a:pt x="456" y="577"/>
                    </a:cubicBezTo>
                    <a:cubicBezTo>
                      <a:pt x="488" y="493"/>
                      <a:pt x="568" y="342"/>
                      <a:pt x="718" y="305"/>
                    </a:cubicBezTo>
                    <a:cubicBezTo>
                      <a:pt x="737" y="300"/>
                      <a:pt x="761" y="300"/>
                      <a:pt x="779" y="300"/>
                    </a:cubicBezTo>
                    <a:close/>
                    <a:moveTo>
                      <a:pt x="778" y="0"/>
                    </a:moveTo>
                    <a:cubicBezTo>
                      <a:pt x="736" y="0"/>
                      <a:pt x="694" y="5"/>
                      <a:pt x="653" y="14"/>
                    </a:cubicBezTo>
                    <a:cubicBezTo>
                      <a:pt x="437" y="61"/>
                      <a:pt x="268" y="220"/>
                      <a:pt x="174" y="469"/>
                    </a:cubicBezTo>
                    <a:cubicBezTo>
                      <a:pt x="0" y="971"/>
                      <a:pt x="122" y="1535"/>
                      <a:pt x="493" y="1920"/>
                    </a:cubicBezTo>
                    <a:cubicBezTo>
                      <a:pt x="625" y="2056"/>
                      <a:pt x="808" y="2131"/>
                      <a:pt x="995" y="2140"/>
                    </a:cubicBezTo>
                    <a:cubicBezTo>
                      <a:pt x="1038" y="2140"/>
                      <a:pt x="1080" y="2136"/>
                      <a:pt x="1122" y="2126"/>
                    </a:cubicBezTo>
                    <a:cubicBezTo>
                      <a:pt x="1338" y="2079"/>
                      <a:pt x="1507" y="1915"/>
                      <a:pt x="1601" y="1671"/>
                    </a:cubicBezTo>
                    <a:cubicBezTo>
                      <a:pt x="1775" y="1164"/>
                      <a:pt x="1648" y="605"/>
                      <a:pt x="1282" y="220"/>
                    </a:cubicBezTo>
                    <a:cubicBezTo>
                      <a:pt x="1127" y="77"/>
                      <a:pt x="951" y="0"/>
                      <a:pt x="778"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6" name="Google Shape;1946;p53"/>
              <p:cNvSpPr/>
              <p:nvPr/>
            </p:nvSpPr>
            <p:spPr>
              <a:xfrm rot="1799661">
                <a:off x="8764160" y="2571475"/>
                <a:ext cx="48057" cy="48552"/>
              </a:xfrm>
              <a:custGeom>
                <a:avLst/>
                <a:gdLst/>
                <a:ahLst/>
                <a:cxnLst/>
                <a:rect l="l" t="t" r="r" b="b"/>
                <a:pathLst>
                  <a:path w="1939" h="1959" extrusionOk="0">
                    <a:moveTo>
                      <a:pt x="1296" y="302"/>
                    </a:moveTo>
                    <a:cubicBezTo>
                      <a:pt x="1371" y="302"/>
                      <a:pt x="1441" y="321"/>
                      <a:pt x="1502" y="367"/>
                    </a:cubicBezTo>
                    <a:cubicBezTo>
                      <a:pt x="1620" y="461"/>
                      <a:pt x="1629" y="635"/>
                      <a:pt x="1620" y="724"/>
                    </a:cubicBezTo>
                    <a:cubicBezTo>
                      <a:pt x="1596" y="926"/>
                      <a:pt x="1516" y="1118"/>
                      <a:pt x="1385" y="1273"/>
                    </a:cubicBezTo>
                    <a:cubicBezTo>
                      <a:pt x="1195" y="1515"/>
                      <a:pt x="938" y="1657"/>
                      <a:pt x="734" y="1657"/>
                    </a:cubicBezTo>
                    <a:cubicBezTo>
                      <a:pt x="657" y="1657"/>
                      <a:pt x="586" y="1637"/>
                      <a:pt x="531" y="1593"/>
                    </a:cubicBezTo>
                    <a:cubicBezTo>
                      <a:pt x="329" y="1433"/>
                      <a:pt x="381" y="1015"/>
                      <a:pt x="643" y="687"/>
                    </a:cubicBezTo>
                    <a:cubicBezTo>
                      <a:pt x="831" y="443"/>
                      <a:pt x="1089" y="302"/>
                      <a:pt x="1296" y="302"/>
                    </a:cubicBezTo>
                    <a:close/>
                    <a:moveTo>
                      <a:pt x="1291" y="0"/>
                    </a:moveTo>
                    <a:cubicBezTo>
                      <a:pt x="994" y="0"/>
                      <a:pt x="659" y="178"/>
                      <a:pt x="404" y="499"/>
                    </a:cubicBezTo>
                    <a:cubicBezTo>
                      <a:pt x="28" y="973"/>
                      <a:pt x="0" y="1560"/>
                      <a:pt x="343" y="1827"/>
                    </a:cubicBezTo>
                    <a:cubicBezTo>
                      <a:pt x="450" y="1912"/>
                      <a:pt x="579" y="1959"/>
                      <a:pt x="717" y="1959"/>
                    </a:cubicBezTo>
                    <a:cubicBezTo>
                      <a:pt x="724" y="1959"/>
                      <a:pt x="731" y="1959"/>
                      <a:pt x="737" y="1959"/>
                    </a:cubicBezTo>
                    <a:cubicBezTo>
                      <a:pt x="1033" y="1959"/>
                      <a:pt x="1371" y="1780"/>
                      <a:pt x="1624" y="1461"/>
                    </a:cubicBezTo>
                    <a:cubicBezTo>
                      <a:pt x="1789" y="1259"/>
                      <a:pt x="1892" y="1011"/>
                      <a:pt x="1920" y="748"/>
                    </a:cubicBezTo>
                    <a:cubicBezTo>
                      <a:pt x="1939" y="485"/>
                      <a:pt x="1859" y="269"/>
                      <a:pt x="1685" y="133"/>
                    </a:cubicBezTo>
                    <a:cubicBezTo>
                      <a:pt x="1573" y="43"/>
                      <a:pt x="1436" y="0"/>
                      <a:pt x="1291"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7" name="Google Shape;1947;p53"/>
              <p:cNvSpPr/>
              <p:nvPr/>
            </p:nvSpPr>
            <p:spPr>
              <a:xfrm rot="1799661">
                <a:off x="8713184" y="2548001"/>
                <a:ext cx="54451" cy="40250"/>
              </a:xfrm>
              <a:custGeom>
                <a:avLst/>
                <a:gdLst/>
                <a:ahLst/>
                <a:cxnLst/>
                <a:rect l="l" t="t" r="r" b="b"/>
                <a:pathLst>
                  <a:path w="2197" h="1624" extrusionOk="0">
                    <a:moveTo>
                      <a:pt x="893" y="306"/>
                    </a:moveTo>
                    <a:cubicBezTo>
                      <a:pt x="1004" y="306"/>
                      <a:pt x="1124" y="323"/>
                      <a:pt x="1244" y="361"/>
                    </a:cubicBezTo>
                    <a:cubicBezTo>
                      <a:pt x="1441" y="417"/>
                      <a:pt x="1615" y="530"/>
                      <a:pt x="1746" y="685"/>
                    </a:cubicBezTo>
                    <a:cubicBezTo>
                      <a:pt x="1802" y="755"/>
                      <a:pt x="1892" y="901"/>
                      <a:pt x="1845" y="1051"/>
                    </a:cubicBezTo>
                    <a:cubicBezTo>
                      <a:pt x="1789" y="1223"/>
                      <a:pt x="1572" y="1322"/>
                      <a:pt x="1309" y="1322"/>
                    </a:cubicBezTo>
                    <a:cubicBezTo>
                      <a:pt x="1197" y="1322"/>
                      <a:pt x="1077" y="1305"/>
                      <a:pt x="958" y="1267"/>
                    </a:cubicBezTo>
                    <a:cubicBezTo>
                      <a:pt x="760" y="1211"/>
                      <a:pt x="587" y="1098"/>
                      <a:pt x="455" y="943"/>
                    </a:cubicBezTo>
                    <a:cubicBezTo>
                      <a:pt x="399" y="868"/>
                      <a:pt x="310" y="727"/>
                      <a:pt x="357" y="577"/>
                    </a:cubicBezTo>
                    <a:cubicBezTo>
                      <a:pt x="413" y="405"/>
                      <a:pt x="629" y="306"/>
                      <a:pt x="893" y="306"/>
                    </a:cubicBezTo>
                    <a:close/>
                    <a:moveTo>
                      <a:pt x="884" y="1"/>
                    </a:moveTo>
                    <a:cubicBezTo>
                      <a:pt x="490" y="1"/>
                      <a:pt x="167" y="180"/>
                      <a:pt x="70" y="483"/>
                    </a:cubicBezTo>
                    <a:cubicBezTo>
                      <a:pt x="0" y="694"/>
                      <a:pt x="56" y="924"/>
                      <a:pt x="221" y="1131"/>
                    </a:cubicBezTo>
                    <a:cubicBezTo>
                      <a:pt x="390" y="1333"/>
                      <a:pt x="615" y="1478"/>
                      <a:pt x="864" y="1553"/>
                    </a:cubicBezTo>
                    <a:cubicBezTo>
                      <a:pt x="1009" y="1600"/>
                      <a:pt x="1159" y="1624"/>
                      <a:pt x="1314" y="1624"/>
                    </a:cubicBezTo>
                    <a:cubicBezTo>
                      <a:pt x="1709" y="1624"/>
                      <a:pt x="2037" y="1445"/>
                      <a:pt x="2131" y="1145"/>
                    </a:cubicBezTo>
                    <a:cubicBezTo>
                      <a:pt x="2197" y="934"/>
                      <a:pt x="2145" y="704"/>
                      <a:pt x="1981" y="497"/>
                    </a:cubicBezTo>
                    <a:cubicBezTo>
                      <a:pt x="1812" y="295"/>
                      <a:pt x="1587" y="150"/>
                      <a:pt x="1333" y="75"/>
                    </a:cubicBezTo>
                    <a:cubicBezTo>
                      <a:pt x="1179" y="25"/>
                      <a:pt x="1027" y="1"/>
                      <a:pt x="884" y="1"/>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8" name="Google Shape;1948;p53"/>
              <p:cNvSpPr/>
              <p:nvPr/>
            </p:nvSpPr>
            <p:spPr>
              <a:xfrm rot="1799661">
                <a:off x="8718694" y="2607226"/>
                <a:ext cx="43670" cy="53286"/>
              </a:xfrm>
              <a:custGeom>
                <a:avLst/>
                <a:gdLst/>
                <a:ahLst/>
                <a:cxnLst/>
                <a:rect l="l" t="t" r="r" b="b"/>
                <a:pathLst>
                  <a:path w="1762" h="2150" extrusionOk="0">
                    <a:moveTo>
                      <a:pt x="982" y="300"/>
                    </a:moveTo>
                    <a:cubicBezTo>
                      <a:pt x="1001" y="300"/>
                      <a:pt x="1015" y="305"/>
                      <a:pt x="1034" y="305"/>
                    </a:cubicBezTo>
                    <a:cubicBezTo>
                      <a:pt x="1287" y="357"/>
                      <a:pt x="1433" y="746"/>
                      <a:pt x="1353" y="1164"/>
                    </a:cubicBezTo>
                    <a:cubicBezTo>
                      <a:pt x="1279" y="1547"/>
                      <a:pt x="1035" y="1846"/>
                      <a:pt x="798" y="1846"/>
                    </a:cubicBezTo>
                    <a:cubicBezTo>
                      <a:pt x="779" y="1846"/>
                      <a:pt x="761" y="1844"/>
                      <a:pt x="743" y="1840"/>
                    </a:cubicBezTo>
                    <a:cubicBezTo>
                      <a:pt x="588" y="1817"/>
                      <a:pt x="503" y="1666"/>
                      <a:pt x="470" y="1582"/>
                    </a:cubicBezTo>
                    <a:cubicBezTo>
                      <a:pt x="330" y="1192"/>
                      <a:pt x="409" y="760"/>
                      <a:pt x="682" y="451"/>
                    </a:cubicBezTo>
                    <a:cubicBezTo>
                      <a:pt x="761" y="366"/>
                      <a:pt x="865" y="310"/>
                      <a:pt x="982" y="300"/>
                    </a:cubicBezTo>
                    <a:close/>
                    <a:moveTo>
                      <a:pt x="985" y="0"/>
                    </a:moveTo>
                    <a:cubicBezTo>
                      <a:pt x="804" y="0"/>
                      <a:pt x="624" y="82"/>
                      <a:pt x="470" y="239"/>
                    </a:cubicBezTo>
                    <a:cubicBezTo>
                      <a:pt x="109" y="634"/>
                      <a:pt x="1" y="1197"/>
                      <a:pt x="189" y="1699"/>
                    </a:cubicBezTo>
                    <a:cubicBezTo>
                      <a:pt x="297" y="1939"/>
                      <a:pt x="470" y="2098"/>
                      <a:pt x="686" y="2136"/>
                    </a:cubicBezTo>
                    <a:cubicBezTo>
                      <a:pt x="719" y="2145"/>
                      <a:pt x="757" y="2145"/>
                      <a:pt x="794" y="2150"/>
                    </a:cubicBezTo>
                    <a:cubicBezTo>
                      <a:pt x="1184" y="2150"/>
                      <a:pt x="1545" y="1765"/>
                      <a:pt x="1649" y="1220"/>
                    </a:cubicBezTo>
                    <a:cubicBezTo>
                      <a:pt x="1761" y="624"/>
                      <a:pt x="1517" y="94"/>
                      <a:pt x="1090" y="9"/>
                    </a:cubicBezTo>
                    <a:cubicBezTo>
                      <a:pt x="1055" y="3"/>
                      <a:pt x="1020" y="0"/>
                      <a:pt x="985" y="0"/>
                    </a:cubicBezTo>
                    <a:close/>
                  </a:path>
                </a:pathLst>
              </a:custGeom>
              <a:solidFill>
                <a:srgbClr val="000000">
                  <a:alpha val="50000"/>
                </a:srgbClr>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49" name="Google Shape;1949;p53"/>
              <p:cNvSpPr/>
              <p:nvPr/>
            </p:nvSpPr>
            <p:spPr>
              <a:xfrm rot="1799661">
                <a:off x="8399493" y="2470558"/>
                <a:ext cx="428222" cy="215003"/>
              </a:xfrm>
              <a:custGeom>
                <a:avLst/>
                <a:gdLst/>
                <a:ahLst/>
                <a:cxnLst/>
                <a:rect l="l" t="t" r="r" b="b"/>
                <a:pathLst>
                  <a:path w="17278" h="8675" extrusionOk="0">
                    <a:moveTo>
                      <a:pt x="16654" y="300"/>
                    </a:moveTo>
                    <a:cubicBezTo>
                      <a:pt x="16578" y="2539"/>
                      <a:pt x="15574" y="4647"/>
                      <a:pt x="13875" y="6107"/>
                    </a:cubicBezTo>
                    <a:lnTo>
                      <a:pt x="13875" y="6102"/>
                    </a:lnTo>
                    <a:cubicBezTo>
                      <a:pt x="13105" y="3976"/>
                      <a:pt x="11946" y="2009"/>
                      <a:pt x="10462" y="300"/>
                    </a:cubicBezTo>
                    <a:close/>
                    <a:moveTo>
                      <a:pt x="6980" y="300"/>
                    </a:moveTo>
                    <a:cubicBezTo>
                      <a:pt x="6398" y="2553"/>
                      <a:pt x="5271" y="4623"/>
                      <a:pt x="3699" y="6332"/>
                    </a:cubicBezTo>
                    <a:cubicBezTo>
                      <a:pt x="3699" y="6332"/>
                      <a:pt x="3694" y="6341"/>
                      <a:pt x="3689" y="6341"/>
                    </a:cubicBezTo>
                    <a:cubicBezTo>
                      <a:pt x="1826" y="4882"/>
                      <a:pt x="704" y="2671"/>
                      <a:pt x="629" y="305"/>
                    </a:cubicBezTo>
                    <a:lnTo>
                      <a:pt x="629" y="300"/>
                    </a:lnTo>
                    <a:close/>
                    <a:moveTo>
                      <a:pt x="10059" y="300"/>
                    </a:moveTo>
                    <a:cubicBezTo>
                      <a:pt x="11617" y="2042"/>
                      <a:pt x="12823" y="4065"/>
                      <a:pt x="13612" y="6266"/>
                    </a:cubicBezTo>
                    <a:cubicBezTo>
                      <a:pt x="13617" y="6280"/>
                      <a:pt x="13626" y="6294"/>
                      <a:pt x="13635" y="6309"/>
                    </a:cubicBezTo>
                    <a:cubicBezTo>
                      <a:pt x="12178" y="7472"/>
                      <a:pt x="10412" y="8057"/>
                      <a:pt x="8642" y="8057"/>
                    </a:cubicBezTo>
                    <a:cubicBezTo>
                      <a:pt x="6992" y="8057"/>
                      <a:pt x="5340" y="7548"/>
                      <a:pt x="3933" y="6524"/>
                    </a:cubicBezTo>
                    <a:lnTo>
                      <a:pt x="3933" y="6520"/>
                    </a:lnTo>
                    <a:cubicBezTo>
                      <a:pt x="5548" y="4760"/>
                      <a:pt x="6703" y="2619"/>
                      <a:pt x="7289" y="300"/>
                    </a:cubicBezTo>
                    <a:close/>
                    <a:moveTo>
                      <a:pt x="357" y="0"/>
                    </a:moveTo>
                    <a:cubicBezTo>
                      <a:pt x="347" y="5"/>
                      <a:pt x="338" y="5"/>
                      <a:pt x="329" y="9"/>
                    </a:cubicBezTo>
                    <a:lnTo>
                      <a:pt x="0" y="9"/>
                    </a:lnTo>
                    <a:lnTo>
                      <a:pt x="0" y="38"/>
                    </a:lnTo>
                    <a:cubicBezTo>
                      <a:pt x="0" y="4807"/>
                      <a:pt x="3868" y="8674"/>
                      <a:pt x="8637" y="8674"/>
                    </a:cubicBezTo>
                    <a:cubicBezTo>
                      <a:pt x="13410" y="8674"/>
                      <a:pt x="17278" y="4807"/>
                      <a:pt x="17278" y="38"/>
                    </a:cubicBezTo>
                    <a:lnTo>
                      <a:pt x="17278" y="9"/>
                    </a:lnTo>
                    <a:lnTo>
                      <a:pt x="16832" y="9"/>
                    </a:lnTo>
                    <a:cubicBezTo>
                      <a:pt x="16823" y="5"/>
                      <a:pt x="16813" y="5"/>
                      <a:pt x="16804" y="0"/>
                    </a:cubicBezTo>
                    <a:close/>
                  </a:path>
                </a:pathLst>
              </a:custGeom>
              <a:solidFill>
                <a:schemeClr val="dk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0" name="Google Shape;1950;p53"/>
              <p:cNvSpPr/>
              <p:nvPr/>
            </p:nvSpPr>
            <p:spPr>
              <a:xfrm rot="1799661">
                <a:off x="8705482" y="2556352"/>
                <a:ext cx="121938" cy="208807"/>
              </a:xfrm>
              <a:custGeom>
                <a:avLst/>
                <a:gdLst/>
                <a:ahLst/>
                <a:cxnLst/>
                <a:rect l="l" t="t" r="r" b="b"/>
                <a:pathLst>
                  <a:path w="4920" h="8425" extrusionOk="0">
                    <a:moveTo>
                      <a:pt x="4736" y="1"/>
                    </a:moveTo>
                    <a:cubicBezTo>
                      <a:pt x="4662" y="1"/>
                      <a:pt x="4589" y="49"/>
                      <a:pt x="4586" y="144"/>
                    </a:cubicBezTo>
                    <a:cubicBezTo>
                      <a:pt x="4586" y="196"/>
                      <a:pt x="4610" y="5289"/>
                      <a:pt x="127" y="8147"/>
                    </a:cubicBezTo>
                    <a:cubicBezTo>
                      <a:pt x="1" y="8227"/>
                      <a:pt x="57" y="8419"/>
                      <a:pt x="207" y="8424"/>
                    </a:cubicBezTo>
                    <a:cubicBezTo>
                      <a:pt x="235" y="8424"/>
                      <a:pt x="263" y="8415"/>
                      <a:pt x="287" y="8401"/>
                    </a:cubicBezTo>
                    <a:cubicBezTo>
                      <a:pt x="4920" y="5448"/>
                      <a:pt x="4887" y="196"/>
                      <a:pt x="4887" y="139"/>
                    </a:cubicBezTo>
                    <a:cubicBezTo>
                      <a:pt x="4880" y="47"/>
                      <a:pt x="4808" y="1"/>
                      <a:pt x="4736"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nvGrpSpPr>
            <p:cNvPr id="1951" name="Google Shape;1951;p53"/>
            <p:cNvGrpSpPr/>
            <p:nvPr/>
          </p:nvGrpSpPr>
          <p:grpSpPr>
            <a:xfrm rot="10800000" flipH="1">
              <a:off x="7532866" y="720380"/>
              <a:ext cx="694605" cy="715230"/>
              <a:chOff x="-4868013" y="-7472689"/>
              <a:chExt cx="439234" cy="452305"/>
            </a:xfrm>
          </p:grpSpPr>
          <p:sp>
            <p:nvSpPr>
              <p:cNvPr id="1952" name="Google Shape;1952;p53"/>
              <p:cNvSpPr/>
              <p:nvPr/>
            </p:nvSpPr>
            <p:spPr>
              <a:xfrm>
                <a:off x="-4868013" y="-7472689"/>
                <a:ext cx="439234" cy="452305"/>
              </a:xfrm>
              <a:custGeom>
                <a:avLst/>
                <a:gdLst/>
                <a:ahLst/>
                <a:cxnLst/>
                <a:rect l="l" t="t" r="r" b="b"/>
                <a:pathLst>
                  <a:path w="12669" h="13046" extrusionOk="0">
                    <a:moveTo>
                      <a:pt x="8418" y="0"/>
                    </a:moveTo>
                    <a:cubicBezTo>
                      <a:pt x="8089" y="0"/>
                      <a:pt x="7772" y="174"/>
                      <a:pt x="7604" y="480"/>
                    </a:cubicBezTo>
                    <a:lnTo>
                      <a:pt x="7327" y="987"/>
                    </a:lnTo>
                    <a:cubicBezTo>
                      <a:pt x="6529" y="677"/>
                      <a:pt x="5506" y="611"/>
                      <a:pt x="5121" y="597"/>
                    </a:cubicBezTo>
                    <a:cubicBezTo>
                      <a:pt x="5072" y="595"/>
                      <a:pt x="5023" y="595"/>
                      <a:pt x="4974" y="595"/>
                    </a:cubicBezTo>
                    <a:cubicBezTo>
                      <a:pt x="3840" y="595"/>
                      <a:pt x="2871" y="1002"/>
                      <a:pt x="2385" y="1254"/>
                    </a:cubicBezTo>
                    <a:cubicBezTo>
                      <a:pt x="1864" y="1522"/>
                      <a:pt x="1732" y="2202"/>
                      <a:pt x="2117" y="2643"/>
                    </a:cubicBezTo>
                    <a:cubicBezTo>
                      <a:pt x="1568" y="3155"/>
                      <a:pt x="1150" y="3789"/>
                      <a:pt x="897" y="4497"/>
                    </a:cubicBezTo>
                    <a:cubicBezTo>
                      <a:pt x="0" y="7032"/>
                      <a:pt x="911" y="11754"/>
                      <a:pt x="3952" y="12829"/>
                    </a:cubicBezTo>
                    <a:cubicBezTo>
                      <a:pt x="4362" y="12970"/>
                      <a:pt x="4790" y="13045"/>
                      <a:pt x="5223" y="13045"/>
                    </a:cubicBezTo>
                    <a:cubicBezTo>
                      <a:pt x="5236" y="13045"/>
                      <a:pt x="5249" y="13045"/>
                      <a:pt x="5262" y="13045"/>
                    </a:cubicBezTo>
                    <a:cubicBezTo>
                      <a:pt x="6328" y="13045"/>
                      <a:pt x="7482" y="12646"/>
                      <a:pt x="8613" y="11867"/>
                    </a:cubicBezTo>
                    <a:cubicBezTo>
                      <a:pt x="9979" y="10919"/>
                      <a:pt x="11106" y="9539"/>
                      <a:pt x="11561" y="8257"/>
                    </a:cubicBezTo>
                    <a:cubicBezTo>
                      <a:pt x="11805" y="7548"/>
                      <a:pt x="11880" y="6788"/>
                      <a:pt x="11768" y="6046"/>
                    </a:cubicBezTo>
                    <a:cubicBezTo>
                      <a:pt x="12345" y="5943"/>
                      <a:pt x="12669" y="5328"/>
                      <a:pt x="12434" y="4798"/>
                    </a:cubicBezTo>
                    <a:cubicBezTo>
                      <a:pt x="12199" y="4272"/>
                      <a:pt x="11669" y="3291"/>
                      <a:pt x="10712" y="2568"/>
                    </a:cubicBezTo>
                    <a:cubicBezTo>
                      <a:pt x="10458" y="2376"/>
                      <a:pt x="9796" y="1906"/>
                      <a:pt x="9092" y="1615"/>
                    </a:cubicBezTo>
                    <a:lnTo>
                      <a:pt x="9228" y="1371"/>
                    </a:lnTo>
                    <a:cubicBezTo>
                      <a:pt x="9472" y="921"/>
                      <a:pt x="9308" y="358"/>
                      <a:pt x="8862" y="113"/>
                    </a:cubicBezTo>
                    <a:cubicBezTo>
                      <a:pt x="8721" y="37"/>
                      <a:pt x="8568" y="0"/>
                      <a:pt x="8418"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3" name="Google Shape;1953;p53"/>
              <p:cNvSpPr/>
              <p:nvPr/>
            </p:nvSpPr>
            <p:spPr>
              <a:xfrm>
                <a:off x="-4840521" y="-7404427"/>
                <a:ext cx="376932" cy="358522"/>
              </a:xfrm>
              <a:custGeom>
                <a:avLst/>
                <a:gdLst/>
                <a:ahLst/>
                <a:cxnLst/>
                <a:rect l="l" t="t" r="r" b="b"/>
                <a:pathLst>
                  <a:path w="10872" h="10341" extrusionOk="0">
                    <a:moveTo>
                      <a:pt x="5052" y="1"/>
                    </a:moveTo>
                    <a:cubicBezTo>
                      <a:pt x="3130" y="1"/>
                      <a:pt x="1402" y="1051"/>
                      <a:pt x="794" y="2773"/>
                    </a:cubicBezTo>
                    <a:cubicBezTo>
                      <a:pt x="1" y="5030"/>
                      <a:pt x="841" y="9264"/>
                      <a:pt x="3404" y="10165"/>
                    </a:cubicBezTo>
                    <a:cubicBezTo>
                      <a:pt x="3744" y="10285"/>
                      <a:pt x="4098" y="10340"/>
                      <a:pt x="4458" y="10340"/>
                    </a:cubicBezTo>
                    <a:cubicBezTo>
                      <a:pt x="6803" y="10340"/>
                      <a:pt x="9386" y="8002"/>
                      <a:pt x="10073" y="6044"/>
                    </a:cubicBezTo>
                    <a:cubicBezTo>
                      <a:pt x="10871" y="3786"/>
                      <a:pt x="9440" y="1219"/>
                      <a:pt x="6877" y="318"/>
                    </a:cubicBezTo>
                    <a:cubicBezTo>
                      <a:pt x="6268" y="103"/>
                      <a:pt x="5651" y="1"/>
                      <a:pt x="5052" y="1"/>
                    </a:cubicBezTo>
                    <a:close/>
                  </a:path>
                </a:pathLst>
              </a:custGeom>
              <a:solidFill>
                <a:schemeClr val="accent2"/>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4" name="Google Shape;1954;p53"/>
              <p:cNvSpPr/>
              <p:nvPr/>
            </p:nvSpPr>
            <p:spPr>
              <a:xfrm>
                <a:off x="-4667388" y="-7320426"/>
                <a:ext cx="61054" cy="54224"/>
              </a:xfrm>
              <a:custGeom>
                <a:avLst/>
                <a:gdLst/>
                <a:ahLst/>
                <a:cxnLst/>
                <a:rect l="l" t="t" r="r" b="b"/>
                <a:pathLst>
                  <a:path w="1761" h="1564" extrusionOk="0">
                    <a:moveTo>
                      <a:pt x="885" y="1"/>
                    </a:moveTo>
                    <a:cubicBezTo>
                      <a:pt x="564" y="1"/>
                      <a:pt x="261" y="200"/>
                      <a:pt x="146" y="523"/>
                    </a:cubicBezTo>
                    <a:cubicBezTo>
                      <a:pt x="1" y="932"/>
                      <a:pt x="217" y="1377"/>
                      <a:pt x="625" y="1518"/>
                    </a:cubicBezTo>
                    <a:cubicBezTo>
                      <a:pt x="711" y="1549"/>
                      <a:pt x="798" y="1564"/>
                      <a:pt x="884" y="1564"/>
                    </a:cubicBezTo>
                    <a:cubicBezTo>
                      <a:pt x="1204" y="1564"/>
                      <a:pt x="1505" y="1362"/>
                      <a:pt x="1620" y="1044"/>
                    </a:cubicBezTo>
                    <a:cubicBezTo>
                      <a:pt x="1761" y="636"/>
                      <a:pt x="1550" y="190"/>
                      <a:pt x="1141" y="44"/>
                    </a:cubicBezTo>
                    <a:cubicBezTo>
                      <a:pt x="1057" y="15"/>
                      <a:pt x="970" y="1"/>
                      <a:pt x="885"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5" name="Google Shape;1955;p53"/>
              <p:cNvSpPr/>
              <p:nvPr/>
            </p:nvSpPr>
            <p:spPr>
              <a:xfrm>
                <a:off x="-4584219" y="-7291132"/>
                <a:ext cx="61054" cy="54155"/>
              </a:xfrm>
              <a:custGeom>
                <a:avLst/>
                <a:gdLst/>
                <a:ahLst/>
                <a:cxnLst/>
                <a:rect l="l" t="t" r="r" b="b"/>
                <a:pathLst>
                  <a:path w="1761" h="1562" extrusionOk="0">
                    <a:moveTo>
                      <a:pt x="880" y="1"/>
                    </a:moveTo>
                    <a:cubicBezTo>
                      <a:pt x="559" y="1"/>
                      <a:pt x="256" y="200"/>
                      <a:pt x="141" y="523"/>
                    </a:cubicBezTo>
                    <a:cubicBezTo>
                      <a:pt x="0" y="927"/>
                      <a:pt x="211" y="1373"/>
                      <a:pt x="620" y="1518"/>
                    </a:cubicBezTo>
                    <a:cubicBezTo>
                      <a:pt x="704" y="1548"/>
                      <a:pt x="791" y="1562"/>
                      <a:pt x="876" y="1562"/>
                    </a:cubicBezTo>
                    <a:cubicBezTo>
                      <a:pt x="1197" y="1562"/>
                      <a:pt x="1500" y="1362"/>
                      <a:pt x="1615" y="1039"/>
                    </a:cubicBezTo>
                    <a:cubicBezTo>
                      <a:pt x="1760" y="636"/>
                      <a:pt x="1545" y="190"/>
                      <a:pt x="1136" y="44"/>
                    </a:cubicBezTo>
                    <a:cubicBezTo>
                      <a:pt x="1052" y="15"/>
                      <a:pt x="965" y="1"/>
                      <a:pt x="880"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6" name="Google Shape;1956;p53"/>
              <p:cNvSpPr/>
              <p:nvPr/>
            </p:nvSpPr>
            <p:spPr>
              <a:xfrm>
                <a:off x="-4750383" y="-7349721"/>
                <a:ext cx="61089" cy="54224"/>
              </a:xfrm>
              <a:custGeom>
                <a:avLst/>
                <a:gdLst/>
                <a:ahLst/>
                <a:cxnLst/>
                <a:rect l="l" t="t" r="r" b="b"/>
                <a:pathLst>
                  <a:path w="1762" h="1564" extrusionOk="0">
                    <a:moveTo>
                      <a:pt x="883" y="1"/>
                    </a:moveTo>
                    <a:cubicBezTo>
                      <a:pt x="560" y="1"/>
                      <a:pt x="258" y="201"/>
                      <a:pt x="146" y="523"/>
                    </a:cubicBezTo>
                    <a:cubicBezTo>
                      <a:pt x="1" y="927"/>
                      <a:pt x="217" y="1378"/>
                      <a:pt x="621" y="1518"/>
                    </a:cubicBezTo>
                    <a:cubicBezTo>
                      <a:pt x="707" y="1549"/>
                      <a:pt x="795" y="1564"/>
                      <a:pt x="882" y="1564"/>
                    </a:cubicBezTo>
                    <a:cubicBezTo>
                      <a:pt x="1204" y="1564"/>
                      <a:pt x="1505" y="1362"/>
                      <a:pt x="1616" y="1044"/>
                    </a:cubicBezTo>
                    <a:cubicBezTo>
                      <a:pt x="1761" y="636"/>
                      <a:pt x="1550" y="190"/>
                      <a:pt x="1142" y="45"/>
                    </a:cubicBezTo>
                    <a:cubicBezTo>
                      <a:pt x="1056" y="15"/>
                      <a:pt x="969" y="1"/>
                      <a:pt x="883" y="1"/>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7" name="Google Shape;1957;p53"/>
              <p:cNvSpPr/>
              <p:nvPr/>
            </p:nvSpPr>
            <p:spPr>
              <a:xfrm>
                <a:off x="-4695850" y="-7239268"/>
                <a:ext cx="60881" cy="54224"/>
              </a:xfrm>
              <a:custGeom>
                <a:avLst/>
                <a:gdLst/>
                <a:ahLst/>
                <a:cxnLst/>
                <a:rect l="l" t="t" r="r" b="b"/>
                <a:pathLst>
                  <a:path w="1756" h="1564" extrusionOk="0">
                    <a:moveTo>
                      <a:pt x="877" y="0"/>
                    </a:moveTo>
                    <a:cubicBezTo>
                      <a:pt x="557" y="0"/>
                      <a:pt x="256" y="202"/>
                      <a:pt x="141" y="520"/>
                    </a:cubicBezTo>
                    <a:cubicBezTo>
                      <a:pt x="0" y="928"/>
                      <a:pt x="212" y="1374"/>
                      <a:pt x="620" y="1520"/>
                    </a:cubicBezTo>
                    <a:cubicBezTo>
                      <a:pt x="705" y="1549"/>
                      <a:pt x="791" y="1563"/>
                      <a:pt x="876" y="1563"/>
                    </a:cubicBezTo>
                    <a:cubicBezTo>
                      <a:pt x="1197" y="1563"/>
                      <a:pt x="1500" y="1363"/>
                      <a:pt x="1615" y="1041"/>
                    </a:cubicBezTo>
                    <a:cubicBezTo>
                      <a:pt x="1756" y="632"/>
                      <a:pt x="1545" y="186"/>
                      <a:pt x="1136" y="46"/>
                    </a:cubicBezTo>
                    <a:cubicBezTo>
                      <a:pt x="1051" y="15"/>
                      <a:pt x="963" y="0"/>
                      <a:pt x="877"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8" name="Google Shape;1958;p53"/>
              <p:cNvSpPr/>
              <p:nvPr/>
            </p:nvSpPr>
            <p:spPr>
              <a:xfrm>
                <a:off x="-4612855" y="-7209973"/>
                <a:ext cx="61054" cy="54189"/>
              </a:xfrm>
              <a:custGeom>
                <a:avLst/>
                <a:gdLst/>
                <a:ahLst/>
                <a:cxnLst/>
                <a:rect l="l" t="t" r="r" b="b"/>
                <a:pathLst>
                  <a:path w="1761" h="1563" extrusionOk="0">
                    <a:moveTo>
                      <a:pt x="879" y="0"/>
                    </a:moveTo>
                    <a:cubicBezTo>
                      <a:pt x="557" y="0"/>
                      <a:pt x="256" y="202"/>
                      <a:pt x="141" y="520"/>
                    </a:cubicBezTo>
                    <a:cubicBezTo>
                      <a:pt x="0" y="928"/>
                      <a:pt x="211" y="1374"/>
                      <a:pt x="620" y="1519"/>
                    </a:cubicBezTo>
                    <a:cubicBezTo>
                      <a:pt x="705" y="1549"/>
                      <a:pt x="793" y="1563"/>
                      <a:pt x="878" y="1563"/>
                    </a:cubicBezTo>
                    <a:cubicBezTo>
                      <a:pt x="1202" y="1563"/>
                      <a:pt x="1504" y="1363"/>
                      <a:pt x="1615" y="1041"/>
                    </a:cubicBezTo>
                    <a:cubicBezTo>
                      <a:pt x="1760" y="632"/>
                      <a:pt x="1544" y="186"/>
                      <a:pt x="1141" y="46"/>
                    </a:cubicBezTo>
                    <a:cubicBezTo>
                      <a:pt x="1054" y="15"/>
                      <a:pt x="966" y="0"/>
                      <a:pt x="879"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59" name="Google Shape;1959;p53"/>
              <p:cNvSpPr/>
              <p:nvPr/>
            </p:nvSpPr>
            <p:spPr>
              <a:xfrm>
                <a:off x="-4779019" y="-7268563"/>
                <a:ext cx="61054" cy="54224"/>
              </a:xfrm>
              <a:custGeom>
                <a:avLst/>
                <a:gdLst/>
                <a:ahLst/>
                <a:cxnLst/>
                <a:rect l="l" t="t" r="r" b="b"/>
                <a:pathLst>
                  <a:path w="1761" h="1564" extrusionOk="0">
                    <a:moveTo>
                      <a:pt x="882" y="0"/>
                    </a:moveTo>
                    <a:cubicBezTo>
                      <a:pt x="561" y="0"/>
                      <a:pt x="257" y="202"/>
                      <a:pt x="146" y="520"/>
                    </a:cubicBezTo>
                    <a:cubicBezTo>
                      <a:pt x="1" y="928"/>
                      <a:pt x="217" y="1374"/>
                      <a:pt x="620" y="1520"/>
                    </a:cubicBezTo>
                    <a:cubicBezTo>
                      <a:pt x="706" y="1549"/>
                      <a:pt x="793" y="1563"/>
                      <a:pt x="879" y="1563"/>
                    </a:cubicBezTo>
                    <a:cubicBezTo>
                      <a:pt x="1203" y="1563"/>
                      <a:pt x="1505" y="1364"/>
                      <a:pt x="1620" y="1041"/>
                    </a:cubicBezTo>
                    <a:cubicBezTo>
                      <a:pt x="1761" y="632"/>
                      <a:pt x="1550" y="187"/>
                      <a:pt x="1141" y="46"/>
                    </a:cubicBezTo>
                    <a:cubicBezTo>
                      <a:pt x="1056" y="15"/>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60" name="Google Shape;1960;p53"/>
              <p:cNvSpPr/>
              <p:nvPr/>
            </p:nvSpPr>
            <p:spPr>
              <a:xfrm>
                <a:off x="-4682988" y="-7143514"/>
                <a:ext cx="61054" cy="54189"/>
              </a:xfrm>
              <a:custGeom>
                <a:avLst/>
                <a:gdLst/>
                <a:ahLst/>
                <a:cxnLst/>
                <a:rect l="l" t="t" r="r" b="b"/>
                <a:pathLst>
                  <a:path w="1761" h="1563" extrusionOk="0">
                    <a:moveTo>
                      <a:pt x="882" y="0"/>
                    </a:moveTo>
                    <a:cubicBezTo>
                      <a:pt x="559" y="0"/>
                      <a:pt x="256" y="200"/>
                      <a:pt x="141" y="522"/>
                    </a:cubicBezTo>
                    <a:cubicBezTo>
                      <a:pt x="0" y="931"/>
                      <a:pt x="211" y="1377"/>
                      <a:pt x="620" y="1517"/>
                    </a:cubicBezTo>
                    <a:cubicBezTo>
                      <a:pt x="706" y="1548"/>
                      <a:pt x="795" y="1563"/>
                      <a:pt x="881" y="1563"/>
                    </a:cubicBezTo>
                    <a:cubicBezTo>
                      <a:pt x="1204" y="1563"/>
                      <a:pt x="1504" y="1361"/>
                      <a:pt x="1615" y="1043"/>
                    </a:cubicBezTo>
                    <a:cubicBezTo>
                      <a:pt x="1760" y="635"/>
                      <a:pt x="1544" y="189"/>
                      <a:pt x="1141" y="44"/>
                    </a:cubicBezTo>
                    <a:cubicBezTo>
                      <a:pt x="1055" y="14"/>
                      <a:pt x="968" y="0"/>
                      <a:pt x="882"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61" name="Google Shape;1961;p53"/>
              <p:cNvSpPr/>
              <p:nvPr/>
            </p:nvSpPr>
            <p:spPr>
              <a:xfrm>
                <a:off x="-4765984" y="-7172809"/>
                <a:ext cx="61054" cy="54224"/>
              </a:xfrm>
              <a:custGeom>
                <a:avLst/>
                <a:gdLst/>
                <a:ahLst/>
                <a:cxnLst/>
                <a:rect l="l" t="t" r="r" b="b"/>
                <a:pathLst>
                  <a:path w="1761" h="1564" extrusionOk="0">
                    <a:moveTo>
                      <a:pt x="880" y="0"/>
                    </a:moveTo>
                    <a:cubicBezTo>
                      <a:pt x="559" y="0"/>
                      <a:pt x="256" y="200"/>
                      <a:pt x="141" y="522"/>
                    </a:cubicBezTo>
                    <a:cubicBezTo>
                      <a:pt x="0" y="931"/>
                      <a:pt x="212" y="1377"/>
                      <a:pt x="620" y="1518"/>
                    </a:cubicBezTo>
                    <a:cubicBezTo>
                      <a:pt x="706" y="1548"/>
                      <a:pt x="793" y="1563"/>
                      <a:pt x="879" y="1563"/>
                    </a:cubicBezTo>
                    <a:cubicBezTo>
                      <a:pt x="1199" y="1563"/>
                      <a:pt x="1500" y="1362"/>
                      <a:pt x="1615" y="1044"/>
                    </a:cubicBezTo>
                    <a:cubicBezTo>
                      <a:pt x="1760" y="635"/>
                      <a:pt x="1545" y="189"/>
                      <a:pt x="1136" y="44"/>
                    </a:cubicBezTo>
                    <a:cubicBezTo>
                      <a:pt x="1052" y="14"/>
                      <a:pt x="965" y="0"/>
                      <a:pt x="880" y="0"/>
                    </a:cubicBezTo>
                    <a:close/>
                  </a:path>
                </a:pathLst>
              </a:custGeom>
              <a:solidFill>
                <a:schemeClr val="lt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62" name="Google Shape;1962;p53"/>
              <p:cNvSpPr/>
              <p:nvPr/>
            </p:nvSpPr>
            <p:spPr>
              <a:xfrm>
                <a:off x="-4609596" y="-7399886"/>
                <a:ext cx="151231" cy="111880"/>
              </a:xfrm>
              <a:custGeom>
                <a:avLst/>
                <a:gdLst/>
                <a:ahLst/>
                <a:cxnLst/>
                <a:rect l="l" t="t" r="r" b="b"/>
                <a:pathLst>
                  <a:path w="4362" h="3227" extrusionOk="0">
                    <a:moveTo>
                      <a:pt x="594" y="1"/>
                    </a:moveTo>
                    <a:cubicBezTo>
                      <a:pt x="441" y="1"/>
                      <a:pt x="326" y="41"/>
                      <a:pt x="263" y="126"/>
                    </a:cubicBezTo>
                    <a:cubicBezTo>
                      <a:pt x="0" y="478"/>
                      <a:pt x="714" y="1459"/>
                      <a:pt x="1859" y="2322"/>
                    </a:cubicBezTo>
                    <a:cubicBezTo>
                      <a:pt x="2694" y="2951"/>
                      <a:pt x="3671" y="3158"/>
                      <a:pt x="4135" y="3224"/>
                    </a:cubicBezTo>
                    <a:cubicBezTo>
                      <a:pt x="4146" y="3225"/>
                      <a:pt x="4156" y="3226"/>
                      <a:pt x="4166" y="3226"/>
                    </a:cubicBezTo>
                    <a:cubicBezTo>
                      <a:pt x="4281" y="3226"/>
                      <a:pt x="4361" y="3106"/>
                      <a:pt x="4314" y="2994"/>
                    </a:cubicBezTo>
                    <a:cubicBezTo>
                      <a:pt x="4121" y="2562"/>
                      <a:pt x="3652" y="1684"/>
                      <a:pt x="2821" y="1060"/>
                    </a:cubicBezTo>
                    <a:cubicBezTo>
                      <a:pt x="1948" y="400"/>
                      <a:pt x="1077" y="1"/>
                      <a:pt x="594" y="1"/>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63" name="Google Shape;1963;p53"/>
              <p:cNvSpPr/>
              <p:nvPr/>
            </p:nvSpPr>
            <p:spPr>
              <a:xfrm>
                <a:off x="-4777875" y="-7426546"/>
                <a:ext cx="176436" cy="55264"/>
              </a:xfrm>
              <a:custGeom>
                <a:avLst/>
                <a:gdLst/>
                <a:ahLst/>
                <a:cxnLst/>
                <a:rect l="l" t="t" r="r" b="b"/>
                <a:pathLst>
                  <a:path w="5089" h="1594" extrusionOk="0">
                    <a:moveTo>
                      <a:pt x="2362" y="0"/>
                    </a:moveTo>
                    <a:cubicBezTo>
                      <a:pt x="1375" y="0"/>
                      <a:pt x="522" y="369"/>
                      <a:pt x="123" y="575"/>
                    </a:cubicBezTo>
                    <a:cubicBezTo>
                      <a:pt x="5" y="632"/>
                      <a:pt x="1" y="796"/>
                      <a:pt x="113" y="862"/>
                    </a:cubicBezTo>
                    <a:cubicBezTo>
                      <a:pt x="517" y="1106"/>
                      <a:pt x="1404" y="1556"/>
                      <a:pt x="2451" y="1589"/>
                    </a:cubicBezTo>
                    <a:cubicBezTo>
                      <a:pt x="2545" y="1592"/>
                      <a:pt x="2637" y="1594"/>
                      <a:pt x="2729" y="1594"/>
                    </a:cubicBezTo>
                    <a:cubicBezTo>
                      <a:pt x="4032" y="1594"/>
                      <a:pt x="5061" y="1288"/>
                      <a:pt x="5075" y="881"/>
                    </a:cubicBezTo>
                    <a:cubicBezTo>
                      <a:pt x="5089" y="439"/>
                      <a:pt x="3934" y="50"/>
                      <a:pt x="2502" y="3"/>
                    </a:cubicBezTo>
                    <a:cubicBezTo>
                      <a:pt x="2455" y="1"/>
                      <a:pt x="2409" y="0"/>
                      <a:pt x="2362" y="0"/>
                    </a:cubicBezTo>
                    <a:close/>
                  </a:path>
                </a:pathLst>
              </a:custGeom>
              <a:solidFill>
                <a:schemeClr val="accent4"/>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sp>
            <p:nvSpPr>
              <p:cNvPr id="1964" name="Google Shape;1964;p53"/>
              <p:cNvSpPr/>
              <p:nvPr/>
            </p:nvSpPr>
            <p:spPr>
              <a:xfrm>
                <a:off x="-4767579" y="-7447347"/>
                <a:ext cx="300000" cy="151300"/>
              </a:xfrm>
              <a:custGeom>
                <a:avLst/>
                <a:gdLst/>
                <a:ahLst/>
                <a:cxnLst/>
                <a:rect l="l" t="t" r="r" b="b"/>
                <a:pathLst>
                  <a:path w="8653" h="4364" extrusionOk="0">
                    <a:moveTo>
                      <a:pt x="5511" y="1"/>
                    </a:moveTo>
                    <a:cubicBezTo>
                      <a:pt x="5450" y="1"/>
                      <a:pt x="5389" y="30"/>
                      <a:pt x="5350" y="101"/>
                    </a:cubicBezTo>
                    <a:lnTo>
                      <a:pt x="4703" y="1283"/>
                    </a:lnTo>
                    <a:lnTo>
                      <a:pt x="262" y="1143"/>
                    </a:lnTo>
                    <a:cubicBezTo>
                      <a:pt x="261" y="1143"/>
                      <a:pt x="259" y="1143"/>
                      <a:pt x="258" y="1143"/>
                    </a:cubicBezTo>
                    <a:cubicBezTo>
                      <a:pt x="4" y="1143"/>
                      <a:pt x="1" y="1523"/>
                      <a:pt x="253" y="1528"/>
                    </a:cubicBezTo>
                    <a:lnTo>
                      <a:pt x="4618" y="1664"/>
                    </a:lnTo>
                    <a:cubicBezTo>
                      <a:pt x="4632" y="1692"/>
                      <a:pt x="4656" y="1711"/>
                      <a:pt x="4684" y="1725"/>
                    </a:cubicBezTo>
                    <a:cubicBezTo>
                      <a:pt x="4710" y="1739"/>
                      <a:pt x="4740" y="1747"/>
                      <a:pt x="4772" y="1747"/>
                    </a:cubicBezTo>
                    <a:cubicBezTo>
                      <a:pt x="4791" y="1747"/>
                      <a:pt x="4810" y="1744"/>
                      <a:pt x="4829" y="1739"/>
                    </a:cubicBezTo>
                    <a:lnTo>
                      <a:pt x="8256" y="4320"/>
                    </a:lnTo>
                    <a:cubicBezTo>
                      <a:pt x="8295" y="4350"/>
                      <a:pt x="8335" y="4363"/>
                      <a:pt x="8373" y="4363"/>
                    </a:cubicBezTo>
                    <a:cubicBezTo>
                      <a:pt x="8532" y="4363"/>
                      <a:pt x="8652" y="4140"/>
                      <a:pt x="8486" y="4015"/>
                    </a:cubicBezTo>
                    <a:lnTo>
                      <a:pt x="5059" y="1434"/>
                    </a:lnTo>
                    <a:lnTo>
                      <a:pt x="5688" y="288"/>
                    </a:lnTo>
                    <a:cubicBezTo>
                      <a:pt x="5771" y="135"/>
                      <a:pt x="5641" y="1"/>
                      <a:pt x="5511" y="1"/>
                    </a:cubicBezTo>
                    <a:close/>
                  </a:path>
                </a:pathLst>
              </a:custGeom>
              <a:solidFill>
                <a:schemeClr val="dk1"/>
              </a:solidFill>
              <a:ln>
                <a:noFill/>
              </a:ln>
            </p:spPr>
            <p:txBody>
              <a:bodyPr spcFirstLastPara="1" wrap="square" lIns="91425" tIns="91425" rIns="91425" bIns="91425" anchor="ctr" anchorCtr="0">
                <a:noAutofit/>
              </a:bodyPr>
              <a:lstStyle/>
              <a:p>
                <a:pPr algn="l" rtl="0">
                  <a:buClr>
                    <a:srgbClr val="000000"/>
                  </a:buClr>
                  <a:buFont typeface="Arial"/>
                  <a:buNone/>
                </a:pPr>
                <a:endParaRPr sz="1400">
                  <a:solidFill>
                    <a:srgbClr val="000000"/>
                  </a:solidFill>
                  <a:latin typeface="Arial"/>
                  <a:cs typeface="Arial"/>
                  <a:sym typeface="Arial"/>
                </a:endParaRPr>
              </a:p>
            </p:txBody>
          </p:sp>
        </p:grpSp>
      </p:grpSp>
      <p:sp>
        <p:nvSpPr>
          <p:cNvPr id="8" name="Rectangle 7"/>
          <p:cNvSpPr/>
          <p:nvPr/>
        </p:nvSpPr>
        <p:spPr>
          <a:xfrm>
            <a:off x="457200" y="576070"/>
            <a:ext cx="3246402" cy="400110"/>
          </a:xfrm>
          <a:prstGeom prst="rect">
            <a:avLst/>
          </a:prstGeom>
        </p:spPr>
        <p:txBody>
          <a:bodyPr wrap="none">
            <a:spAutoFit/>
          </a:bodyPr>
          <a:lstStyle/>
          <a:p>
            <a:r>
              <a:rPr lang="en-US" sz="2000" b="1" dirty="0" smtClean="0"/>
              <a:t>9. Ethical Considerations</a:t>
            </a:r>
            <a:endParaRPr lang="en-US" sz="2000" b="1" dirty="0"/>
          </a:p>
        </p:txBody>
      </p:sp>
      <p:sp>
        <p:nvSpPr>
          <p:cNvPr id="9" name="Rectangle 8"/>
          <p:cNvSpPr/>
          <p:nvPr/>
        </p:nvSpPr>
        <p:spPr>
          <a:xfrm>
            <a:off x="1007772" y="974859"/>
            <a:ext cx="6400800" cy="1569660"/>
          </a:xfrm>
          <a:prstGeom prst="rect">
            <a:avLst/>
          </a:prstGeom>
        </p:spPr>
        <p:txBody>
          <a:bodyPr wrap="square">
            <a:spAutoFit/>
          </a:bodyPr>
          <a:lstStyle/>
          <a:p>
            <a:r>
              <a:rPr lang="en-US" sz="1600" dirty="0" smtClean="0"/>
              <a:t>Ensuring the privacy and security of user data is crucial. The application will adhere to data protection regulations, ensuring that uploaded images and user inputs are handled securely and confidentially. Users are informed about the application's accuracy limitations and encouraged to seek professional dietary advice for personalized health management.</a:t>
            </a:r>
            <a:endParaRPr lang="en-US" sz="1600" dirty="0"/>
          </a:p>
        </p:txBody>
      </p:sp>
      <p:sp>
        <p:nvSpPr>
          <p:cNvPr id="10" name="Rectangle 9"/>
          <p:cNvSpPr/>
          <p:nvPr/>
        </p:nvSpPr>
        <p:spPr>
          <a:xfrm>
            <a:off x="381000" y="2750411"/>
            <a:ext cx="4084773" cy="400110"/>
          </a:xfrm>
          <a:prstGeom prst="rect">
            <a:avLst/>
          </a:prstGeom>
        </p:spPr>
        <p:txBody>
          <a:bodyPr wrap="none">
            <a:spAutoFit/>
          </a:bodyPr>
          <a:lstStyle/>
          <a:p>
            <a:r>
              <a:rPr lang="en-US" sz="2000" b="1" dirty="0" smtClean="0"/>
              <a:t>10. Limitations and Future Work</a:t>
            </a:r>
            <a:endParaRPr lang="en-US" sz="2000" b="1" dirty="0"/>
          </a:p>
        </p:txBody>
      </p:sp>
      <p:sp>
        <p:nvSpPr>
          <p:cNvPr id="11" name="Rectangle 10"/>
          <p:cNvSpPr/>
          <p:nvPr/>
        </p:nvSpPr>
        <p:spPr>
          <a:xfrm>
            <a:off x="1016010" y="3053313"/>
            <a:ext cx="5577968" cy="1569660"/>
          </a:xfrm>
          <a:prstGeom prst="rect">
            <a:avLst/>
          </a:prstGeom>
        </p:spPr>
        <p:txBody>
          <a:bodyPr wrap="square">
            <a:spAutoFit/>
          </a:bodyPr>
          <a:lstStyle/>
          <a:p>
            <a:r>
              <a:rPr lang="en-US" sz="1600" dirty="0" smtClean="0"/>
              <a:t>Current limitations include the reliance on the accuracy of the LLM API for food recognition and caloric estimation. Future improvements could involve integrating additional data sources, enhancing the model's accuracy, and incorporating features such as portion size estimation and nutrient breakdown.</a:t>
            </a:r>
            <a:endParaRPr lang="en-US" sz="1600" dirty="0"/>
          </a:p>
        </p:txBody>
      </p:sp>
    </p:spTree>
    <p:extLst>
      <p:ext uri="{BB962C8B-B14F-4D97-AF65-F5344CB8AC3E}">
        <p14:creationId xmlns:p14="http://schemas.microsoft.com/office/powerpoint/2010/main" val="205504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BED368"/>
          </a:solidFill>
        </p:spPr>
        <p:txBody>
          <a:bodyPr wrap="square" lIns="0" tIns="0" rIns="0" bIns="0" rtlCol="0"/>
          <a:lstStyle/>
          <a:p>
            <a:endParaRPr/>
          </a:p>
        </p:txBody>
      </p:sp>
      <p:grpSp>
        <p:nvGrpSpPr>
          <p:cNvPr id="3" name="object 3"/>
          <p:cNvGrpSpPr/>
          <p:nvPr/>
        </p:nvGrpSpPr>
        <p:grpSpPr>
          <a:xfrm>
            <a:off x="476305" y="-134745"/>
            <a:ext cx="8634095" cy="4646295"/>
            <a:chOff x="468262" y="48821"/>
            <a:chExt cx="8634095" cy="4646295"/>
          </a:xfrm>
        </p:grpSpPr>
        <p:pic>
          <p:nvPicPr>
            <p:cNvPr id="4" name="object 4"/>
            <p:cNvPicPr/>
            <p:nvPr/>
          </p:nvPicPr>
          <p:blipFill>
            <a:blip r:embed="rId2" cstate="print"/>
            <a:stretch>
              <a:fillRect/>
            </a:stretch>
          </p:blipFill>
          <p:spPr>
            <a:xfrm>
              <a:off x="468262" y="487012"/>
              <a:ext cx="8207475" cy="4207575"/>
            </a:xfrm>
            <a:prstGeom prst="rect">
              <a:avLst/>
            </a:prstGeom>
          </p:spPr>
        </p:pic>
        <p:sp>
          <p:nvSpPr>
            <p:cNvPr id="5" name="object 5"/>
            <p:cNvSpPr/>
            <p:nvPr/>
          </p:nvSpPr>
          <p:spPr>
            <a:xfrm>
              <a:off x="539699" y="539400"/>
              <a:ext cx="8065134" cy="4065270"/>
            </a:xfrm>
            <a:custGeom>
              <a:avLst/>
              <a:gdLst/>
              <a:ahLst/>
              <a:cxnLst/>
              <a:rect l="l" t="t" r="r" b="b"/>
              <a:pathLst>
                <a:path w="8065134" h="4065270">
                  <a:moveTo>
                    <a:pt x="8064599" y="4064699"/>
                  </a:moveTo>
                  <a:lnTo>
                    <a:pt x="0" y="4064699"/>
                  </a:lnTo>
                  <a:lnTo>
                    <a:pt x="0" y="0"/>
                  </a:lnTo>
                  <a:lnTo>
                    <a:pt x="8064599" y="0"/>
                  </a:lnTo>
                  <a:lnTo>
                    <a:pt x="8064599" y="4064699"/>
                  </a:lnTo>
                  <a:close/>
                </a:path>
              </a:pathLst>
            </a:custGeom>
            <a:solidFill>
              <a:srgbClr val="FFFAE7"/>
            </a:solidFill>
          </p:spPr>
          <p:txBody>
            <a:bodyPr wrap="square" lIns="0" tIns="0" rIns="0" bIns="0" rtlCol="0"/>
            <a:lstStyle/>
            <a:p>
              <a:endParaRPr/>
            </a:p>
          </p:txBody>
        </p:sp>
        <p:sp>
          <p:nvSpPr>
            <p:cNvPr id="6" name="object 6"/>
            <p:cNvSpPr/>
            <p:nvPr/>
          </p:nvSpPr>
          <p:spPr>
            <a:xfrm>
              <a:off x="539699" y="539400"/>
              <a:ext cx="8065134" cy="4065270"/>
            </a:xfrm>
            <a:custGeom>
              <a:avLst/>
              <a:gdLst/>
              <a:ahLst/>
              <a:cxnLst/>
              <a:rect l="l" t="t" r="r" b="b"/>
              <a:pathLst>
                <a:path w="8065134" h="4065270">
                  <a:moveTo>
                    <a:pt x="0" y="0"/>
                  </a:moveTo>
                  <a:lnTo>
                    <a:pt x="8064599" y="0"/>
                  </a:lnTo>
                  <a:lnTo>
                    <a:pt x="8064599" y="4064699"/>
                  </a:lnTo>
                  <a:lnTo>
                    <a:pt x="0" y="4064699"/>
                  </a:lnTo>
                  <a:lnTo>
                    <a:pt x="0" y="0"/>
                  </a:lnTo>
                  <a:close/>
                </a:path>
              </a:pathLst>
            </a:custGeom>
            <a:ln w="28574">
              <a:solidFill>
                <a:srgbClr val="000000"/>
              </a:solidFill>
            </a:ln>
          </p:spPr>
          <p:txBody>
            <a:bodyPr wrap="square" lIns="0" tIns="0" rIns="0" bIns="0" rtlCol="0"/>
            <a:lstStyle/>
            <a:p>
              <a:endParaRPr/>
            </a:p>
          </p:txBody>
        </p:sp>
        <p:sp>
          <p:nvSpPr>
            <p:cNvPr id="7" name="object 7"/>
            <p:cNvSpPr/>
            <p:nvPr/>
          </p:nvSpPr>
          <p:spPr>
            <a:xfrm>
              <a:off x="8271915" y="49272"/>
              <a:ext cx="830580" cy="778510"/>
            </a:xfrm>
            <a:custGeom>
              <a:avLst/>
              <a:gdLst/>
              <a:ahLst/>
              <a:cxnLst/>
              <a:rect l="l" t="t" r="r" b="b"/>
              <a:pathLst>
                <a:path w="830579" h="778510">
                  <a:moveTo>
                    <a:pt x="726181" y="778168"/>
                  </a:moveTo>
                  <a:lnTo>
                    <a:pt x="695993" y="743121"/>
                  </a:lnTo>
                  <a:lnTo>
                    <a:pt x="676493" y="708256"/>
                  </a:lnTo>
                  <a:lnTo>
                    <a:pt x="655548" y="665405"/>
                  </a:lnTo>
                  <a:lnTo>
                    <a:pt x="634994" y="615492"/>
                  </a:lnTo>
                  <a:lnTo>
                    <a:pt x="616664" y="559443"/>
                  </a:lnTo>
                  <a:lnTo>
                    <a:pt x="602394" y="498183"/>
                  </a:lnTo>
                  <a:lnTo>
                    <a:pt x="594018" y="432637"/>
                  </a:lnTo>
                  <a:lnTo>
                    <a:pt x="548103" y="470405"/>
                  </a:lnTo>
                  <a:lnTo>
                    <a:pt x="499660" y="500753"/>
                  </a:lnTo>
                  <a:lnTo>
                    <a:pt x="450788" y="524483"/>
                  </a:lnTo>
                  <a:lnTo>
                    <a:pt x="403586" y="542399"/>
                  </a:lnTo>
                  <a:lnTo>
                    <a:pt x="360154" y="555303"/>
                  </a:lnTo>
                  <a:lnTo>
                    <a:pt x="322590" y="563997"/>
                  </a:lnTo>
                  <a:lnTo>
                    <a:pt x="292995" y="569285"/>
                  </a:lnTo>
                  <a:lnTo>
                    <a:pt x="282527" y="568797"/>
                  </a:lnTo>
                  <a:lnTo>
                    <a:pt x="273927" y="563883"/>
                  </a:lnTo>
                  <a:lnTo>
                    <a:pt x="268421" y="555732"/>
                  </a:lnTo>
                  <a:lnTo>
                    <a:pt x="267235" y="545533"/>
                  </a:lnTo>
                  <a:lnTo>
                    <a:pt x="270022" y="515079"/>
                  </a:lnTo>
                  <a:lnTo>
                    <a:pt x="275674" y="476167"/>
                  </a:lnTo>
                  <a:lnTo>
                    <a:pt x="285197" y="430930"/>
                  </a:lnTo>
                  <a:lnTo>
                    <a:pt x="299598" y="381505"/>
                  </a:lnTo>
                  <a:lnTo>
                    <a:pt x="319882" y="330023"/>
                  </a:lnTo>
                  <a:lnTo>
                    <a:pt x="347057" y="278621"/>
                  </a:lnTo>
                  <a:lnTo>
                    <a:pt x="371986" y="242136"/>
                  </a:lnTo>
                  <a:lnTo>
                    <a:pt x="311246" y="240815"/>
                  </a:lnTo>
                  <a:lnTo>
                    <a:pt x="253395" y="234019"/>
                  </a:lnTo>
                  <a:lnTo>
                    <a:pt x="199206" y="223038"/>
                  </a:lnTo>
                  <a:lnTo>
                    <a:pt x="149453" y="209162"/>
                  </a:lnTo>
                  <a:lnTo>
                    <a:pt x="104908" y="193680"/>
                  </a:lnTo>
                  <a:lnTo>
                    <a:pt x="66344" y="177879"/>
                  </a:lnTo>
                  <a:lnTo>
                    <a:pt x="10253" y="150481"/>
                  </a:lnTo>
                  <a:lnTo>
                    <a:pt x="0" y="134480"/>
                  </a:lnTo>
                  <a:lnTo>
                    <a:pt x="2076" y="128663"/>
                  </a:lnTo>
                  <a:lnTo>
                    <a:pt x="63822" y="89172"/>
                  </a:lnTo>
                  <a:lnTo>
                    <a:pt x="101752" y="69898"/>
                  </a:lnTo>
                  <a:lnTo>
                    <a:pt x="145750" y="50511"/>
                  </a:lnTo>
                  <a:lnTo>
                    <a:pt x="195123" y="32420"/>
                  </a:lnTo>
                  <a:lnTo>
                    <a:pt x="249182" y="17033"/>
                  </a:lnTo>
                  <a:lnTo>
                    <a:pt x="307234" y="5757"/>
                  </a:lnTo>
                  <a:lnTo>
                    <a:pt x="368587" y="0"/>
                  </a:lnTo>
                  <a:lnTo>
                    <a:pt x="420484" y="164"/>
                  </a:lnTo>
                  <a:lnTo>
                    <a:pt x="472183" y="4695"/>
                  </a:lnTo>
                  <a:lnTo>
                    <a:pt x="523394" y="13261"/>
                  </a:lnTo>
                  <a:lnTo>
                    <a:pt x="573824" y="25530"/>
                  </a:lnTo>
                  <a:lnTo>
                    <a:pt x="623183" y="41169"/>
                  </a:lnTo>
                  <a:lnTo>
                    <a:pt x="672393" y="59562"/>
                  </a:lnTo>
                  <a:lnTo>
                    <a:pt x="688754" y="65681"/>
                  </a:lnTo>
                  <a:lnTo>
                    <a:pt x="731779" y="95937"/>
                  </a:lnTo>
                  <a:lnTo>
                    <a:pt x="759540" y="140636"/>
                  </a:lnTo>
                  <a:lnTo>
                    <a:pt x="781517" y="190425"/>
                  </a:lnTo>
                  <a:lnTo>
                    <a:pt x="799890" y="241616"/>
                  </a:lnTo>
                  <a:lnTo>
                    <a:pt x="811565" y="282048"/>
                  </a:lnTo>
                  <a:lnTo>
                    <a:pt x="820614" y="323106"/>
                  </a:lnTo>
                  <a:lnTo>
                    <a:pt x="826843" y="364673"/>
                  </a:lnTo>
                  <a:lnTo>
                    <a:pt x="830057" y="406627"/>
                  </a:lnTo>
                  <a:lnTo>
                    <a:pt x="829406" y="467125"/>
                  </a:lnTo>
                  <a:lnTo>
                    <a:pt x="823088" y="524823"/>
                  </a:lnTo>
                  <a:lnTo>
                    <a:pt x="812426" y="578933"/>
                  </a:lnTo>
                  <a:lnTo>
                    <a:pt x="798741" y="628665"/>
                  </a:lnTo>
                  <a:lnTo>
                    <a:pt x="783355" y="673227"/>
                  </a:lnTo>
                  <a:lnTo>
                    <a:pt x="767592" y="711830"/>
                  </a:lnTo>
                  <a:lnTo>
                    <a:pt x="740221" y="767997"/>
                  </a:lnTo>
                  <a:lnTo>
                    <a:pt x="739999" y="768548"/>
                  </a:lnTo>
                  <a:lnTo>
                    <a:pt x="739388" y="769548"/>
                  </a:lnTo>
                  <a:lnTo>
                    <a:pt x="733309" y="776029"/>
                  </a:lnTo>
                  <a:lnTo>
                    <a:pt x="726181" y="778168"/>
                  </a:lnTo>
                  <a:close/>
                </a:path>
              </a:pathLst>
            </a:custGeom>
            <a:solidFill>
              <a:srgbClr val="277F2B"/>
            </a:solidFill>
          </p:spPr>
          <p:txBody>
            <a:bodyPr wrap="square" lIns="0" tIns="0" rIns="0" bIns="0" rtlCol="0"/>
            <a:lstStyle/>
            <a:p>
              <a:endParaRPr/>
            </a:p>
          </p:txBody>
        </p:sp>
        <p:sp>
          <p:nvSpPr>
            <p:cNvPr id="8" name="object 8"/>
            <p:cNvSpPr/>
            <p:nvPr/>
          </p:nvSpPr>
          <p:spPr>
            <a:xfrm>
              <a:off x="8342278" y="48821"/>
              <a:ext cx="756920" cy="730885"/>
            </a:xfrm>
            <a:custGeom>
              <a:avLst/>
              <a:gdLst/>
              <a:ahLst/>
              <a:cxnLst/>
              <a:rect l="l" t="t" r="r" b="b"/>
              <a:pathLst>
                <a:path w="756920" h="730885">
                  <a:moveTo>
                    <a:pt x="641426" y="103673"/>
                  </a:moveTo>
                  <a:lnTo>
                    <a:pt x="250127" y="103673"/>
                  </a:lnTo>
                  <a:lnTo>
                    <a:pt x="401196" y="97249"/>
                  </a:lnTo>
                  <a:lnTo>
                    <a:pt x="276621" y="31300"/>
                  </a:lnTo>
                  <a:lnTo>
                    <a:pt x="270948" y="26979"/>
                  </a:lnTo>
                  <a:lnTo>
                    <a:pt x="268312" y="21446"/>
                  </a:lnTo>
                  <a:lnTo>
                    <a:pt x="268292" y="15494"/>
                  </a:lnTo>
                  <a:lnTo>
                    <a:pt x="270466" y="9918"/>
                  </a:lnTo>
                  <a:lnTo>
                    <a:pt x="274285" y="3670"/>
                  </a:lnTo>
                  <a:lnTo>
                    <a:pt x="282134" y="0"/>
                  </a:lnTo>
                  <a:lnTo>
                    <a:pt x="290395" y="5391"/>
                  </a:lnTo>
                  <a:lnTo>
                    <a:pt x="459432" y="95195"/>
                  </a:lnTo>
                  <a:lnTo>
                    <a:pt x="635613" y="95195"/>
                  </a:lnTo>
                  <a:lnTo>
                    <a:pt x="639860" y="100326"/>
                  </a:lnTo>
                  <a:lnTo>
                    <a:pt x="641426" y="103673"/>
                  </a:lnTo>
                  <a:close/>
                </a:path>
                <a:path w="756920" h="730885">
                  <a:moveTo>
                    <a:pt x="15587" y="142956"/>
                  </a:moveTo>
                  <a:lnTo>
                    <a:pt x="6763" y="141003"/>
                  </a:lnTo>
                  <a:lnTo>
                    <a:pt x="1545" y="135204"/>
                  </a:lnTo>
                  <a:lnTo>
                    <a:pt x="0" y="127573"/>
                  </a:lnTo>
                  <a:lnTo>
                    <a:pt x="2193" y="120125"/>
                  </a:lnTo>
                  <a:lnTo>
                    <a:pt x="4434" y="116459"/>
                  </a:lnTo>
                  <a:lnTo>
                    <a:pt x="8474" y="113779"/>
                  </a:lnTo>
                  <a:lnTo>
                    <a:pt x="14135" y="113692"/>
                  </a:lnTo>
                  <a:lnTo>
                    <a:pt x="192306" y="105982"/>
                  </a:lnTo>
                  <a:lnTo>
                    <a:pt x="119349" y="67345"/>
                  </a:lnTo>
                  <a:lnTo>
                    <a:pt x="116539" y="58648"/>
                  </a:lnTo>
                  <a:lnTo>
                    <a:pt x="120451" y="51312"/>
                  </a:lnTo>
                  <a:lnTo>
                    <a:pt x="124982" y="43898"/>
                  </a:lnTo>
                  <a:lnTo>
                    <a:pt x="133341" y="41454"/>
                  </a:lnTo>
                  <a:lnTo>
                    <a:pt x="140291" y="45245"/>
                  </a:lnTo>
                  <a:lnTo>
                    <a:pt x="250127" y="103673"/>
                  </a:lnTo>
                  <a:lnTo>
                    <a:pt x="641426" y="103673"/>
                  </a:lnTo>
                  <a:lnTo>
                    <a:pt x="642922" y="106868"/>
                  </a:lnTo>
                  <a:lnTo>
                    <a:pt x="643451" y="119142"/>
                  </a:lnTo>
                  <a:lnTo>
                    <a:pt x="593543" y="119142"/>
                  </a:lnTo>
                  <a:lnTo>
                    <a:pt x="461250" y="124797"/>
                  </a:lnTo>
                  <a:lnTo>
                    <a:pt x="457537" y="127185"/>
                  </a:lnTo>
                  <a:lnTo>
                    <a:pt x="402810" y="127185"/>
                  </a:lnTo>
                  <a:lnTo>
                    <a:pt x="251945" y="133275"/>
                  </a:lnTo>
                  <a:lnTo>
                    <a:pt x="248738" y="135330"/>
                  </a:lnTo>
                  <a:lnTo>
                    <a:pt x="193708" y="135330"/>
                  </a:lnTo>
                  <a:lnTo>
                    <a:pt x="15587" y="142956"/>
                  </a:lnTo>
                  <a:close/>
                </a:path>
                <a:path w="756920" h="730885">
                  <a:moveTo>
                    <a:pt x="635613" y="95195"/>
                  </a:moveTo>
                  <a:lnTo>
                    <a:pt x="459432" y="95195"/>
                  </a:lnTo>
                  <a:lnTo>
                    <a:pt x="622697" y="88100"/>
                  </a:lnTo>
                  <a:lnTo>
                    <a:pt x="629456" y="90593"/>
                  </a:lnTo>
                  <a:lnTo>
                    <a:pt x="635274" y="94785"/>
                  </a:lnTo>
                  <a:lnTo>
                    <a:pt x="635613" y="95195"/>
                  </a:lnTo>
                  <a:close/>
                </a:path>
                <a:path w="756920" h="730885">
                  <a:moveTo>
                    <a:pt x="326954" y="267222"/>
                  </a:moveTo>
                  <a:lnTo>
                    <a:pt x="318061" y="265622"/>
                  </a:lnTo>
                  <a:lnTo>
                    <a:pt x="312468" y="259870"/>
                  </a:lnTo>
                  <a:lnTo>
                    <a:pt x="310539" y="252089"/>
                  </a:lnTo>
                  <a:lnTo>
                    <a:pt x="312640" y="244400"/>
                  </a:lnTo>
                  <a:lnTo>
                    <a:pt x="314473" y="241401"/>
                  </a:lnTo>
                  <a:lnTo>
                    <a:pt x="317574" y="238948"/>
                  </a:lnTo>
                  <a:lnTo>
                    <a:pt x="322170" y="237981"/>
                  </a:lnTo>
                  <a:lnTo>
                    <a:pt x="512181" y="207527"/>
                  </a:lnTo>
                  <a:lnTo>
                    <a:pt x="593543" y="119142"/>
                  </a:lnTo>
                  <a:lnTo>
                    <a:pt x="643451" y="119142"/>
                  </a:lnTo>
                  <a:lnTo>
                    <a:pt x="644294" y="138706"/>
                  </a:lnTo>
                  <a:lnTo>
                    <a:pt x="614883" y="138706"/>
                  </a:lnTo>
                  <a:lnTo>
                    <a:pt x="533572" y="227008"/>
                  </a:lnTo>
                  <a:lnTo>
                    <a:pt x="532401" y="242309"/>
                  </a:lnTo>
                  <a:lnTo>
                    <a:pt x="479598" y="242309"/>
                  </a:lnTo>
                  <a:lnTo>
                    <a:pt x="326954" y="267222"/>
                  </a:lnTo>
                  <a:close/>
                </a:path>
                <a:path w="756920" h="730885">
                  <a:moveTo>
                    <a:pt x="291510" y="230050"/>
                  </a:moveTo>
                  <a:lnTo>
                    <a:pt x="283038" y="225623"/>
                  </a:lnTo>
                  <a:lnTo>
                    <a:pt x="278593" y="217135"/>
                  </a:lnTo>
                  <a:lnTo>
                    <a:pt x="280221" y="207767"/>
                  </a:lnTo>
                  <a:lnTo>
                    <a:pt x="281442" y="205768"/>
                  </a:lnTo>
                  <a:lnTo>
                    <a:pt x="283266" y="203907"/>
                  </a:lnTo>
                  <a:lnTo>
                    <a:pt x="285890" y="202421"/>
                  </a:lnTo>
                  <a:lnTo>
                    <a:pt x="402810" y="127185"/>
                  </a:lnTo>
                  <a:lnTo>
                    <a:pt x="457537" y="127185"/>
                  </a:lnTo>
                  <a:lnTo>
                    <a:pt x="301963" y="227234"/>
                  </a:lnTo>
                  <a:lnTo>
                    <a:pt x="291510" y="230050"/>
                  </a:lnTo>
                  <a:close/>
                </a:path>
                <a:path w="756920" h="730885">
                  <a:moveTo>
                    <a:pt x="136580" y="203562"/>
                  </a:moveTo>
                  <a:lnTo>
                    <a:pt x="128235" y="199213"/>
                  </a:lnTo>
                  <a:lnTo>
                    <a:pt x="123855" y="190765"/>
                  </a:lnTo>
                  <a:lnTo>
                    <a:pt x="125500" y="181408"/>
                  </a:lnTo>
                  <a:lnTo>
                    <a:pt x="126722" y="179409"/>
                  </a:lnTo>
                  <a:lnTo>
                    <a:pt x="128629" y="177599"/>
                  </a:lnTo>
                  <a:lnTo>
                    <a:pt x="131253" y="176114"/>
                  </a:lnTo>
                  <a:lnTo>
                    <a:pt x="193708" y="135330"/>
                  </a:lnTo>
                  <a:lnTo>
                    <a:pt x="248738" y="135330"/>
                  </a:lnTo>
                  <a:lnTo>
                    <a:pt x="146827" y="200620"/>
                  </a:lnTo>
                  <a:lnTo>
                    <a:pt x="136580" y="203562"/>
                  </a:lnTo>
                  <a:close/>
                </a:path>
                <a:path w="756920" h="730885">
                  <a:moveTo>
                    <a:pt x="547675" y="459780"/>
                  </a:moveTo>
                  <a:lnTo>
                    <a:pt x="537440" y="458032"/>
                  </a:lnTo>
                  <a:lnTo>
                    <a:pt x="530662" y="450137"/>
                  </a:lnTo>
                  <a:lnTo>
                    <a:pt x="531561" y="438492"/>
                  </a:lnTo>
                  <a:lnTo>
                    <a:pt x="620280" y="271417"/>
                  </a:lnTo>
                  <a:lnTo>
                    <a:pt x="614883" y="138706"/>
                  </a:lnTo>
                  <a:lnTo>
                    <a:pt x="644294" y="138706"/>
                  </a:lnTo>
                  <a:lnTo>
                    <a:pt x="649960" y="270218"/>
                  </a:lnTo>
                  <a:lnTo>
                    <a:pt x="687273" y="328372"/>
                  </a:lnTo>
                  <a:lnTo>
                    <a:pt x="652064" y="328372"/>
                  </a:lnTo>
                  <a:lnTo>
                    <a:pt x="652110" y="329441"/>
                  </a:lnTo>
                  <a:lnTo>
                    <a:pt x="622921" y="329441"/>
                  </a:lnTo>
                  <a:lnTo>
                    <a:pt x="557603" y="452233"/>
                  </a:lnTo>
                  <a:lnTo>
                    <a:pt x="557146" y="452983"/>
                  </a:lnTo>
                  <a:lnTo>
                    <a:pt x="547675" y="459780"/>
                  </a:lnTo>
                  <a:close/>
                </a:path>
                <a:path w="756920" h="730885">
                  <a:moveTo>
                    <a:pt x="260188" y="399312"/>
                  </a:moveTo>
                  <a:lnTo>
                    <a:pt x="251331" y="397770"/>
                  </a:lnTo>
                  <a:lnTo>
                    <a:pt x="245817" y="392146"/>
                  </a:lnTo>
                  <a:lnTo>
                    <a:pt x="243967" y="384492"/>
                  </a:lnTo>
                  <a:lnTo>
                    <a:pt x="246105" y="376861"/>
                  </a:lnTo>
                  <a:lnTo>
                    <a:pt x="247989" y="373778"/>
                  </a:lnTo>
                  <a:lnTo>
                    <a:pt x="251173" y="371376"/>
                  </a:lnTo>
                  <a:lnTo>
                    <a:pt x="255820" y="370325"/>
                  </a:lnTo>
                  <a:lnTo>
                    <a:pt x="380310" y="350290"/>
                  </a:lnTo>
                  <a:lnTo>
                    <a:pt x="479598" y="242309"/>
                  </a:lnTo>
                  <a:lnTo>
                    <a:pt x="532401" y="242309"/>
                  </a:lnTo>
                  <a:lnTo>
                    <a:pt x="530884" y="262127"/>
                  </a:lnTo>
                  <a:lnTo>
                    <a:pt x="501354" y="262127"/>
                  </a:lnTo>
                  <a:lnTo>
                    <a:pt x="401863" y="370442"/>
                  </a:lnTo>
                  <a:lnTo>
                    <a:pt x="400714" y="385409"/>
                  </a:lnTo>
                  <a:lnTo>
                    <a:pt x="348091" y="385409"/>
                  </a:lnTo>
                  <a:lnTo>
                    <a:pt x="260188" y="399312"/>
                  </a:lnTo>
                  <a:close/>
                </a:path>
                <a:path w="756920" h="730885">
                  <a:moveTo>
                    <a:pt x="499387" y="434691"/>
                  </a:moveTo>
                  <a:lnTo>
                    <a:pt x="491644" y="429264"/>
                  </a:lnTo>
                  <a:lnTo>
                    <a:pt x="489478" y="418609"/>
                  </a:lnTo>
                  <a:lnTo>
                    <a:pt x="501354" y="262127"/>
                  </a:lnTo>
                  <a:lnTo>
                    <a:pt x="530884" y="262127"/>
                  </a:lnTo>
                  <a:lnTo>
                    <a:pt x="518728" y="420923"/>
                  </a:lnTo>
                  <a:lnTo>
                    <a:pt x="518635" y="424070"/>
                  </a:lnTo>
                  <a:lnTo>
                    <a:pt x="517844" y="426676"/>
                  </a:lnTo>
                  <a:lnTo>
                    <a:pt x="516520" y="428842"/>
                  </a:lnTo>
                  <a:lnTo>
                    <a:pt x="508935" y="434635"/>
                  </a:lnTo>
                  <a:lnTo>
                    <a:pt x="499387" y="434691"/>
                  </a:lnTo>
                  <a:close/>
                </a:path>
                <a:path w="756920" h="730885">
                  <a:moveTo>
                    <a:pt x="741642" y="453086"/>
                  </a:moveTo>
                  <a:lnTo>
                    <a:pt x="734548" y="452133"/>
                  </a:lnTo>
                  <a:lnTo>
                    <a:pt x="728339" y="446958"/>
                  </a:lnTo>
                  <a:lnTo>
                    <a:pt x="652064" y="328372"/>
                  </a:lnTo>
                  <a:lnTo>
                    <a:pt x="687273" y="328372"/>
                  </a:lnTo>
                  <a:lnTo>
                    <a:pt x="753099" y="430967"/>
                  </a:lnTo>
                  <a:lnTo>
                    <a:pt x="756321" y="436369"/>
                  </a:lnTo>
                  <a:lnTo>
                    <a:pt x="755793" y="441538"/>
                  </a:lnTo>
                  <a:lnTo>
                    <a:pt x="753349" y="445537"/>
                  </a:lnTo>
                  <a:lnTo>
                    <a:pt x="748337" y="450620"/>
                  </a:lnTo>
                  <a:lnTo>
                    <a:pt x="741642" y="453086"/>
                  </a:lnTo>
                  <a:close/>
                </a:path>
                <a:path w="756920" h="730885">
                  <a:moveTo>
                    <a:pt x="586389" y="611740"/>
                  </a:moveTo>
                  <a:lnTo>
                    <a:pt x="576220" y="609886"/>
                  </a:lnTo>
                  <a:lnTo>
                    <a:pt x="569469" y="601947"/>
                  </a:lnTo>
                  <a:lnTo>
                    <a:pt x="570290" y="590429"/>
                  </a:lnTo>
                  <a:lnTo>
                    <a:pt x="628803" y="480642"/>
                  </a:lnTo>
                  <a:lnTo>
                    <a:pt x="622921" y="329441"/>
                  </a:lnTo>
                  <a:lnTo>
                    <a:pt x="652110" y="329441"/>
                  </a:lnTo>
                  <a:lnTo>
                    <a:pt x="658484" y="479443"/>
                  </a:lnTo>
                  <a:lnTo>
                    <a:pt x="695702" y="537264"/>
                  </a:lnTo>
                  <a:lnTo>
                    <a:pt x="660791" y="537264"/>
                  </a:lnTo>
                  <a:lnTo>
                    <a:pt x="660852" y="538667"/>
                  </a:lnTo>
                  <a:lnTo>
                    <a:pt x="631444" y="538667"/>
                  </a:lnTo>
                  <a:lnTo>
                    <a:pt x="596281" y="604254"/>
                  </a:lnTo>
                  <a:lnTo>
                    <a:pt x="595823" y="605003"/>
                  </a:lnTo>
                  <a:lnTo>
                    <a:pt x="586389" y="611740"/>
                  </a:lnTo>
                  <a:close/>
                </a:path>
                <a:path w="756920" h="730885">
                  <a:moveTo>
                    <a:pt x="230291" y="513200"/>
                  </a:moveTo>
                  <a:lnTo>
                    <a:pt x="348091" y="385409"/>
                  </a:lnTo>
                  <a:lnTo>
                    <a:pt x="400714" y="385409"/>
                  </a:lnTo>
                  <a:lnTo>
                    <a:pt x="399199" y="405144"/>
                  </a:lnTo>
                  <a:lnTo>
                    <a:pt x="369899" y="405144"/>
                  </a:lnTo>
                  <a:lnTo>
                    <a:pt x="270879" y="513038"/>
                  </a:lnTo>
                  <a:lnTo>
                    <a:pt x="230962" y="513038"/>
                  </a:lnTo>
                  <a:lnTo>
                    <a:pt x="230291" y="513200"/>
                  </a:lnTo>
                  <a:close/>
                </a:path>
                <a:path w="756920" h="730885">
                  <a:moveTo>
                    <a:pt x="372872" y="509900"/>
                  </a:moveTo>
                  <a:lnTo>
                    <a:pt x="365130" y="504472"/>
                  </a:lnTo>
                  <a:lnTo>
                    <a:pt x="362964" y="493817"/>
                  </a:lnTo>
                  <a:lnTo>
                    <a:pt x="369899" y="405144"/>
                  </a:lnTo>
                  <a:lnTo>
                    <a:pt x="399199" y="405144"/>
                  </a:lnTo>
                  <a:lnTo>
                    <a:pt x="392214" y="496132"/>
                  </a:lnTo>
                  <a:lnTo>
                    <a:pt x="392121" y="499279"/>
                  </a:lnTo>
                  <a:lnTo>
                    <a:pt x="391329" y="501885"/>
                  </a:lnTo>
                  <a:lnTo>
                    <a:pt x="390006" y="504051"/>
                  </a:lnTo>
                  <a:lnTo>
                    <a:pt x="382421" y="509844"/>
                  </a:lnTo>
                  <a:lnTo>
                    <a:pt x="372872" y="509900"/>
                  </a:lnTo>
                  <a:close/>
                </a:path>
                <a:path w="756920" h="730885">
                  <a:moveTo>
                    <a:pt x="243904" y="537260"/>
                  </a:moveTo>
                  <a:lnTo>
                    <a:pt x="234524" y="533351"/>
                  </a:lnTo>
                  <a:lnTo>
                    <a:pt x="228172" y="524942"/>
                  </a:lnTo>
                  <a:lnTo>
                    <a:pt x="228731" y="515565"/>
                  </a:lnTo>
                  <a:lnTo>
                    <a:pt x="229291" y="514649"/>
                  </a:lnTo>
                  <a:lnTo>
                    <a:pt x="230017" y="513834"/>
                  </a:lnTo>
                  <a:lnTo>
                    <a:pt x="230962" y="513038"/>
                  </a:lnTo>
                  <a:lnTo>
                    <a:pt x="270879" y="513038"/>
                  </a:lnTo>
                  <a:lnTo>
                    <a:pt x="252431" y="533139"/>
                  </a:lnTo>
                  <a:lnTo>
                    <a:pt x="243904" y="537260"/>
                  </a:lnTo>
                  <a:close/>
                </a:path>
                <a:path w="756920" h="730885">
                  <a:moveTo>
                    <a:pt x="714252" y="606237"/>
                  </a:moveTo>
                  <a:lnTo>
                    <a:pt x="707184" y="605203"/>
                  </a:lnTo>
                  <a:lnTo>
                    <a:pt x="700851" y="599964"/>
                  </a:lnTo>
                  <a:lnTo>
                    <a:pt x="660791" y="537264"/>
                  </a:lnTo>
                  <a:lnTo>
                    <a:pt x="695702" y="537264"/>
                  </a:lnTo>
                  <a:lnTo>
                    <a:pt x="725746" y="583941"/>
                  </a:lnTo>
                  <a:lnTo>
                    <a:pt x="728866" y="589509"/>
                  </a:lnTo>
                  <a:lnTo>
                    <a:pt x="728287" y="594762"/>
                  </a:lnTo>
                  <a:lnTo>
                    <a:pt x="725792" y="598844"/>
                  </a:lnTo>
                  <a:lnTo>
                    <a:pt x="720855" y="603854"/>
                  </a:lnTo>
                  <a:lnTo>
                    <a:pt x="714252" y="606237"/>
                  </a:lnTo>
                  <a:close/>
                </a:path>
                <a:path w="756920" h="730885">
                  <a:moveTo>
                    <a:pt x="650337" y="730315"/>
                  </a:moveTo>
                  <a:lnTo>
                    <a:pt x="642463" y="726068"/>
                  </a:lnTo>
                  <a:lnTo>
                    <a:pt x="638732" y="716586"/>
                  </a:lnTo>
                  <a:lnTo>
                    <a:pt x="631444" y="538667"/>
                  </a:lnTo>
                  <a:lnTo>
                    <a:pt x="660852" y="538667"/>
                  </a:lnTo>
                  <a:lnTo>
                    <a:pt x="668496" y="715439"/>
                  </a:lnTo>
                  <a:lnTo>
                    <a:pt x="668436" y="718720"/>
                  </a:lnTo>
                  <a:lnTo>
                    <a:pt x="667677" y="721460"/>
                  </a:lnTo>
                  <a:lnTo>
                    <a:pt x="666302" y="723709"/>
                  </a:lnTo>
                  <a:lnTo>
                    <a:pt x="659301" y="729479"/>
                  </a:lnTo>
                  <a:lnTo>
                    <a:pt x="650337" y="730315"/>
                  </a:lnTo>
                  <a:close/>
                </a:path>
              </a:pathLst>
            </a:custGeom>
            <a:solidFill>
              <a:srgbClr val="000000">
                <a:alpha val="49803"/>
              </a:srgbClr>
            </a:solidFill>
          </p:spPr>
          <p:txBody>
            <a:bodyPr wrap="square" lIns="0" tIns="0" rIns="0" bIns="0" rtlCol="0"/>
            <a:lstStyle/>
            <a:p>
              <a:endParaRPr/>
            </a:p>
          </p:txBody>
        </p:sp>
      </p:gr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50" y="288915"/>
            <a:ext cx="8100074" cy="4112669"/>
          </a:xfrm>
          <a:prstGeom prst="rect">
            <a:avLst/>
          </a:prstGeom>
        </p:spPr>
      </p:pic>
      <p:grpSp>
        <p:nvGrpSpPr>
          <p:cNvPr id="10" name="object 10"/>
          <p:cNvGrpSpPr/>
          <p:nvPr/>
        </p:nvGrpSpPr>
        <p:grpSpPr>
          <a:xfrm>
            <a:off x="-357763" y="-54661"/>
            <a:ext cx="9144000" cy="5158105"/>
            <a:chOff x="0" y="-14287"/>
            <a:chExt cx="9144000" cy="5158105"/>
          </a:xfrm>
        </p:grpSpPr>
        <p:sp>
          <p:nvSpPr>
            <p:cNvPr id="11" name="object 11"/>
            <p:cNvSpPr/>
            <p:nvPr/>
          </p:nvSpPr>
          <p:spPr>
            <a:xfrm>
              <a:off x="6833302" y="4656667"/>
              <a:ext cx="1106170" cy="487045"/>
            </a:xfrm>
            <a:custGeom>
              <a:avLst/>
              <a:gdLst/>
              <a:ahLst/>
              <a:cxnLst/>
              <a:rect l="l" t="t" r="r" b="b"/>
              <a:pathLst>
                <a:path w="1106170" h="487045">
                  <a:moveTo>
                    <a:pt x="769477" y="393102"/>
                  </a:moveTo>
                  <a:lnTo>
                    <a:pt x="339223" y="393102"/>
                  </a:lnTo>
                  <a:lnTo>
                    <a:pt x="326309" y="333186"/>
                  </a:lnTo>
                  <a:lnTo>
                    <a:pt x="314692" y="200593"/>
                  </a:lnTo>
                  <a:lnTo>
                    <a:pt x="345055" y="66056"/>
                  </a:lnTo>
                  <a:lnTo>
                    <a:pt x="458079" y="308"/>
                  </a:lnTo>
                  <a:lnTo>
                    <a:pt x="462337" y="123"/>
                  </a:lnTo>
                  <a:lnTo>
                    <a:pt x="466534" y="0"/>
                  </a:lnTo>
                  <a:lnTo>
                    <a:pt x="470669" y="0"/>
                  </a:lnTo>
                  <a:lnTo>
                    <a:pt x="629046" y="61422"/>
                  </a:lnTo>
                  <a:lnTo>
                    <a:pt x="719351" y="196551"/>
                  </a:lnTo>
                  <a:lnTo>
                    <a:pt x="760018" y="331680"/>
                  </a:lnTo>
                  <a:lnTo>
                    <a:pt x="769477" y="393102"/>
                  </a:lnTo>
                  <a:close/>
                </a:path>
                <a:path w="1106170" h="487045">
                  <a:moveTo>
                    <a:pt x="1082115" y="393102"/>
                  </a:moveTo>
                  <a:lnTo>
                    <a:pt x="769477" y="393102"/>
                  </a:lnTo>
                  <a:lnTo>
                    <a:pt x="772175" y="358245"/>
                  </a:lnTo>
                  <a:lnTo>
                    <a:pt x="787265" y="281559"/>
                  </a:lnTo>
                  <a:lnTo>
                    <a:pt x="825243" y="204872"/>
                  </a:lnTo>
                  <a:lnTo>
                    <a:pt x="896602" y="170015"/>
                  </a:lnTo>
                  <a:lnTo>
                    <a:pt x="901046" y="170015"/>
                  </a:lnTo>
                  <a:lnTo>
                    <a:pt x="1007307" y="231523"/>
                  </a:lnTo>
                  <a:lnTo>
                    <a:pt x="1068261" y="345130"/>
                  </a:lnTo>
                  <a:lnTo>
                    <a:pt x="1082115" y="393102"/>
                  </a:lnTo>
                  <a:close/>
                </a:path>
                <a:path w="1106170" h="487045">
                  <a:moveTo>
                    <a:pt x="1105869" y="486832"/>
                  </a:moveTo>
                  <a:lnTo>
                    <a:pt x="260" y="486832"/>
                  </a:lnTo>
                  <a:lnTo>
                    <a:pt x="0" y="466626"/>
                  </a:lnTo>
                  <a:lnTo>
                    <a:pt x="10469" y="383321"/>
                  </a:lnTo>
                  <a:lnTo>
                    <a:pt x="49797" y="300016"/>
                  </a:lnTo>
                  <a:lnTo>
                    <a:pt x="135883" y="262150"/>
                  </a:lnTo>
                  <a:lnTo>
                    <a:pt x="139030" y="262150"/>
                  </a:lnTo>
                  <a:lnTo>
                    <a:pt x="242244" y="286882"/>
                  </a:lnTo>
                  <a:lnTo>
                    <a:pt x="301432" y="331345"/>
                  </a:lnTo>
                  <a:lnTo>
                    <a:pt x="331103" y="374026"/>
                  </a:lnTo>
                  <a:lnTo>
                    <a:pt x="339223" y="393102"/>
                  </a:lnTo>
                  <a:lnTo>
                    <a:pt x="1082115" y="393102"/>
                  </a:lnTo>
                  <a:lnTo>
                    <a:pt x="1099976" y="454952"/>
                  </a:lnTo>
                  <a:lnTo>
                    <a:pt x="1105869" y="486832"/>
                  </a:lnTo>
                  <a:close/>
                </a:path>
              </a:pathLst>
            </a:custGeom>
            <a:solidFill>
              <a:srgbClr val="F3970D"/>
            </a:solidFill>
          </p:spPr>
          <p:txBody>
            <a:bodyPr wrap="square" lIns="0" tIns="0" rIns="0" bIns="0" rtlCol="0"/>
            <a:lstStyle/>
            <a:p>
              <a:endParaRPr/>
            </a:p>
          </p:txBody>
        </p:sp>
        <p:pic>
          <p:nvPicPr>
            <p:cNvPr id="12" name="object 12"/>
            <p:cNvPicPr/>
            <p:nvPr/>
          </p:nvPicPr>
          <p:blipFill>
            <a:blip r:embed="rId4" cstate="print"/>
            <a:stretch>
              <a:fillRect/>
            </a:stretch>
          </p:blipFill>
          <p:spPr>
            <a:xfrm>
              <a:off x="7976803" y="3475028"/>
              <a:ext cx="1167197" cy="1629881"/>
            </a:xfrm>
            <a:prstGeom prst="rect">
              <a:avLst/>
            </a:prstGeom>
          </p:spPr>
        </p:pic>
        <p:pic>
          <p:nvPicPr>
            <p:cNvPr id="13" name="object 13"/>
            <p:cNvPicPr/>
            <p:nvPr/>
          </p:nvPicPr>
          <p:blipFill>
            <a:blip r:embed="rId5" cstate="print"/>
            <a:stretch>
              <a:fillRect/>
            </a:stretch>
          </p:blipFill>
          <p:spPr>
            <a:xfrm>
              <a:off x="8033952" y="3513128"/>
              <a:ext cx="1059535" cy="1515581"/>
            </a:xfrm>
            <a:prstGeom prst="rect">
              <a:avLst/>
            </a:prstGeom>
          </p:spPr>
        </p:pic>
        <p:pic>
          <p:nvPicPr>
            <p:cNvPr id="14" name="object 14"/>
            <p:cNvPicPr/>
            <p:nvPr/>
          </p:nvPicPr>
          <p:blipFill>
            <a:blip r:embed="rId6" cstate="print"/>
            <a:stretch>
              <a:fillRect/>
            </a:stretch>
          </p:blipFill>
          <p:spPr>
            <a:xfrm>
              <a:off x="7446476" y="3975170"/>
              <a:ext cx="756998" cy="1168329"/>
            </a:xfrm>
            <a:prstGeom prst="rect">
              <a:avLst/>
            </a:prstGeom>
          </p:spPr>
        </p:pic>
        <p:sp>
          <p:nvSpPr>
            <p:cNvPr id="15" name="object 15"/>
            <p:cNvSpPr/>
            <p:nvPr/>
          </p:nvSpPr>
          <p:spPr>
            <a:xfrm>
              <a:off x="7517967" y="4027557"/>
              <a:ext cx="614045" cy="1065530"/>
            </a:xfrm>
            <a:custGeom>
              <a:avLst/>
              <a:gdLst/>
              <a:ahLst/>
              <a:cxnLst/>
              <a:rect l="l" t="t" r="r" b="b"/>
              <a:pathLst>
                <a:path w="614045" h="1065529">
                  <a:moveTo>
                    <a:pt x="487511" y="1065347"/>
                  </a:moveTo>
                  <a:lnTo>
                    <a:pt x="126764" y="1065347"/>
                  </a:lnTo>
                  <a:lnTo>
                    <a:pt x="105293" y="1061176"/>
                  </a:lnTo>
                  <a:lnTo>
                    <a:pt x="87533" y="1049722"/>
                  </a:lnTo>
                  <a:lnTo>
                    <a:pt x="75173" y="1032578"/>
                  </a:lnTo>
                  <a:lnTo>
                    <a:pt x="69899" y="1011332"/>
                  </a:lnTo>
                  <a:lnTo>
                    <a:pt x="39858" y="385677"/>
                  </a:lnTo>
                  <a:lnTo>
                    <a:pt x="18848" y="366487"/>
                  </a:lnTo>
                  <a:lnTo>
                    <a:pt x="5323" y="342247"/>
                  </a:lnTo>
                  <a:lnTo>
                    <a:pt x="0" y="314973"/>
                  </a:lnTo>
                  <a:lnTo>
                    <a:pt x="3592" y="286676"/>
                  </a:lnTo>
                  <a:lnTo>
                    <a:pt x="16084" y="261136"/>
                  </a:lnTo>
                  <a:lnTo>
                    <a:pt x="35468" y="241320"/>
                  </a:lnTo>
                  <a:lnTo>
                    <a:pt x="60057" y="228500"/>
                  </a:lnTo>
                  <a:lnTo>
                    <a:pt x="88162" y="223944"/>
                  </a:lnTo>
                  <a:lnTo>
                    <a:pt x="159398" y="223944"/>
                  </a:lnTo>
                  <a:lnTo>
                    <a:pt x="133457" y="111816"/>
                  </a:lnTo>
                  <a:lnTo>
                    <a:pt x="115394" y="85853"/>
                  </a:lnTo>
                  <a:lnTo>
                    <a:pt x="114137" y="56271"/>
                  </a:lnTo>
                  <a:lnTo>
                    <a:pt x="128065" y="30152"/>
                  </a:lnTo>
                  <a:lnTo>
                    <a:pt x="155559" y="14580"/>
                  </a:lnTo>
                  <a:lnTo>
                    <a:pt x="212631" y="1504"/>
                  </a:lnTo>
                  <a:lnTo>
                    <a:pt x="216989" y="466"/>
                  </a:lnTo>
                  <a:lnTo>
                    <a:pt x="221296" y="0"/>
                  </a:lnTo>
                  <a:lnTo>
                    <a:pt x="225498" y="0"/>
                  </a:lnTo>
                  <a:lnTo>
                    <a:pt x="251232" y="6491"/>
                  </a:lnTo>
                  <a:lnTo>
                    <a:pt x="270468" y="23563"/>
                  </a:lnTo>
                  <a:lnTo>
                    <a:pt x="280073" y="47610"/>
                  </a:lnTo>
                  <a:lnTo>
                    <a:pt x="276914" y="75028"/>
                  </a:lnTo>
                  <a:lnTo>
                    <a:pt x="294659" y="151665"/>
                  </a:lnTo>
                  <a:lnTo>
                    <a:pt x="294918" y="152184"/>
                  </a:lnTo>
                  <a:lnTo>
                    <a:pt x="294918" y="152963"/>
                  </a:lnTo>
                  <a:lnTo>
                    <a:pt x="311365" y="223944"/>
                  </a:lnTo>
                  <a:lnTo>
                    <a:pt x="526060" y="223944"/>
                  </a:lnTo>
                  <a:lnTo>
                    <a:pt x="554082" y="228500"/>
                  </a:lnTo>
                  <a:lnTo>
                    <a:pt x="578670" y="241320"/>
                  </a:lnTo>
                  <a:lnTo>
                    <a:pt x="598044" y="261136"/>
                  </a:lnTo>
                  <a:lnTo>
                    <a:pt x="610423" y="286676"/>
                  </a:lnTo>
                  <a:lnTo>
                    <a:pt x="614015" y="314863"/>
                  </a:lnTo>
                  <a:lnTo>
                    <a:pt x="608691" y="342150"/>
                  </a:lnTo>
                  <a:lnTo>
                    <a:pt x="595167" y="366450"/>
                  </a:lnTo>
                  <a:lnTo>
                    <a:pt x="574156" y="385677"/>
                  </a:lnTo>
                  <a:lnTo>
                    <a:pt x="544064" y="1011332"/>
                  </a:lnTo>
                  <a:lnTo>
                    <a:pt x="538970" y="1032578"/>
                  </a:lnTo>
                  <a:lnTo>
                    <a:pt x="526702" y="1049722"/>
                  </a:lnTo>
                  <a:lnTo>
                    <a:pt x="508977" y="1061176"/>
                  </a:lnTo>
                  <a:lnTo>
                    <a:pt x="487511" y="1065347"/>
                  </a:lnTo>
                  <a:close/>
                </a:path>
              </a:pathLst>
            </a:custGeom>
            <a:solidFill>
              <a:srgbClr val="FFFFFF"/>
            </a:solidFill>
          </p:spPr>
          <p:txBody>
            <a:bodyPr wrap="square" lIns="0" tIns="0" rIns="0" bIns="0" rtlCol="0"/>
            <a:lstStyle/>
            <a:p>
              <a:endParaRPr/>
            </a:p>
          </p:txBody>
        </p:sp>
        <p:sp>
          <p:nvSpPr>
            <p:cNvPr id="16" name="object 16"/>
            <p:cNvSpPr/>
            <p:nvPr/>
          </p:nvSpPr>
          <p:spPr>
            <a:xfrm>
              <a:off x="7517967" y="4027557"/>
              <a:ext cx="614045" cy="1065530"/>
            </a:xfrm>
            <a:custGeom>
              <a:avLst/>
              <a:gdLst/>
              <a:ahLst/>
              <a:cxnLst/>
              <a:rect l="l" t="t" r="r" b="b"/>
              <a:pathLst>
                <a:path w="614045" h="1065529">
                  <a:moveTo>
                    <a:pt x="225498" y="0"/>
                  </a:moveTo>
                  <a:lnTo>
                    <a:pt x="221296" y="0"/>
                  </a:lnTo>
                  <a:lnTo>
                    <a:pt x="216989" y="466"/>
                  </a:lnTo>
                  <a:lnTo>
                    <a:pt x="212631" y="1504"/>
                  </a:lnTo>
                  <a:lnTo>
                    <a:pt x="155559" y="14580"/>
                  </a:lnTo>
                  <a:lnTo>
                    <a:pt x="128065" y="30152"/>
                  </a:lnTo>
                  <a:lnTo>
                    <a:pt x="114137" y="56271"/>
                  </a:lnTo>
                  <a:lnTo>
                    <a:pt x="115394" y="85853"/>
                  </a:lnTo>
                  <a:lnTo>
                    <a:pt x="133457" y="111816"/>
                  </a:lnTo>
                  <a:lnTo>
                    <a:pt x="159398" y="223944"/>
                  </a:lnTo>
                  <a:lnTo>
                    <a:pt x="88162" y="223944"/>
                  </a:lnTo>
                  <a:lnTo>
                    <a:pt x="60057" y="228500"/>
                  </a:lnTo>
                  <a:lnTo>
                    <a:pt x="35468" y="241320"/>
                  </a:lnTo>
                  <a:lnTo>
                    <a:pt x="16084" y="261136"/>
                  </a:lnTo>
                  <a:lnTo>
                    <a:pt x="3592" y="286676"/>
                  </a:lnTo>
                  <a:lnTo>
                    <a:pt x="0" y="314973"/>
                  </a:lnTo>
                  <a:lnTo>
                    <a:pt x="5323" y="342247"/>
                  </a:lnTo>
                  <a:lnTo>
                    <a:pt x="18848" y="366487"/>
                  </a:lnTo>
                  <a:lnTo>
                    <a:pt x="39858" y="385677"/>
                  </a:lnTo>
                  <a:lnTo>
                    <a:pt x="69899" y="1011332"/>
                  </a:lnTo>
                  <a:lnTo>
                    <a:pt x="75173" y="1032578"/>
                  </a:lnTo>
                  <a:lnTo>
                    <a:pt x="87533" y="1049722"/>
                  </a:lnTo>
                  <a:lnTo>
                    <a:pt x="105293" y="1061176"/>
                  </a:lnTo>
                  <a:lnTo>
                    <a:pt x="126764" y="1065347"/>
                  </a:lnTo>
                  <a:lnTo>
                    <a:pt x="487511" y="1065347"/>
                  </a:lnTo>
                  <a:lnTo>
                    <a:pt x="526702" y="1049722"/>
                  </a:lnTo>
                  <a:lnTo>
                    <a:pt x="544064" y="1011332"/>
                  </a:lnTo>
                  <a:lnTo>
                    <a:pt x="574156" y="385677"/>
                  </a:lnTo>
                  <a:lnTo>
                    <a:pt x="595167" y="366450"/>
                  </a:lnTo>
                  <a:lnTo>
                    <a:pt x="608691" y="342150"/>
                  </a:lnTo>
                  <a:lnTo>
                    <a:pt x="614015" y="314863"/>
                  </a:lnTo>
                  <a:lnTo>
                    <a:pt x="610423" y="286676"/>
                  </a:lnTo>
                  <a:lnTo>
                    <a:pt x="598044" y="261136"/>
                  </a:lnTo>
                  <a:lnTo>
                    <a:pt x="578670" y="241320"/>
                  </a:lnTo>
                  <a:lnTo>
                    <a:pt x="554082" y="228500"/>
                  </a:lnTo>
                  <a:lnTo>
                    <a:pt x="526060" y="223944"/>
                  </a:lnTo>
                  <a:lnTo>
                    <a:pt x="311365" y="223944"/>
                  </a:lnTo>
                  <a:lnTo>
                    <a:pt x="294918" y="152963"/>
                  </a:lnTo>
                  <a:lnTo>
                    <a:pt x="294918" y="152444"/>
                  </a:lnTo>
                  <a:lnTo>
                    <a:pt x="294918" y="152184"/>
                  </a:lnTo>
                  <a:lnTo>
                    <a:pt x="294659" y="151665"/>
                  </a:lnTo>
                  <a:lnTo>
                    <a:pt x="276914" y="75028"/>
                  </a:lnTo>
                  <a:lnTo>
                    <a:pt x="280073" y="47610"/>
                  </a:lnTo>
                  <a:lnTo>
                    <a:pt x="270468" y="23563"/>
                  </a:lnTo>
                  <a:lnTo>
                    <a:pt x="251232" y="6491"/>
                  </a:lnTo>
                  <a:lnTo>
                    <a:pt x="225498" y="0"/>
                  </a:lnTo>
                  <a:close/>
                </a:path>
              </a:pathLst>
            </a:custGeom>
            <a:ln w="28574">
              <a:solidFill>
                <a:srgbClr val="FFFFFF"/>
              </a:solidFill>
            </a:ln>
          </p:spPr>
          <p:txBody>
            <a:bodyPr wrap="square" lIns="0" tIns="0" rIns="0" bIns="0" rtlCol="0"/>
            <a:lstStyle/>
            <a:p>
              <a:endParaRPr/>
            </a:p>
          </p:txBody>
        </p:sp>
        <p:sp>
          <p:nvSpPr>
            <p:cNvPr id="17" name="object 17"/>
            <p:cNvSpPr/>
            <p:nvPr/>
          </p:nvSpPr>
          <p:spPr>
            <a:xfrm>
              <a:off x="7592531" y="4296214"/>
              <a:ext cx="465455" cy="756920"/>
            </a:xfrm>
            <a:custGeom>
              <a:avLst/>
              <a:gdLst/>
              <a:ahLst/>
              <a:cxnLst/>
              <a:rect l="l" t="t" r="r" b="b"/>
              <a:pathLst>
                <a:path w="465454" h="756920">
                  <a:moveTo>
                    <a:pt x="421710" y="756515"/>
                  </a:moveTo>
                  <a:lnTo>
                    <a:pt x="43426" y="756515"/>
                  </a:lnTo>
                  <a:lnTo>
                    <a:pt x="36006" y="749613"/>
                  </a:lnTo>
                  <a:lnTo>
                    <a:pt x="35747" y="740845"/>
                  </a:lnTo>
                  <a:lnTo>
                    <a:pt x="0" y="0"/>
                  </a:lnTo>
                  <a:lnTo>
                    <a:pt x="465136" y="0"/>
                  </a:lnTo>
                  <a:lnTo>
                    <a:pt x="429388" y="740845"/>
                  </a:lnTo>
                  <a:lnTo>
                    <a:pt x="429129" y="749613"/>
                  </a:lnTo>
                  <a:lnTo>
                    <a:pt x="421710" y="756515"/>
                  </a:lnTo>
                  <a:close/>
                </a:path>
              </a:pathLst>
            </a:custGeom>
            <a:solidFill>
              <a:srgbClr val="277F2B"/>
            </a:solidFill>
          </p:spPr>
          <p:txBody>
            <a:bodyPr wrap="square" lIns="0" tIns="0" rIns="0" bIns="0" rtlCol="0"/>
            <a:lstStyle/>
            <a:p>
              <a:endParaRPr/>
            </a:p>
          </p:txBody>
        </p:sp>
        <p:sp>
          <p:nvSpPr>
            <p:cNvPr id="18" name="object 18"/>
            <p:cNvSpPr/>
            <p:nvPr/>
          </p:nvSpPr>
          <p:spPr>
            <a:xfrm>
              <a:off x="7655255" y="4387479"/>
              <a:ext cx="339725" cy="624840"/>
            </a:xfrm>
            <a:custGeom>
              <a:avLst/>
              <a:gdLst/>
              <a:ahLst/>
              <a:cxnLst/>
              <a:rect l="l" t="t" r="r" b="b"/>
              <a:pathLst>
                <a:path w="339725" h="624839">
                  <a:moveTo>
                    <a:pt x="306268" y="624358"/>
                  </a:moveTo>
                  <a:lnTo>
                    <a:pt x="33413" y="624358"/>
                  </a:lnTo>
                  <a:lnTo>
                    <a:pt x="26201" y="617457"/>
                  </a:lnTo>
                  <a:lnTo>
                    <a:pt x="25734" y="608429"/>
                  </a:lnTo>
                  <a:lnTo>
                    <a:pt x="7211" y="166661"/>
                  </a:lnTo>
                  <a:lnTo>
                    <a:pt x="0" y="0"/>
                  </a:lnTo>
                  <a:lnTo>
                    <a:pt x="339681" y="0"/>
                  </a:lnTo>
                  <a:lnTo>
                    <a:pt x="332729" y="167439"/>
                  </a:lnTo>
                  <a:lnTo>
                    <a:pt x="313947" y="608429"/>
                  </a:lnTo>
                  <a:lnTo>
                    <a:pt x="313428" y="617457"/>
                  </a:lnTo>
                  <a:lnTo>
                    <a:pt x="306268" y="624358"/>
                  </a:lnTo>
                  <a:close/>
                </a:path>
              </a:pathLst>
            </a:custGeom>
            <a:solidFill>
              <a:srgbClr val="FFFAE7"/>
            </a:solidFill>
          </p:spPr>
          <p:txBody>
            <a:bodyPr wrap="square" lIns="0" tIns="0" rIns="0" bIns="0" rtlCol="0"/>
            <a:lstStyle/>
            <a:p>
              <a:endParaRPr/>
            </a:p>
          </p:txBody>
        </p:sp>
        <p:sp>
          <p:nvSpPr>
            <p:cNvPr id="19" name="object 19"/>
            <p:cNvSpPr/>
            <p:nvPr/>
          </p:nvSpPr>
          <p:spPr>
            <a:xfrm>
              <a:off x="7670698" y="4067664"/>
              <a:ext cx="187960" cy="504825"/>
            </a:xfrm>
            <a:custGeom>
              <a:avLst/>
              <a:gdLst/>
              <a:ahLst/>
              <a:cxnLst/>
              <a:rect l="l" t="t" r="r" b="b"/>
              <a:pathLst>
                <a:path w="187959" h="504825">
                  <a:moveTo>
                    <a:pt x="121842" y="504498"/>
                  </a:moveTo>
                  <a:lnTo>
                    <a:pt x="15429" y="43637"/>
                  </a:lnTo>
                  <a:lnTo>
                    <a:pt x="15169" y="43688"/>
                  </a:lnTo>
                  <a:lnTo>
                    <a:pt x="4435" y="39526"/>
                  </a:lnTo>
                  <a:lnTo>
                    <a:pt x="0" y="30081"/>
                  </a:lnTo>
                  <a:lnTo>
                    <a:pt x="2306" y="19916"/>
                  </a:lnTo>
                  <a:lnTo>
                    <a:pt x="11796" y="13594"/>
                  </a:lnTo>
                  <a:lnTo>
                    <a:pt x="68921" y="467"/>
                  </a:lnTo>
                  <a:lnTo>
                    <a:pt x="70218" y="155"/>
                  </a:lnTo>
                  <a:lnTo>
                    <a:pt x="71463" y="0"/>
                  </a:lnTo>
                  <a:lnTo>
                    <a:pt x="72708" y="0"/>
                  </a:lnTo>
                  <a:lnTo>
                    <a:pt x="81589" y="3067"/>
                  </a:lnTo>
                  <a:lnTo>
                    <a:pt x="86749" y="10487"/>
                  </a:lnTo>
                  <a:lnTo>
                    <a:pt x="87016" y="19591"/>
                  </a:lnTo>
                  <a:lnTo>
                    <a:pt x="81217" y="27707"/>
                  </a:lnTo>
                  <a:lnTo>
                    <a:pt x="187942" y="489035"/>
                  </a:lnTo>
                  <a:lnTo>
                    <a:pt x="121842" y="504498"/>
                  </a:lnTo>
                  <a:close/>
                </a:path>
              </a:pathLst>
            </a:custGeom>
            <a:solidFill>
              <a:srgbClr val="F7CE00"/>
            </a:solidFill>
          </p:spPr>
          <p:txBody>
            <a:bodyPr wrap="square" lIns="0" tIns="0" rIns="0" bIns="0" rtlCol="0"/>
            <a:lstStyle/>
            <a:p>
              <a:endParaRPr/>
            </a:p>
          </p:txBody>
        </p:sp>
        <p:pic>
          <p:nvPicPr>
            <p:cNvPr id="20" name="object 20"/>
            <p:cNvPicPr/>
            <p:nvPr/>
          </p:nvPicPr>
          <p:blipFill>
            <a:blip r:embed="rId7" cstate="print"/>
            <a:stretch>
              <a:fillRect/>
            </a:stretch>
          </p:blipFill>
          <p:spPr>
            <a:xfrm>
              <a:off x="7689194" y="4090492"/>
              <a:ext cx="146818" cy="430959"/>
            </a:xfrm>
            <a:prstGeom prst="rect">
              <a:avLst/>
            </a:prstGeom>
          </p:spPr>
        </p:pic>
        <p:sp>
          <p:nvSpPr>
            <p:cNvPr id="21" name="object 21"/>
            <p:cNvSpPr/>
            <p:nvPr/>
          </p:nvSpPr>
          <p:spPr>
            <a:xfrm>
              <a:off x="7661948" y="4528397"/>
              <a:ext cx="326390" cy="483870"/>
            </a:xfrm>
            <a:custGeom>
              <a:avLst/>
              <a:gdLst/>
              <a:ahLst/>
              <a:cxnLst/>
              <a:rect l="l" t="t" r="r" b="b"/>
              <a:pathLst>
                <a:path w="326390" h="483870">
                  <a:moveTo>
                    <a:pt x="299575" y="483432"/>
                  </a:moveTo>
                  <a:lnTo>
                    <a:pt x="26720" y="483432"/>
                  </a:lnTo>
                  <a:lnTo>
                    <a:pt x="19508" y="476272"/>
                  </a:lnTo>
                  <a:lnTo>
                    <a:pt x="19041" y="467503"/>
                  </a:lnTo>
                  <a:lnTo>
                    <a:pt x="518" y="25736"/>
                  </a:lnTo>
                  <a:lnTo>
                    <a:pt x="0" y="0"/>
                  </a:lnTo>
                  <a:lnTo>
                    <a:pt x="16169" y="5504"/>
                  </a:lnTo>
                  <a:lnTo>
                    <a:pt x="27213" y="17615"/>
                  </a:lnTo>
                  <a:lnTo>
                    <a:pt x="38217" y="29726"/>
                  </a:lnTo>
                  <a:lnTo>
                    <a:pt x="54270" y="35231"/>
                  </a:lnTo>
                  <a:lnTo>
                    <a:pt x="70443" y="29726"/>
                  </a:lnTo>
                  <a:lnTo>
                    <a:pt x="92575" y="5504"/>
                  </a:lnTo>
                  <a:lnTo>
                    <a:pt x="108748" y="0"/>
                  </a:lnTo>
                  <a:lnTo>
                    <a:pt x="124947" y="5504"/>
                  </a:lnTo>
                  <a:lnTo>
                    <a:pt x="136000" y="17615"/>
                  </a:lnTo>
                  <a:lnTo>
                    <a:pt x="146994" y="29726"/>
                  </a:lnTo>
                  <a:lnTo>
                    <a:pt x="163018" y="35231"/>
                  </a:lnTo>
                  <a:lnTo>
                    <a:pt x="179192" y="29726"/>
                  </a:lnTo>
                  <a:lnTo>
                    <a:pt x="190263" y="17615"/>
                  </a:lnTo>
                  <a:lnTo>
                    <a:pt x="201345" y="5504"/>
                  </a:lnTo>
                  <a:lnTo>
                    <a:pt x="217548" y="0"/>
                  </a:lnTo>
                  <a:lnTo>
                    <a:pt x="233571" y="5504"/>
                  </a:lnTo>
                  <a:lnTo>
                    <a:pt x="244559" y="17615"/>
                  </a:lnTo>
                  <a:lnTo>
                    <a:pt x="255597" y="29726"/>
                  </a:lnTo>
                  <a:lnTo>
                    <a:pt x="271766" y="35231"/>
                  </a:lnTo>
                  <a:lnTo>
                    <a:pt x="287969" y="29726"/>
                  </a:lnTo>
                  <a:lnTo>
                    <a:pt x="299050" y="17615"/>
                  </a:lnTo>
                  <a:lnTo>
                    <a:pt x="310122" y="5504"/>
                  </a:lnTo>
                  <a:lnTo>
                    <a:pt x="326295" y="0"/>
                  </a:lnTo>
                  <a:lnTo>
                    <a:pt x="326036" y="26514"/>
                  </a:lnTo>
                  <a:lnTo>
                    <a:pt x="307254" y="467503"/>
                  </a:lnTo>
                  <a:lnTo>
                    <a:pt x="306735" y="476272"/>
                  </a:lnTo>
                  <a:lnTo>
                    <a:pt x="299575" y="483432"/>
                  </a:lnTo>
                  <a:close/>
                </a:path>
              </a:pathLst>
            </a:custGeom>
            <a:solidFill>
              <a:srgbClr val="FCF3C3"/>
            </a:solidFill>
          </p:spPr>
          <p:txBody>
            <a:bodyPr wrap="square" lIns="0" tIns="0" rIns="0" bIns="0" rtlCol="0"/>
            <a:lstStyle/>
            <a:p>
              <a:endParaRPr/>
            </a:p>
          </p:txBody>
        </p:sp>
        <p:sp>
          <p:nvSpPr>
            <p:cNvPr id="22" name="object 22"/>
            <p:cNvSpPr/>
            <p:nvPr/>
          </p:nvSpPr>
          <p:spPr>
            <a:xfrm>
              <a:off x="7704645" y="4643844"/>
              <a:ext cx="234950" cy="219710"/>
            </a:xfrm>
            <a:custGeom>
              <a:avLst/>
              <a:gdLst/>
              <a:ahLst/>
              <a:cxnLst/>
              <a:rect l="l" t="t" r="r" b="b"/>
              <a:pathLst>
                <a:path w="234950" h="219710">
                  <a:moveTo>
                    <a:pt x="49593" y="24955"/>
                  </a:moveTo>
                  <a:lnTo>
                    <a:pt x="47650" y="15214"/>
                  </a:lnTo>
                  <a:lnTo>
                    <a:pt x="42329" y="7289"/>
                  </a:lnTo>
                  <a:lnTo>
                    <a:pt x="34404" y="1955"/>
                  </a:lnTo>
                  <a:lnTo>
                    <a:pt x="24638" y="0"/>
                  </a:lnTo>
                  <a:lnTo>
                    <a:pt x="15049" y="1955"/>
                  </a:lnTo>
                  <a:lnTo>
                    <a:pt x="7226" y="7289"/>
                  </a:lnTo>
                  <a:lnTo>
                    <a:pt x="1930" y="15214"/>
                  </a:lnTo>
                  <a:lnTo>
                    <a:pt x="0" y="24955"/>
                  </a:lnTo>
                  <a:lnTo>
                    <a:pt x="1930" y="34582"/>
                  </a:lnTo>
                  <a:lnTo>
                    <a:pt x="7226" y="42430"/>
                  </a:lnTo>
                  <a:lnTo>
                    <a:pt x="15049" y="47713"/>
                  </a:lnTo>
                  <a:lnTo>
                    <a:pt x="24638" y="49657"/>
                  </a:lnTo>
                  <a:lnTo>
                    <a:pt x="34404" y="47713"/>
                  </a:lnTo>
                  <a:lnTo>
                    <a:pt x="42329" y="42430"/>
                  </a:lnTo>
                  <a:lnTo>
                    <a:pt x="47650" y="34582"/>
                  </a:lnTo>
                  <a:lnTo>
                    <a:pt x="49593" y="24955"/>
                  </a:lnTo>
                  <a:close/>
                </a:path>
                <a:path w="234950" h="219710">
                  <a:moveTo>
                    <a:pt x="234708" y="189280"/>
                  </a:moveTo>
                  <a:lnTo>
                    <a:pt x="232359" y="177634"/>
                  </a:lnTo>
                  <a:lnTo>
                    <a:pt x="225945" y="168059"/>
                  </a:lnTo>
                  <a:lnTo>
                    <a:pt x="216382" y="161569"/>
                  </a:lnTo>
                  <a:lnTo>
                    <a:pt x="204622" y="159181"/>
                  </a:lnTo>
                  <a:lnTo>
                    <a:pt x="192989" y="161569"/>
                  </a:lnTo>
                  <a:lnTo>
                    <a:pt x="183426" y="168059"/>
                  </a:lnTo>
                  <a:lnTo>
                    <a:pt x="176961" y="177634"/>
                  </a:lnTo>
                  <a:lnTo>
                    <a:pt x="174574" y="189280"/>
                  </a:lnTo>
                  <a:lnTo>
                    <a:pt x="176961" y="201028"/>
                  </a:lnTo>
                  <a:lnTo>
                    <a:pt x="183426" y="210591"/>
                  </a:lnTo>
                  <a:lnTo>
                    <a:pt x="192989" y="217017"/>
                  </a:lnTo>
                  <a:lnTo>
                    <a:pt x="204622" y="219379"/>
                  </a:lnTo>
                  <a:lnTo>
                    <a:pt x="216382" y="217017"/>
                  </a:lnTo>
                  <a:lnTo>
                    <a:pt x="225945" y="210591"/>
                  </a:lnTo>
                  <a:lnTo>
                    <a:pt x="232359" y="201028"/>
                  </a:lnTo>
                  <a:lnTo>
                    <a:pt x="234708" y="189280"/>
                  </a:lnTo>
                  <a:close/>
                </a:path>
              </a:pathLst>
            </a:custGeom>
            <a:solidFill>
              <a:srgbClr val="F7CE00"/>
            </a:solidFill>
          </p:spPr>
          <p:txBody>
            <a:bodyPr wrap="square" lIns="0" tIns="0" rIns="0" bIns="0" rtlCol="0"/>
            <a:lstStyle/>
            <a:p>
              <a:endParaRPr/>
            </a:p>
          </p:txBody>
        </p:sp>
        <p:pic>
          <p:nvPicPr>
            <p:cNvPr id="23" name="object 23"/>
            <p:cNvPicPr/>
            <p:nvPr/>
          </p:nvPicPr>
          <p:blipFill>
            <a:blip r:embed="rId8" cstate="print"/>
            <a:stretch>
              <a:fillRect/>
            </a:stretch>
          </p:blipFill>
          <p:spPr>
            <a:xfrm>
              <a:off x="7728253" y="4868604"/>
              <a:ext cx="90276" cy="90024"/>
            </a:xfrm>
            <a:prstGeom prst="rect">
              <a:avLst/>
            </a:prstGeom>
          </p:spPr>
        </p:pic>
        <p:sp>
          <p:nvSpPr>
            <p:cNvPr id="24" name="object 24"/>
            <p:cNvSpPr/>
            <p:nvPr/>
          </p:nvSpPr>
          <p:spPr>
            <a:xfrm>
              <a:off x="7558343" y="4291855"/>
              <a:ext cx="534035" cy="95885"/>
            </a:xfrm>
            <a:custGeom>
              <a:avLst/>
              <a:gdLst/>
              <a:ahLst/>
              <a:cxnLst/>
              <a:rect l="l" t="t" r="r" b="b"/>
              <a:pathLst>
                <a:path w="534034" h="95885">
                  <a:moveTo>
                    <a:pt x="485682" y="95628"/>
                  </a:moveTo>
                  <a:lnTo>
                    <a:pt x="47784" y="95628"/>
                  </a:lnTo>
                  <a:lnTo>
                    <a:pt x="29155" y="91845"/>
                  </a:lnTo>
                  <a:lnTo>
                    <a:pt x="13969" y="81553"/>
                  </a:lnTo>
                  <a:lnTo>
                    <a:pt x="3745" y="66339"/>
                  </a:lnTo>
                  <a:lnTo>
                    <a:pt x="0" y="47788"/>
                  </a:lnTo>
                  <a:lnTo>
                    <a:pt x="3745" y="29157"/>
                  </a:lnTo>
                  <a:lnTo>
                    <a:pt x="13969" y="13970"/>
                  </a:lnTo>
                  <a:lnTo>
                    <a:pt x="29155" y="3745"/>
                  </a:lnTo>
                  <a:lnTo>
                    <a:pt x="47784" y="0"/>
                  </a:lnTo>
                  <a:lnTo>
                    <a:pt x="485682" y="0"/>
                  </a:lnTo>
                  <a:lnTo>
                    <a:pt x="504342" y="3745"/>
                  </a:lnTo>
                  <a:lnTo>
                    <a:pt x="519543" y="13970"/>
                  </a:lnTo>
                  <a:lnTo>
                    <a:pt x="529773" y="29157"/>
                  </a:lnTo>
                  <a:lnTo>
                    <a:pt x="533519" y="47788"/>
                  </a:lnTo>
                  <a:lnTo>
                    <a:pt x="529773" y="66339"/>
                  </a:lnTo>
                  <a:lnTo>
                    <a:pt x="519543" y="81553"/>
                  </a:lnTo>
                  <a:lnTo>
                    <a:pt x="504342" y="91845"/>
                  </a:lnTo>
                  <a:lnTo>
                    <a:pt x="485682" y="95628"/>
                  </a:lnTo>
                  <a:close/>
                </a:path>
              </a:pathLst>
            </a:custGeom>
            <a:solidFill>
              <a:srgbClr val="277F2B"/>
            </a:solidFill>
          </p:spPr>
          <p:txBody>
            <a:bodyPr wrap="square" lIns="0" tIns="0" rIns="0" bIns="0" rtlCol="0"/>
            <a:lstStyle/>
            <a:p>
              <a:endParaRPr/>
            </a:p>
          </p:txBody>
        </p:sp>
        <p:sp>
          <p:nvSpPr>
            <p:cNvPr id="25" name="object 25"/>
            <p:cNvSpPr/>
            <p:nvPr/>
          </p:nvSpPr>
          <p:spPr>
            <a:xfrm>
              <a:off x="7613946" y="4378502"/>
              <a:ext cx="422909" cy="17780"/>
            </a:xfrm>
            <a:custGeom>
              <a:avLst/>
              <a:gdLst/>
              <a:ahLst/>
              <a:cxnLst/>
              <a:rect l="l" t="t" r="r" b="b"/>
              <a:pathLst>
                <a:path w="422909" h="17779">
                  <a:moveTo>
                    <a:pt x="413629" y="17485"/>
                  </a:moveTo>
                  <a:lnTo>
                    <a:pt x="8677" y="17485"/>
                  </a:lnTo>
                  <a:lnTo>
                    <a:pt x="2169" y="14753"/>
                  </a:lnTo>
                  <a:lnTo>
                    <a:pt x="0" y="8742"/>
                  </a:lnTo>
                  <a:lnTo>
                    <a:pt x="2169" y="2732"/>
                  </a:lnTo>
                  <a:lnTo>
                    <a:pt x="8677" y="0"/>
                  </a:lnTo>
                  <a:lnTo>
                    <a:pt x="413629" y="0"/>
                  </a:lnTo>
                  <a:lnTo>
                    <a:pt x="420138" y="2732"/>
                  </a:lnTo>
                  <a:lnTo>
                    <a:pt x="422307" y="8742"/>
                  </a:lnTo>
                  <a:lnTo>
                    <a:pt x="420138" y="14753"/>
                  </a:lnTo>
                  <a:lnTo>
                    <a:pt x="413629" y="17485"/>
                  </a:lnTo>
                  <a:close/>
                </a:path>
              </a:pathLst>
            </a:custGeom>
            <a:solidFill>
              <a:srgbClr val="000000">
                <a:alpha val="49803"/>
              </a:srgbClr>
            </a:solidFill>
          </p:spPr>
          <p:txBody>
            <a:bodyPr wrap="square" lIns="0" tIns="0" rIns="0" bIns="0" rtlCol="0"/>
            <a:lstStyle/>
            <a:p>
              <a:endParaRPr/>
            </a:p>
          </p:txBody>
        </p:sp>
        <p:pic>
          <p:nvPicPr>
            <p:cNvPr id="26" name="object 26"/>
            <p:cNvPicPr/>
            <p:nvPr/>
          </p:nvPicPr>
          <p:blipFill>
            <a:blip r:embed="rId9" cstate="print"/>
            <a:stretch>
              <a:fillRect/>
            </a:stretch>
          </p:blipFill>
          <p:spPr>
            <a:xfrm>
              <a:off x="836471" y="0"/>
              <a:ext cx="779611" cy="1696162"/>
            </a:xfrm>
            <a:prstGeom prst="rect">
              <a:avLst/>
            </a:prstGeom>
          </p:spPr>
        </p:pic>
        <p:sp>
          <p:nvSpPr>
            <p:cNvPr id="27" name="object 27"/>
            <p:cNvSpPr/>
            <p:nvPr/>
          </p:nvSpPr>
          <p:spPr>
            <a:xfrm>
              <a:off x="908292" y="0"/>
              <a:ext cx="636270" cy="1605915"/>
            </a:xfrm>
            <a:custGeom>
              <a:avLst/>
              <a:gdLst/>
              <a:ahLst/>
              <a:cxnLst/>
              <a:rect l="l" t="t" r="r" b="b"/>
              <a:pathLst>
                <a:path w="636269" h="1605915">
                  <a:moveTo>
                    <a:pt x="196412" y="1603350"/>
                  </a:moveTo>
                  <a:lnTo>
                    <a:pt x="188827" y="1602464"/>
                  </a:lnTo>
                  <a:lnTo>
                    <a:pt x="172949" y="1596676"/>
                  </a:lnTo>
                  <a:lnTo>
                    <a:pt x="156673" y="1592048"/>
                  </a:lnTo>
                  <a:lnTo>
                    <a:pt x="140102" y="1588600"/>
                  </a:lnTo>
                  <a:lnTo>
                    <a:pt x="123339" y="1586353"/>
                  </a:lnTo>
                  <a:lnTo>
                    <a:pt x="108866" y="1570786"/>
                  </a:lnTo>
                  <a:lnTo>
                    <a:pt x="101795" y="1551593"/>
                  </a:lnTo>
                  <a:lnTo>
                    <a:pt x="102506" y="1531190"/>
                  </a:lnTo>
                  <a:lnTo>
                    <a:pt x="111381" y="1511991"/>
                  </a:lnTo>
                  <a:lnTo>
                    <a:pt x="124620" y="1493808"/>
                  </a:lnTo>
                  <a:lnTo>
                    <a:pt x="83819" y="1466184"/>
                  </a:lnTo>
                  <a:lnTo>
                    <a:pt x="50268" y="1431519"/>
                  </a:lnTo>
                  <a:lnTo>
                    <a:pt x="24654" y="1391177"/>
                  </a:lnTo>
                  <a:lnTo>
                    <a:pt x="7669" y="1346522"/>
                  </a:lnTo>
                  <a:lnTo>
                    <a:pt x="0" y="1298918"/>
                  </a:lnTo>
                  <a:lnTo>
                    <a:pt x="2336" y="1249727"/>
                  </a:lnTo>
                  <a:lnTo>
                    <a:pt x="23820" y="1172033"/>
                  </a:lnTo>
                  <a:lnTo>
                    <a:pt x="42592" y="1125046"/>
                  </a:lnTo>
                  <a:lnTo>
                    <a:pt x="65926" y="1075911"/>
                  </a:lnTo>
                  <a:lnTo>
                    <a:pt x="93228" y="1027088"/>
                  </a:lnTo>
                  <a:lnTo>
                    <a:pt x="123904" y="981036"/>
                  </a:lnTo>
                  <a:lnTo>
                    <a:pt x="157362" y="940215"/>
                  </a:lnTo>
                  <a:lnTo>
                    <a:pt x="193007" y="907085"/>
                  </a:lnTo>
                  <a:lnTo>
                    <a:pt x="207475" y="814520"/>
                  </a:lnTo>
                  <a:lnTo>
                    <a:pt x="208121" y="810190"/>
                  </a:lnTo>
                  <a:lnTo>
                    <a:pt x="209440" y="805827"/>
                  </a:lnTo>
                  <a:lnTo>
                    <a:pt x="211257" y="801681"/>
                  </a:lnTo>
                  <a:lnTo>
                    <a:pt x="220225" y="18984"/>
                  </a:lnTo>
                  <a:lnTo>
                    <a:pt x="224429" y="0"/>
                  </a:lnTo>
                  <a:lnTo>
                    <a:pt x="352887" y="0"/>
                  </a:lnTo>
                  <a:lnTo>
                    <a:pt x="356060" y="18021"/>
                  </a:lnTo>
                  <a:lnTo>
                    <a:pt x="356175" y="18984"/>
                  </a:lnTo>
                  <a:lnTo>
                    <a:pt x="356505" y="52937"/>
                  </a:lnTo>
                  <a:lnTo>
                    <a:pt x="495610" y="52937"/>
                  </a:lnTo>
                  <a:lnTo>
                    <a:pt x="492691" y="73870"/>
                  </a:lnTo>
                  <a:lnTo>
                    <a:pt x="634259" y="73870"/>
                  </a:lnTo>
                  <a:lnTo>
                    <a:pt x="633167" y="82910"/>
                  </a:lnTo>
                  <a:lnTo>
                    <a:pt x="404603" y="831715"/>
                  </a:lnTo>
                  <a:lnTo>
                    <a:pt x="405050" y="836259"/>
                  </a:lnTo>
                  <a:lnTo>
                    <a:pt x="405023" y="840531"/>
                  </a:lnTo>
                  <a:lnTo>
                    <a:pt x="404378" y="844860"/>
                  </a:lnTo>
                  <a:lnTo>
                    <a:pt x="390065" y="937823"/>
                  </a:lnTo>
                  <a:lnTo>
                    <a:pt x="413965" y="980092"/>
                  </a:lnTo>
                  <a:lnTo>
                    <a:pt x="433460" y="1029061"/>
                  </a:lnTo>
                  <a:lnTo>
                    <a:pt x="448729" y="1082201"/>
                  </a:lnTo>
                  <a:lnTo>
                    <a:pt x="459946" y="1136982"/>
                  </a:lnTo>
                  <a:lnTo>
                    <a:pt x="467291" y="1190875"/>
                  </a:lnTo>
                  <a:lnTo>
                    <a:pt x="470939" y="1241351"/>
                  </a:lnTo>
                  <a:lnTo>
                    <a:pt x="471069" y="1285880"/>
                  </a:lnTo>
                  <a:lnTo>
                    <a:pt x="467856" y="1321933"/>
                  </a:lnTo>
                  <a:lnTo>
                    <a:pt x="455351" y="1369571"/>
                  </a:lnTo>
                  <a:lnTo>
                    <a:pt x="433706" y="1412685"/>
                  </a:lnTo>
                  <a:lnTo>
                    <a:pt x="404016" y="1450157"/>
                  </a:lnTo>
                  <a:lnTo>
                    <a:pt x="367376" y="1480872"/>
                  </a:lnTo>
                  <a:lnTo>
                    <a:pt x="324880" y="1503712"/>
                  </a:lnTo>
                  <a:lnTo>
                    <a:pt x="277625" y="1517563"/>
                  </a:lnTo>
                  <a:lnTo>
                    <a:pt x="283674" y="1531877"/>
                  </a:lnTo>
                  <a:lnTo>
                    <a:pt x="287930" y="1552481"/>
                  </a:lnTo>
                  <a:lnTo>
                    <a:pt x="283999" y="1572469"/>
                  </a:lnTo>
                  <a:lnTo>
                    <a:pt x="272822" y="1589566"/>
                  </a:lnTo>
                  <a:lnTo>
                    <a:pt x="257237" y="1600203"/>
                  </a:lnTo>
                  <a:lnTo>
                    <a:pt x="211035" y="1600203"/>
                  </a:lnTo>
                  <a:lnTo>
                    <a:pt x="203957" y="1602373"/>
                  </a:lnTo>
                  <a:lnTo>
                    <a:pt x="196412" y="1603350"/>
                  </a:lnTo>
                  <a:close/>
                </a:path>
                <a:path w="636269" h="1605915">
                  <a:moveTo>
                    <a:pt x="495610" y="52937"/>
                  </a:moveTo>
                  <a:lnTo>
                    <a:pt x="356505" y="52937"/>
                  </a:lnTo>
                  <a:lnTo>
                    <a:pt x="365385" y="0"/>
                  </a:lnTo>
                  <a:lnTo>
                    <a:pt x="499774" y="0"/>
                  </a:lnTo>
                  <a:lnTo>
                    <a:pt x="500431" y="18021"/>
                  </a:lnTo>
                  <a:lnTo>
                    <a:pt x="500344" y="18984"/>
                  </a:lnTo>
                  <a:lnTo>
                    <a:pt x="495610" y="52937"/>
                  </a:lnTo>
                  <a:close/>
                </a:path>
                <a:path w="636269" h="1605915">
                  <a:moveTo>
                    <a:pt x="634259" y="73870"/>
                  </a:moveTo>
                  <a:lnTo>
                    <a:pt x="492691" y="73870"/>
                  </a:lnTo>
                  <a:lnTo>
                    <a:pt x="503437" y="41679"/>
                  </a:lnTo>
                  <a:lnTo>
                    <a:pt x="516540" y="18021"/>
                  </a:lnTo>
                  <a:lnTo>
                    <a:pt x="536971" y="1806"/>
                  </a:lnTo>
                  <a:lnTo>
                    <a:pt x="543121" y="0"/>
                  </a:lnTo>
                  <a:lnTo>
                    <a:pt x="595649" y="0"/>
                  </a:lnTo>
                  <a:lnTo>
                    <a:pt x="616261" y="14067"/>
                  </a:lnTo>
                  <a:lnTo>
                    <a:pt x="630180" y="34125"/>
                  </a:lnTo>
                  <a:lnTo>
                    <a:pt x="636197" y="57837"/>
                  </a:lnTo>
                  <a:lnTo>
                    <a:pt x="634259" y="73870"/>
                  </a:lnTo>
                  <a:close/>
                </a:path>
                <a:path w="636269" h="1605915">
                  <a:moveTo>
                    <a:pt x="234017" y="1605670"/>
                  </a:moveTo>
                  <a:lnTo>
                    <a:pt x="223259" y="1604443"/>
                  </a:lnTo>
                  <a:lnTo>
                    <a:pt x="212835" y="1601058"/>
                  </a:lnTo>
                  <a:lnTo>
                    <a:pt x="211619" y="1600525"/>
                  </a:lnTo>
                  <a:lnTo>
                    <a:pt x="211035" y="1600203"/>
                  </a:lnTo>
                  <a:lnTo>
                    <a:pt x="257237" y="1600203"/>
                  </a:lnTo>
                  <a:lnTo>
                    <a:pt x="255341" y="1601498"/>
                  </a:lnTo>
                  <a:lnTo>
                    <a:pt x="244810" y="1604701"/>
                  </a:lnTo>
                  <a:lnTo>
                    <a:pt x="234017" y="1605670"/>
                  </a:lnTo>
                  <a:close/>
                </a:path>
              </a:pathLst>
            </a:custGeom>
            <a:solidFill>
              <a:srgbClr val="FFFFFF"/>
            </a:solidFill>
          </p:spPr>
          <p:txBody>
            <a:bodyPr wrap="square" lIns="0" tIns="0" rIns="0" bIns="0" rtlCol="0"/>
            <a:lstStyle/>
            <a:p>
              <a:endParaRPr/>
            </a:p>
          </p:txBody>
        </p:sp>
        <p:pic>
          <p:nvPicPr>
            <p:cNvPr id="28" name="object 28"/>
            <p:cNvPicPr/>
            <p:nvPr/>
          </p:nvPicPr>
          <p:blipFill>
            <a:blip r:embed="rId10" cstate="print"/>
            <a:stretch>
              <a:fillRect/>
            </a:stretch>
          </p:blipFill>
          <p:spPr>
            <a:xfrm>
              <a:off x="1386696" y="-14287"/>
              <a:ext cx="79005" cy="102445"/>
            </a:xfrm>
            <a:prstGeom prst="rect">
              <a:avLst/>
            </a:prstGeom>
          </p:spPr>
        </p:pic>
        <p:sp>
          <p:nvSpPr>
            <p:cNvPr id="29" name="object 29"/>
            <p:cNvSpPr/>
            <p:nvPr/>
          </p:nvSpPr>
          <p:spPr>
            <a:xfrm>
              <a:off x="908292" y="0"/>
              <a:ext cx="636270" cy="1605915"/>
            </a:xfrm>
            <a:custGeom>
              <a:avLst/>
              <a:gdLst/>
              <a:ahLst/>
              <a:cxnLst/>
              <a:rect l="l" t="t" r="r" b="b"/>
              <a:pathLst>
                <a:path w="636269" h="1605915">
                  <a:moveTo>
                    <a:pt x="365385" y="0"/>
                  </a:moveTo>
                  <a:lnTo>
                    <a:pt x="356505" y="52937"/>
                  </a:lnTo>
                  <a:lnTo>
                    <a:pt x="356172" y="18659"/>
                  </a:lnTo>
                  <a:lnTo>
                    <a:pt x="352887" y="0"/>
                  </a:lnTo>
                </a:path>
                <a:path w="636269" h="1605915">
                  <a:moveTo>
                    <a:pt x="224429" y="0"/>
                  </a:moveTo>
                  <a:lnTo>
                    <a:pt x="220225" y="18984"/>
                  </a:lnTo>
                  <a:lnTo>
                    <a:pt x="211257" y="801681"/>
                  </a:lnTo>
                  <a:lnTo>
                    <a:pt x="209440" y="805827"/>
                  </a:lnTo>
                  <a:lnTo>
                    <a:pt x="208121" y="810190"/>
                  </a:lnTo>
                  <a:lnTo>
                    <a:pt x="207475" y="814520"/>
                  </a:lnTo>
                  <a:lnTo>
                    <a:pt x="193007" y="907085"/>
                  </a:lnTo>
                  <a:lnTo>
                    <a:pt x="157362" y="940215"/>
                  </a:lnTo>
                  <a:lnTo>
                    <a:pt x="123904" y="981036"/>
                  </a:lnTo>
                  <a:lnTo>
                    <a:pt x="93228" y="1027088"/>
                  </a:lnTo>
                  <a:lnTo>
                    <a:pt x="65926" y="1075911"/>
                  </a:lnTo>
                  <a:lnTo>
                    <a:pt x="42592" y="1125046"/>
                  </a:lnTo>
                  <a:lnTo>
                    <a:pt x="23820" y="1172033"/>
                  </a:lnTo>
                  <a:lnTo>
                    <a:pt x="10204" y="1214413"/>
                  </a:lnTo>
                  <a:lnTo>
                    <a:pt x="0" y="1298918"/>
                  </a:lnTo>
                  <a:lnTo>
                    <a:pt x="7669" y="1346522"/>
                  </a:lnTo>
                  <a:lnTo>
                    <a:pt x="24654" y="1391177"/>
                  </a:lnTo>
                  <a:lnTo>
                    <a:pt x="50268" y="1431519"/>
                  </a:lnTo>
                  <a:lnTo>
                    <a:pt x="83819" y="1466184"/>
                  </a:lnTo>
                  <a:lnTo>
                    <a:pt x="124620" y="1493808"/>
                  </a:lnTo>
                  <a:lnTo>
                    <a:pt x="111381" y="1511991"/>
                  </a:lnTo>
                  <a:lnTo>
                    <a:pt x="102506" y="1531190"/>
                  </a:lnTo>
                  <a:lnTo>
                    <a:pt x="101795" y="1551593"/>
                  </a:lnTo>
                  <a:lnTo>
                    <a:pt x="108866" y="1570786"/>
                  </a:lnTo>
                  <a:lnTo>
                    <a:pt x="123339" y="1586353"/>
                  </a:lnTo>
                  <a:lnTo>
                    <a:pt x="140102" y="1588600"/>
                  </a:lnTo>
                  <a:lnTo>
                    <a:pt x="156673" y="1592048"/>
                  </a:lnTo>
                  <a:lnTo>
                    <a:pt x="172949" y="1596676"/>
                  </a:lnTo>
                  <a:lnTo>
                    <a:pt x="188827" y="1602464"/>
                  </a:lnTo>
                  <a:lnTo>
                    <a:pt x="196412" y="1603350"/>
                  </a:lnTo>
                  <a:lnTo>
                    <a:pt x="203957" y="1602373"/>
                  </a:lnTo>
                  <a:lnTo>
                    <a:pt x="211035" y="1600203"/>
                  </a:lnTo>
                  <a:lnTo>
                    <a:pt x="211619" y="1600525"/>
                  </a:lnTo>
                  <a:lnTo>
                    <a:pt x="212227" y="1600792"/>
                  </a:lnTo>
                  <a:lnTo>
                    <a:pt x="212835" y="1601058"/>
                  </a:lnTo>
                  <a:lnTo>
                    <a:pt x="223259" y="1604443"/>
                  </a:lnTo>
                  <a:lnTo>
                    <a:pt x="234017" y="1605670"/>
                  </a:lnTo>
                  <a:lnTo>
                    <a:pt x="244810" y="1604701"/>
                  </a:lnTo>
                  <a:lnTo>
                    <a:pt x="255341" y="1601498"/>
                  </a:lnTo>
                  <a:lnTo>
                    <a:pt x="272822" y="1589566"/>
                  </a:lnTo>
                  <a:lnTo>
                    <a:pt x="283999" y="1572469"/>
                  </a:lnTo>
                  <a:lnTo>
                    <a:pt x="287930" y="1552481"/>
                  </a:lnTo>
                  <a:lnTo>
                    <a:pt x="283674" y="1531877"/>
                  </a:lnTo>
                  <a:lnTo>
                    <a:pt x="277625" y="1517563"/>
                  </a:lnTo>
                  <a:lnTo>
                    <a:pt x="324880" y="1503712"/>
                  </a:lnTo>
                  <a:lnTo>
                    <a:pt x="367376" y="1480872"/>
                  </a:lnTo>
                  <a:lnTo>
                    <a:pt x="404016" y="1450157"/>
                  </a:lnTo>
                  <a:lnTo>
                    <a:pt x="433706" y="1412685"/>
                  </a:lnTo>
                  <a:lnTo>
                    <a:pt x="455351" y="1369571"/>
                  </a:lnTo>
                  <a:lnTo>
                    <a:pt x="467856" y="1321933"/>
                  </a:lnTo>
                  <a:lnTo>
                    <a:pt x="471069" y="1285880"/>
                  </a:lnTo>
                  <a:lnTo>
                    <a:pt x="470939" y="1241351"/>
                  </a:lnTo>
                  <a:lnTo>
                    <a:pt x="467291" y="1190875"/>
                  </a:lnTo>
                  <a:lnTo>
                    <a:pt x="459946" y="1136982"/>
                  </a:lnTo>
                  <a:lnTo>
                    <a:pt x="448729" y="1082201"/>
                  </a:lnTo>
                  <a:lnTo>
                    <a:pt x="433460" y="1029061"/>
                  </a:lnTo>
                  <a:lnTo>
                    <a:pt x="413965" y="980092"/>
                  </a:lnTo>
                  <a:lnTo>
                    <a:pt x="390065" y="937823"/>
                  </a:lnTo>
                  <a:lnTo>
                    <a:pt x="404378" y="844860"/>
                  </a:lnTo>
                  <a:lnTo>
                    <a:pt x="405023" y="840531"/>
                  </a:lnTo>
                  <a:lnTo>
                    <a:pt x="405050" y="836259"/>
                  </a:lnTo>
                  <a:lnTo>
                    <a:pt x="404603" y="831715"/>
                  </a:lnTo>
                  <a:lnTo>
                    <a:pt x="633167" y="82910"/>
                  </a:lnTo>
                  <a:lnTo>
                    <a:pt x="636197" y="57837"/>
                  </a:lnTo>
                  <a:lnTo>
                    <a:pt x="630180" y="34125"/>
                  </a:lnTo>
                  <a:lnTo>
                    <a:pt x="616261" y="14067"/>
                  </a:lnTo>
                  <a:lnTo>
                    <a:pt x="595649" y="0"/>
                  </a:lnTo>
                </a:path>
              </a:pathLst>
            </a:custGeom>
            <a:ln w="28574">
              <a:solidFill>
                <a:srgbClr val="FFFFFF"/>
              </a:solidFill>
            </a:ln>
          </p:spPr>
          <p:txBody>
            <a:bodyPr wrap="square" lIns="0" tIns="0" rIns="0" bIns="0" rtlCol="0"/>
            <a:lstStyle/>
            <a:p>
              <a:endParaRPr/>
            </a:p>
          </p:txBody>
        </p:sp>
        <p:sp>
          <p:nvSpPr>
            <p:cNvPr id="30" name="object 30"/>
            <p:cNvSpPr/>
            <p:nvPr/>
          </p:nvSpPr>
          <p:spPr>
            <a:xfrm>
              <a:off x="1161795" y="0"/>
              <a:ext cx="339725" cy="949960"/>
            </a:xfrm>
            <a:custGeom>
              <a:avLst/>
              <a:gdLst/>
              <a:ahLst/>
              <a:cxnLst/>
              <a:rect l="l" t="t" r="r" b="b"/>
              <a:pathLst>
                <a:path w="339725" h="949960">
                  <a:moveTo>
                    <a:pt x="69073" y="949429"/>
                  </a:moveTo>
                  <a:lnTo>
                    <a:pt x="35368" y="938678"/>
                  </a:lnTo>
                  <a:lnTo>
                    <a:pt x="0" y="938678"/>
                  </a:lnTo>
                  <a:lnTo>
                    <a:pt x="10593" y="19161"/>
                  </a:lnTo>
                  <a:lnTo>
                    <a:pt x="12174" y="9595"/>
                  </a:lnTo>
                  <a:lnTo>
                    <a:pt x="17251" y="1635"/>
                  </a:lnTo>
                  <a:lnTo>
                    <a:pt x="19584" y="0"/>
                  </a:lnTo>
                  <a:lnTo>
                    <a:pt x="50324" y="0"/>
                  </a:lnTo>
                  <a:lnTo>
                    <a:pt x="54930" y="5289"/>
                  </a:lnTo>
                  <a:lnTo>
                    <a:pt x="57878" y="11882"/>
                  </a:lnTo>
                  <a:lnTo>
                    <a:pt x="58735" y="19369"/>
                  </a:lnTo>
                  <a:lnTo>
                    <a:pt x="68618" y="724008"/>
                  </a:lnTo>
                  <a:lnTo>
                    <a:pt x="137922" y="724008"/>
                  </a:lnTo>
                  <a:lnTo>
                    <a:pt x="72356" y="938678"/>
                  </a:lnTo>
                  <a:lnTo>
                    <a:pt x="35368" y="938678"/>
                  </a:lnTo>
                  <a:lnTo>
                    <a:pt x="72320" y="938796"/>
                  </a:lnTo>
                  <a:lnTo>
                    <a:pt x="69073" y="949429"/>
                  </a:lnTo>
                  <a:close/>
                </a:path>
                <a:path w="339725" h="949960">
                  <a:moveTo>
                    <a:pt x="137922" y="724008"/>
                  </a:moveTo>
                  <a:lnTo>
                    <a:pt x="68618" y="724008"/>
                  </a:lnTo>
                  <a:lnTo>
                    <a:pt x="291816" y="55415"/>
                  </a:lnTo>
                  <a:lnTo>
                    <a:pt x="296213" y="46521"/>
                  </a:lnTo>
                  <a:lnTo>
                    <a:pt x="303467" y="40423"/>
                  </a:lnTo>
                  <a:lnTo>
                    <a:pt x="312501" y="37626"/>
                  </a:lnTo>
                  <a:lnTo>
                    <a:pt x="322233" y="38631"/>
                  </a:lnTo>
                  <a:lnTo>
                    <a:pt x="339156" y="60842"/>
                  </a:lnTo>
                  <a:lnTo>
                    <a:pt x="337662" y="70036"/>
                  </a:lnTo>
                  <a:lnTo>
                    <a:pt x="137922" y="724008"/>
                  </a:lnTo>
                  <a:close/>
                </a:path>
              </a:pathLst>
            </a:custGeom>
            <a:solidFill>
              <a:srgbClr val="BED368"/>
            </a:solidFill>
          </p:spPr>
          <p:txBody>
            <a:bodyPr wrap="square" lIns="0" tIns="0" rIns="0" bIns="0" rtlCol="0"/>
            <a:lstStyle/>
            <a:p>
              <a:endParaRPr/>
            </a:p>
          </p:txBody>
        </p:sp>
        <p:sp>
          <p:nvSpPr>
            <p:cNvPr id="31" name="object 31"/>
            <p:cNvSpPr/>
            <p:nvPr/>
          </p:nvSpPr>
          <p:spPr>
            <a:xfrm>
              <a:off x="1165156" y="0"/>
              <a:ext cx="200660" cy="922655"/>
            </a:xfrm>
            <a:custGeom>
              <a:avLst/>
              <a:gdLst/>
              <a:ahLst/>
              <a:cxnLst/>
              <a:rect l="l" t="t" r="r" b="b"/>
              <a:pathLst>
                <a:path w="200659" h="922655">
                  <a:moveTo>
                    <a:pt x="70743" y="922442"/>
                  </a:moveTo>
                  <a:lnTo>
                    <a:pt x="0" y="911407"/>
                  </a:lnTo>
                  <a:lnTo>
                    <a:pt x="152432" y="4771"/>
                  </a:lnTo>
                  <a:lnTo>
                    <a:pt x="154198" y="0"/>
                  </a:lnTo>
                  <a:lnTo>
                    <a:pt x="198545" y="0"/>
                  </a:lnTo>
                  <a:lnTo>
                    <a:pt x="199997" y="4006"/>
                  </a:lnTo>
                  <a:lnTo>
                    <a:pt x="200183" y="12188"/>
                  </a:lnTo>
                  <a:lnTo>
                    <a:pt x="70743" y="922442"/>
                  </a:lnTo>
                  <a:close/>
                </a:path>
              </a:pathLst>
            </a:custGeom>
            <a:solidFill>
              <a:srgbClr val="277F2B"/>
            </a:solidFill>
          </p:spPr>
          <p:txBody>
            <a:bodyPr wrap="square" lIns="0" tIns="0" rIns="0" bIns="0" rtlCol="0"/>
            <a:lstStyle/>
            <a:p>
              <a:endParaRPr/>
            </a:p>
          </p:txBody>
        </p:sp>
        <p:pic>
          <p:nvPicPr>
            <p:cNvPr id="32" name="object 32"/>
            <p:cNvPicPr/>
            <p:nvPr/>
          </p:nvPicPr>
          <p:blipFill>
            <a:blip r:embed="rId11" cstate="print"/>
            <a:stretch>
              <a:fillRect/>
            </a:stretch>
          </p:blipFill>
          <p:spPr>
            <a:xfrm>
              <a:off x="1050710" y="1467254"/>
              <a:ext cx="101238" cy="94283"/>
            </a:xfrm>
            <a:prstGeom prst="rect">
              <a:avLst/>
            </a:prstGeom>
          </p:spPr>
        </p:pic>
        <p:sp>
          <p:nvSpPr>
            <p:cNvPr id="33" name="object 33"/>
            <p:cNvSpPr/>
            <p:nvPr/>
          </p:nvSpPr>
          <p:spPr>
            <a:xfrm>
              <a:off x="953103" y="816783"/>
              <a:ext cx="382905" cy="660400"/>
            </a:xfrm>
            <a:custGeom>
              <a:avLst/>
              <a:gdLst/>
              <a:ahLst/>
              <a:cxnLst/>
              <a:rect l="l" t="t" r="r" b="b"/>
              <a:pathLst>
                <a:path w="382905" h="660400">
                  <a:moveTo>
                    <a:pt x="205126" y="660254"/>
                  </a:moveTo>
                  <a:lnTo>
                    <a:pt x="160978" y="658511"/>
                  </a:lnTo>
                  <a:lnTo>
                    <a:pt x="113359" y="644629"/>
                  </a:lnTo>
                  <a:lnTo>
                    <a:pt x="70529" y="618675"/>
                  </a:lnTo>
                  <a:lnTo>
                    <a:pt x="36331" y="583090"/>
                  </a:lnTo>
                  <a:lnTo>
                    <a:pt x="12307" y="539986"/>
                  </a:lnTo>
                  <a:lnTo>
                    <a:pt x="0" y="491474"/>
                  </a:lnTo>
                  <a:lnTo>
                    <a:pt x="949" y="439666"/>
                  </a:lnTo>
                  <a:lnTo>
                    <a:pt x="23509" y="360911"/>
                  </a:lnTo>
                  <a:lnTo>
                    <a:pt x="42962" y="314346"/>
                  </a:lnTo>
                  <a:lnTo>
                    <a:pt x="66755" y="266525"/>
                  </a:lnTo>
                  <a:lnTo>
                    <a:pt x="94058" y="220099"/>
                  </a:lnTo>
                  <a:lnTo>
                    <a:pt x="124037" y="177720"/>
                  </a:lnTo>
                  <a:lnTo>
                    <a:pt x="155863" y="142040"/>
                  </a:lnTo>
                  <a:lnTo>
                    <a:pt x="188702" y="115711"/>
                  </a:lnTo>
                  <a:lnTo>
                    <a:pt x="206112" y="4404"/>
                  </a:lnTo>
                  <a:lnTo>
                    <a:pt x="206294" y="1584"/>
                  </a:lnTo>
                  <a:lnTo>
                    <a:pt x="209294" y="0"/>
                  </a:lnTo>
                  <a:lnTo>
                    <a:pt x="212279" y="1308"/>
                  </a:lnTo>
                  <a:lnTo>
                    <a:pt x="212697" y="1557"/>
                  </a:lnTo>
                  <a:lnTo>
                    <a:pt x="213067" y="1916"/>
                  </a:lnTo>
                  <a:lnTo>
                    <a:pt x="224913" y="12822"/>
                  </a:lnTo>
                  <a:lnTo>
                    <a:pt x="235955" y="24606"/>
                  </a:lnTo>
                  <a:lnTo>
                    <a:pt x="246122" y="37203"/>
                  </a:lnTo>
                  <a:lnTo>
                    <a:pt x="255340" y="50553"/>
                  </a:lnTo>
                  <a:lnTo>
                    <a:pt x="268123" y="40602"/>
                  </a:lnTo>
                  <a:lnTo>
                    <a:pt x="281570" y="31671"/>
                  </a:lnTo>
                  <a:lnTo>
                    <a:pt x="295657" y="23761"/>
                  </a:lnTo>
                  <a:lnTo>
                    <a:pt x="310359" y="16875"/>
                  </a:lnTo>
                  <a:lnTo>
                    <a:pt x="311392" y="16471"/>
                  </a:lnTo>
                  <a:lnTo>
                    <a:pt x="312477" y="16551"/>
                  </a:lnTo>
                  <a:lnTo>
                    <a:pt x="313417" y="16963"/>
                  </a:lnTo>
                  <a:lnTo>
                    <a:pt x="315131" y="17714"/>
                  </a:lnTo>
                  <a:lnTo>
                    <a:pt x="316329" y="19491"/>
                  </a:lnTo>
                  <a:lnTo>
                    <a:pt x="315972" y="21509"/>
                  </a:lnTo>
                  <a:lnTo>
                    <a:pt x="298683" y="132540"/>
                  </a:lnTo>
                  <a:lnTo>
                    <a:pt x="322057" y="167624"/>
                  </a:lnTo>
                  <a:lnTo>
                    <a:pt x="341613" y="211304"/>
                  </a:lnTo>
                  <a:lnTo>
                    <a:pt x="357365" y="260801"/>
                  </a:lnTo>
                  <a:lnTo>
                    <a:pt x="369330" y="313337"/>
                  </a:lnTo>
                  <a:lnTo>
                    <a:pt x="377522" y="366136"/>
                  </a:lnTo>
                  <a:lnTo>
                    <a:pt x="381959" y="416419"/>
                  </a:lnTo>
                  <a:lnTo>
                    <a:pt x="382655" y="461410"/>
                  </a:lnTo>
                  <a:lnTo>
                    <a:pt x="379626" y="498329"/>
                  </a:lnTo>
                  <a:lnTo>
                    <a:pt x="379505" y="498606"/>
                  </a:lnTo>
                  <a:lnTo>
                    <a:pt x="367835" y="541231"/>
                  </a:lnTo>
                  <a:lnTo>
                    <a:pt x="347443" y="578864"/>
                  </a:lnTo>
                  <a:lnTo>
                    <a:pt x="319653" y="610543"/>
                  </a:lnTo>
                  <a:lnTo>
                    <a:pt x="285787" y="635309"/>
                  </a:lnTo>
                  <a:lnTo>
                    <a:pt x="247171" y="652200"/>
                  </a:lnTo>
                  <a:lnTo>
                    <a:pt x="205126" y="660254"/>
                  </a:lnTo>
                  <a:close/>
                </a:path>
              </a:pathLst>
            </a:custGeom>
            <a:solidFill>
              <a:srgbClr val="F7CE00"/>
            </a:solidFill>
          </p:spPr>
          <p:txBody>
            <a:bodyPr wrap="square" lIns="0" tIns="0" rIns="0" bIns="0" rtlCol="0"/>
            <a:lstStyle/>
            <a:p>
              <a:endParaRPr/>
            </a:p>
          </p:txBody>
        </p:sp>
        <p:sp>
          <p:nvSpPr>
            <p:cNvPr id="34" name="object 34"/>
            <p:cNvSpPr/>
            <p:nvPr/>
          </p:nvSpPr>
          <p:spPr>
            <a:xfrm>
              <a:off x="1000625" y="984334"/>
              <a:ext cx="295910" cy="424815"/>
            </a:xfrm>
            <a:custGeom>
              <a:avLst/>
              <a:gdLst/>
              <a:ahLst/>
              <a:cxnLst/>
              <a:rect l="l" t="t" r="r" b="b"/>
              <a:pathLst>
                <a:path w="295909" h="424815">
                  <a:moveTo>
                    <a:pt x="131888" y="424401"/>
                  </a:moveTo>
                  <a:lnTo>
                    <a:pt x="86674" y="412531"/>
                  </a:lnTo>
                  <a:lnTo>
                    <a:pt x="45922" y="385647"/>
                  </a:lnTo>
                  <a:lnTo>
                    <a:pt x="16667" y="347993"/>
                  </a:lnTo>
                  <a:lnTo>
                    <a:pt x="747" y="303000"/>
                  </a:lnTo>
                  <a:lnTo>
                    <a:pt x="0" y="254098"/>
                  </a:lnTo>
                  <a:lnTo>
                    <a:pt x="10063" y="214070"/>
                  </a:lnTo>
                  <a:lnTo>
                    <a:pt x="28505" y="166360"/>
                  </a:lnTo>
                  <a:lnTo>
                    <a:pt x="53697" y="116323"/>
                  </a:lnTo>
                  <a:lnTo>
                    <a:pt x="84013" y="69314"/>
                  </a:lnTo>
                  <a:lnTo>
                    <a:pt x="117824" y="30688"/>
                  </a:lnTo>
                  <a:lnTo>
                    <a:pt x="153505" y="5798"/>
                  </a:lnTo>
                  <a:lnTo>
                    <a:pt x="189429" y="0"/>
                  </a:lnTo>
                  <a:lnTo>
                    <a:pt x="194170" y="759"/>
                  </a:lnTo>
                  <a:lnTo>
                    <a:pt x="198779" y="2120"/>
                  </a:lnTo>
                  <a:lnTo>
                    <a:pt x="203201" y="4058"/>
                  </a:lnTo>
                  <a:lnTo>
                    <a:pt x="221145" y="18165"/>
                  </a:lnTo>
                  <a:lnTo>
                    <a:pt x="186674" y="18165"/>
                  </a:lnTo>
                  <a:lnTo>
                    <a:pt x="156710" y="24380"/>
                  </a:lnTo>
                  <a:lnTo>
                    <a:pt x="125790" y="48361"/>
                  </a:lnTo>
                  <a:lnTo>
                    <a:pt x="95673" y="85029"/>
                  </a:lnTo>
                  <a:lnTo>
                    <a:pt x="68119" y="129303"/>
                  </a:lnTo>
                  <a:lnTo>
                    <a:pt x="44889" y="176105"/>
                  </a:lnTo>
                  <a:lnTo>
                    <a:pt x="27743" y="220355"/>
                  </a:lnTo>
                  <a:lnTo>
                    <a:pt x="18441" y="256974"/>
                  </a:lnTo>
                  <a:lnTo>
                    <a:pt x="19520" y="299964"/>
                  </a:lnTo>
                  <a:lnTo>
                    <a:pt x="33897" y="338897"/>
                  </a:lnTo>
                  <a:lnTo>
                    <a:pt x="59577" y="371071"/>
                  </a:lnTo>
                  <a:lnTo>
                    <a:pt x="94561" y="393781"/>
                  </a:lnTo>
                  <a:lnTo>
                    <a:pt x="127088" y="403158"/>
                  </a:lnTo>
                  <a:lnTo>
                    <a:pt x="222279" y="403158"/>
                  </a:lnTo>
                  <a:lnTo>
                    <a:pt x="217628" y="406683"/>
                  </a:lnTo>
                  <a:lnTo>
                    <a:pt x="176463" y="421939"/>
                  </a:lnTo>
                  <a:lnTo>
                    <a:pt x="131888" y="424401"/>
                  </a:lnTo>
                  <a:close/>
                </a:path>
                <a:path w="295909" h="424815">
                  <a:moveTo>
                    <a:pt x="222279" y="403158"/>
                  </a:moveTo>
                  <a:lnTo>
                    <a:pt x="127088" y="403158"/>
                  </a:lnTo>
                  <a:lnTo>
                    <a:pt x="177965" y="400976"/>
                  </a:lnTo>
                  <a:lnTo>
                    <a:pt x="222683" y="380243"/>
                  </a:lnTo>
                  <a:lnTo>
                    <a:pt x="256529" y="344368"/>
                  </a:lnTo>
                  <a:lnTo>
                    <a:pt x="274792" y="296759"/>
                  </a:lnTo>
                  <a:lnTo>
                    <a:pt x="276795" y="256974"/>
                  </a:lnTo>
                  <a:lnTo>
                    <a:pt x="276912" y="254098"/>
                  </a:lnTo>
                  <a:lnTo>
                    <a:pt x="272717" y="200655"/>
                  </a:lnTo>
                  <a:lnTo>
                    <a:pt x="262359" y="143144"/>
                  </a:lnTo>
                  <a:lnTo>
                    <a:pt x="246056" y="89150"/>
                  </a:lnTo>
                  <a:lnTo>
                    <a:pt x="224010" y="46040"/>
                  </a:lnTo>
                  <a:lnTo>
                    <a:pt x="192078" y="19215"/>
                  </a:lnTo>
                  <a:lnTo>
                    <a:pt x="186674" y="18165"/>
                  </a:lnTo>
                  <a:lnTo>
                    <a:pt x="221145" y="18165"/>
                  </a:lnTo>
                  <a:lnTo>
                    <a:pt x="254976" y="63380"/>
                  </a:lnTo>
                  <a:lnTo>
                    <a:pt x="272869" y="109936"/>
                  </a:lnTo>
                  <a:lnTo>
                    <a:pt x="285535" y="161511"/>
                  </a:lnTo>
                  <a:lnTo>
                    <a:pt x="293053" y="213422"/>
                  </a:lnTo>
                  <a:lnTo>
                    <a:pt x="295501" y="260984"/>
                  </a:lnTo>
                  <a:lnTo>
                    <a:pt x="292957" y="299514"/>
                  </a:lnTo>
                  <a:lnTo>
                    <a:pt x="278646" y="343934"/>
                  </a:lnTo>
                  <a:lnTo>
                    <a:pt x="252613" y="380169"/>
                  </a:lnTo>
                  <a:lnTo>
                    <a:pt x="222279" y="403158"/>
                  </a:lnTo>
                  <a:close/>
                </a:path>
              </a:pathLst>
            </a:custGeom>
            <a:solidFill>
              <a:srgbClr val="F3970D"/>
            </a:solidFill>
          </p:spPr>
          <p:txBody>
            <a:bodyPr wrap="square" lIns="0" tIns="0" rIns="0" bIns="0" rtlCol="0"/>
            <a:lstStyle/>
            <a:p>
              <a:endParaRPr/>
            </a:p>
          </p:txBody>
        </p:sp>
        <p:pic>
          <p:nvPicPr>
            <p:cNvPr id="35" name="object 35"/>
            <p:cNvPicPr/>
            <p:nvPr/>
          </p:nvPicPr>
          <p:blipFill>
            <a:blip r:embed="rId12" cstate="print"/>
            <a:stretch>
              <a:fillRect/>
            </a:stretch>
          </p:blipFill>
          <p:spPr>
            <a:xfrm>
              <a:off x="1074129" y="1085054"/>
              <a:ext cx="156760" cy="222486"/>
            </a:xfrm>
            <a:prstGeom prst="rect">
              <a:avLst/>
            </a:prstGeom>
          </p:spPr>
        </p:pic>
        <p:pic>
          <p:nvPicPr>
            <p:cNvPr id="36" name="object 36"/>
            <p:cNvPicPr/>
            <p:nvPr/>
          </p:nvPicPr>
          <p:blipFill>
            <a:blip r:embed="rId13" cstate="print"/>
            <a:stretch>
              <a:fillRect/>
            </a:stretch>
          </p:blipFill>
          <p:spPr>
            <a:xfrm>
              <a:off x="145419" y="579992"/>
              <a:ext cx="1103977" cy="1429210"/>
            </a:xfrm>
            <a:prstGeom prst="rect">
              <a:avLst/>
            </a:prstGeom>
          </p:spPr>
        </p:pic>
        <p:pic>
          <p:nvPicPr>
            <p:cNvPr id="37" name="object 37"/>
            <p:cNvPicPr/>
            <p:nvPr/>
          </p:nvPicPr>
          <p:blipFill>
            <a:blip r:embed="rId14" cstate="print"/>
            <a:stretch>
              <a:fillRect/>
            </a:stretch>
          </p:blipFill>
          <p:spPr>
            <a:xfrm>
              <a:off x="202662" y="617319"/>
              <a:ext cx="988931" cy="1315493"/>
            </a:xfrm>
            <a:prstGeom prst="rect">
              <a:avLst/>
            </a:prstGeom>
          </p:spPr>
        </p:pic>
        <p:pic>
          <p:nvPicPr>
            <p:cNvPr id="38" name="object 38"/>
            <p:cNvPicPr/>
            <p:nvPr/>
          </p:nvPicPr>
          <p:blipFill>
            <a:blip r:embed="rId15" cstate="print"/>
            <a:stretch>
              <a:fillRect/>
            </a:stretch>
          </p:blipFill>
          <p:spPr>
            <a:xfrm>
              <a:off x="377144" y="2584601"/>
              <a:ext cx="705557" cy="1307631"/>
            </a:xfrm>
            <a:prstGeom prst="rect">
              <a:avLst/>
            </a:prstGeom>
          </p:spPr>
        </p:pic>
        <p:sp>
          <p:nvSpPr>
            <p:cNvPr id="39" name="object 39"/>
            <p:cNvSpPr/>
            <p:nvPr/>
          </p:nvSpPr>
          <p:spPr>
            <a:xfrm>
              <a:off x="448838" y="2636988"/>
              <a:ext cx="562610" cy="1165225"/>
            </a:xfrm>
            <a:custGeom>
              <a:avLst/>
              <a:gdLst/>
              <a:ahLst/>
              <a:cxnLst/>
              <a:rect l="l" t="t" r="r" b="b"/>
              <a:pathLst>
                <a:path w="562610" h="1165225">
                  <a:moveTo>
                    <a:pt x="43113" y="1164755"/>
                  </a:moveTo>
                  <a:lnTo>
                    <a:pt x="38587" y="1164755"/>
                  </a:lnTo>
                  <a:lnTo>
                    <a:pt x="34062" y="1163920"/>
                  </a:lnTo>
                  <a:lnTo>
                    <a:pt x="29800" y="1162515"/>
                  </a:lnTo>
                  <a:lnTo>
                    <a:pt x="9969" y="1147029"/>
                  </a:lnTo>
                  <a:lnTo>
                    <a:pt x="1158" y="1122070"/>
                  </a:lnTo>
                  <a:lnTo>
                    <a:pt x="0" y="1091310"/>
                  </a:lnTo>
                  <a:lnTo>
                    <a:pt x="3129" y="1058425"/>
                  </a:lnTo>
                  <a:lnTo>
                    <a:pt x="14586" y="990821"/>
                  </a:lnTo>
                  <a:lnTo>
                    <a:pt x="23285" y="949178"/>
                  </a:lnTo>
                  <a:lnTo>
                    <a:pt x="33886" y="902489"/>
                  </a:lnTo>
                  <a:lnTo>
                    <a:pt x="46208" y="852150"/>
                  </a:lnTo>
                  <a:lnTo>
                    <a:pt x="59396" y="800685"/>
                  </a:lnTo>
                  <a:lnTo>
                    <a:pt x="73088" y="749131"/>
                  </a:lnTo>
                  <a:lnTo>
                    <a:pt x="86923" y="698524"/>
                  </a:lnTo>
                  <a:lnTo>
                    <a:pt x="100539" y="649902"/>
                  </a:lnTo>
                  <a:lnTo>
                    <a:pt x="113577" y="604302"/>
                  </a:lnTo>
                  <a:lnTo>
                    <a:pt x="125673" y="562759"/>
                  </a:lnTo>
                  <a:lnTo>
                    <a:pt x="158583" y="511335"/>
                  </a:lnTo>
                  <a:lnTo>
                    <a:pt x="213769" y="485120"/>
                  </a:lnTo>
                  <a:lnTo>
                    <a:pt x="214559" y="458188"/>
                  </a:lnTo>
                  <a:lnTo>
                    <a:pt x="219534" y="373661"/>
                  </a:lnTo>
                  <a:lnTo>
                    <a:pt x="224006" y="312399"/>
                  </a:lnTo>
                  <a:lnTo>
                    <a:pt x="230320" y="234027"/>
                  </a:lnTo>
                  <a:lnTo>
                    <a:pt x="236320" y="164432"/>
                  </a:lnTo>
                  <a:lnTo>
                    <a:pt x="241085" y="112163"/>
                  </a:lnTo>
                  <a:lnTo>
                    <a:pt x="245757" y="72185"/>
                  </a:lnTo>
                  <a:lnTo>
                    <a:pt x="259684" y="33524"/>
                  </a:lnTo>
                  <a:lnTo>
                    <a:pt x="286486" y="5953"/>
                  </a:lnTo>
                  <a:lnTo>
                    <a:pt x="310389" y="0"/>
                  </a:lnTo>
                  <a:lnTo>
                    <a:pt x="312586" y="0"/>
                  </a:lnTo>
                  <a:lnTo>
                    <a:pt x="352684" y="22965"/>
                  </a:lnTo>
                  <a:lnTo>
                    <a:pt x="365180" y="54439"/>
                  </a:lnTo>
                  <a:lnTo>
                    <a:pt x="366234" y="52989"/>
                  </a:lnTo>
                  <a:lnTo>
                    <a:pt x="404297" y="28680"/>
                  </a:lnTo>
                  <a:lnTo>
                    <a:pt x="414303" y="27681"/>
                  </a:lnTo>
                  <a:lnTo>
                    <a:pt x="421377" y="27681"/>
                  </a:lnTo>
                  <a:lnTo>
                    <a:pt x="461506" y="60762"/>
                  </a:lnTo>
                  <a:lnTo>
                    <a:pt x="466809" y="86777"/>
                  </a:lnTo>
                  <a:lnTo>
                    <a:pt x="466809" y="90073"/>
                  </a:lnTo>
                  <a:lnTo>
                    <a:pt x="469093" y="88227"/>
                  </a:lnTo>
                  <a:lnTo>
                    <a:pt x="511801" y="71619"/>
                  </a:lnTo>
                  <a:lnTo>
                    <a:pt x="520693" y="72395"/>
                  </a:lnTo>
                  <a:lnTo>
                    <a:pt x="556207" y="98547"/>
                  </a:lnTo>
                  <a:lnTo>
                    <a:pt x="562412" y="125174"/>
                  </a:lnTo>
                  <a:lnTo>
                    <a:pt x="557241" y="156835"/>
                  </a:lnTo>
                  <a:lnTo>
                    <a:pt x="526041" y="213276"/>
                  </a:lnTo>
                  <a:lnTo>
                    <a:pt x="496857" y="256889"/>
                  </a:lnTo>
                  <a:lnTo>
                    <a:pt x="457680" y="314681"/>
                  </a:lnTo>
                  <a:lnTo>
                    <a:pt x="413160" y="379405"/>
                  </a:lnTo>
                  <a:lnTo>
                    <a:pt x="378325" y="429316"/>
                  </a:lnTo>
                  <a:lnTo>
                    <a:pt x="350653" y="468204"/>
                  </a:lnTo>
                  <a:lnTo>
                    <a:pt x="312761" y="518909"/>
                  </a:lnTo>
                  <a:lnTo>
                    <a:pt x="330701" y="545073"/>
                  </a:lnTo>
                  <a:lnTo>
                    <a:pt x="340377" y="574655"/>
                  </a:lnTo>
                  <a:lnTo>
                    <a:pt x="341419" y="605770"/>
                  </a:lnTo>
                  <a:lnTo>
                    <a:pt x="333456" y="636531"/>
                  </a:lnTo>
                  <a:lnTo>
                    <a:pt x="316691" y="676351"/>
                  </a:lnTo>
                  <a:lnTo>
                    <a:pt x="298089" y="719944"/>
                  </a:lnTo>
                  <a:lnTo>
                    <a:pt x="278019" y="766268"/>
                  </a:lnTo>
                  <a:lnTo>
                    <a:pt x="256850" y="814280"/>
                  </a:lnTo>
                  <a:lnTo>
                    <a:pt x="234951" y="862939"/>
                  </a:lnTo>
                  <a:lnTo>
                    <a:pt x="212690" y="911202"/>
                  </a:lnTo>
                  <a:lnTo>
                    <a:pt x="190438" y="958026"/>
                  </a:lnTo>
                  <a:lnTo>
                    <a:pt x="169299" y="1000956"/>
                  </a:lnTo>
                  <a:lnTo>
                    <a:pt x="149850" y="1038725"/>
                  </a:lnTo>
                  <a:lnTo>
                    <a:pt x="116050" y="1098365"/>
                  </a:lnTo>
                  <a:lnTo>
                    <a:pt x="82877" y="1143786"/>
                  </a:lnTo>
                  <a:lnTo>
                    <a:pt x="63926" y="1158967"/>
                  </a:lnTo>
                  <a:lnTo>
                    <a:pt x="43113" y="1164755"/>
                  </a:lnTo>
                  <a:close/>
                </a:path>
              </a:pathLst>
            </a:custGeom>
            <a:solidFill>
              <a:srgbClr val="FFFFFF"/>
            </a:solidFill>
          </p:spPr>
          <p:txBody>
            <a:bodyPr wrap="square" lIns="0" tIns="0" rIns="0" bIns="0" rtlCol="0"/>
            <a:lstStyle/>
            <a:p>
              <a:endParaRPr/>
            </a:p>
          </p:txBody>
        </p:sp>
        <p:sp>
          <p:nvSpPr>
            <p:cNvPr id="40" name="object 40"/>
            <p:cNvSpPr/>
            <p:nvPr/>
          </p:nvSpPr>
          <p:spPr>
            <a:xfrm>
              <a:off x="448838" y="2636988"/>
              <a:ext cx="562610" cy="1165225"/>
            </a:xfrm>
            <a:custGeom>
              <a:avLst/>
              <a:gdLst/>
              <a:ahLst/>
              <a:cxnLst/>
              <a:rect l="l" t="t" r="r" b="b"/>
              <a:pathLst>
                <a:path w="562610" h="1165225">
                  <a:moveTo>
                    <a:pt x="310389" y="0"/>
                  </a:moveTo>
                  <a:lnTo>
                    <a:pt x="272760" y="16126"/>
                  </a:lnTo>
                  <a:lnTo>
                    <a:pt x="249150" y="58871"/>
                  </a:lnTo>
                  <a:lnTo>
                    <a:pt x="241085" y="112163"/>
                  </a:lnTo>
                  <a:lnTo>
                    <a:pt x="236320" y="164432"/>
                  </a:lnTo>
                  <a:lnTo>
                    <a:pt x="230320" y="234027"/>
                  </a:lnTo>
                  <a:lnTo>
                    <a:pt x="224006" y="312399"/>
                  </a:lnTo>
                  <a:lnTo>
                    <a:pt x="219534" y="373661"/>
                  </a:lnTo>
                  <a:lnTo>
                    <a:pt x="216433" y="421646"/>
                  </a:lnTo>
                  <a:lnTo>
                    <a:pt x="213769" y="485120"/>
                  </a:lnTo>
                  <a:lnTo>
                    <a:pt x="184075" y="494477"/>
                  </a:lnTo>
                  <a:lnTo>
                    <a:pt x="138659" y="534495"/>
                  </a:lnTo>
                  <a:lnTo>
                    <a:pt x="113577" y="604302"/>
                  </a:lnTo>
                  <a:lnTo>
                    <a:pt x="100539" y="649902"/>
                  </a:lnTo>
                  <a:lnTo>
                    <a:pt x="86923" y="698524"/>
                  </a:lnTo>
                  <a:lnTo>
                    <a:pt x="73088" y="749131"/>
                  </a:lnTo>
                  <a:lnTo>
                    <a:pt x="59396" y="800685"/>
                  </a:lnTo>
                  <a:lnTo>
                    <a:pt x="46208" y="852150"/>
                  </a:lnTo>
                  <a:lnTo>
                    <a:pt x="33886" y="902489"/>
                  </a:lnTo>
                  <a:lnTo>
                    <a:pt x="23285" y="949178"/>
                  </a:lnTo>
                  <a:lnTo>
                    <a:pt x="14586" y="990821"/>
                  </a:lnTo>
                  <a:lnTo>
                    <a:pt x="3129" y="1058425"/>
                  </a:lnTo>
                  <a:lnTo>
                    <a:pt x="0" y="1091310"/>
                  </a:lnTo>
                  <a:lnTo>
                    <a:pt x="1158" y="1122070"/>
                  </a:lnTo>
                  <a:lnTo>
                    <a:pt x="9969" y="1147029"/>
                  </a:lnTo>
                  <a:lnTo>
                    <a:pt x="29800" y="1162515"/>
                  </a:lnTo>
                  <a:lnTo>
                    <a:pt x="34062" y="1163920"/>
                  </a:lnTo>
                  <a:lnTo>
                    <a:pt x="38587" y="1164755"/>
                  </a:lnTo>
                  <a:lnTo>
                    <a:pt x="43113" y="1164755"/>
                  </a:lnTo>
                  <a:lnTo>
                    <a:pt x="82877" y="1143786"/>
                  </a:lnTo>
                  <a:lnTo>
                    <a:pt x="116050" y="1098365"/>
                  </a:lnTo>
                  <a:lnTo>
                    <a:pt x="149850" y="1038725"/>
                  </a:lnTo>
                  <a:lnTo>
                    <a:pt x="169299" y="1000956"/>
                  </a:lnTo>
                  <a:lnTo>
                    <a:pt x="190438" y="958026"/>
                  </a:lnTo>
                  <a:lnTo>
                    <a:pt x="212690" y="911202"/>
                  </a:lnTo>
                  <a:lnTo>
                    <a:pt x="234951" y="862939"/>
                  </a:lnTo>
                  <a:lnTo>
                    <a:pt x="256850" y="814280"/>
                  </a:lnTo>
                  <a:lnTo>
                    <a:pt x="278019" y="766268"/>
                  </a:lnTo>
                  <a:lnTo>
                    <a:pt x="298089" y="719944"/>
                  </a:lnTo>
                  <a:lnTo>
                    <a:pt x="316691" y="676351"/>
                  </a:lnTo>
                  <a:lnTo>
                    <a:pt x="333456" y="636531"/>
                  </a:lnTo>
                  <a:lnTo>
                    <a:pt x="341419" y="605770"/>
                  </a:lnTo>
                  <a:lnTo>
                    <a:pt x="340377" y="574655"/>
                  </a:lnTo>
                  <a:lnTo>
                    <a:pt x="330701" y="545073"/>
                  </a:lnTo>
                  <a:lnTo>
                    <a:pt x="312761" y="518909"/>
                  </a:lnTo>
                  <a:lnTo>
                    <a:pt x="329135" y="497569"/>
                  </a:lnTo>
                  <a:lnTo>
                    <a:pt x="378325" y="429316"/>
                  </a:lnTo>
                  <a:lnTo>
                    <a:pt x="413160" y="379405"/>
                  </a:lnTo>
                  <a:lnTo>
                    <a:pt x="457680" y="314681"/>
                  </a:lnTo>
                  <a:lnTo>
                    <a:pt x="496857" y="256889"/>
                  </a:lnTo>
                  <a:lnTo>
                    <a:pt x="526041" y="213276"/>
                  </a:lnTo>
                  <a:lnTo>
                    <a:pt x="557241" y="156835"/>
                  </a:lnTo>
                  <a:lnTo>
                    <a:pt x="562412" y="125174"/>
                  </a:lnTo>
                  <a:lnTo>
                    <a:pt x="556207" y="98547"/>
                  </a:lnTo>
                  <a:lnTo>
                    <a:pt x="520693" y="72395"/>
                  </a:lnTo>
                  <a:lnTo>
                    <a:pt x="511801" y="71619"/>
                  </a:lnTo>
                  <a:lnTo>
                    <a:pt x="503410" y="72284"/>
                  </a:lnTo>
                  <a:lnTo>
                    <a:pt x="466809" y="90073"/>
                  </a:lnTo>
                  <a:lnTo>
                    <a:pt x="466809" y="88447"/>
                  </a:lnTo>
                  <a:lnTo>
                    <a:pt x="466809" y="86777"/>
                  </a:lnTo>
                  <a:lnTo>
                    <a:pt x="466633" y="85151"/>
                  </a:lnTo>
                  <a:lnTo>
                    <a:pt x="451688" y="44586"/>
                  </a:lnTo>
                  <a:lnTo>
                    <a:pt x="421377" y="27681"/>
                  </a:lnTo>
                  <a:lnTo>
                    <a:pt x="414303" y="27681"/>
                  </a:lnTo>
                  <a:lnTo>
                    <a:pt x="368695" y="50528"/>
                  </a:lnTo>
                  <a:lnTo>
                    <a:pt x="365180" y="54439"/>
                  </a:lnTo>
                  <a:lnTo>
                    <a:pt x="364565" y="51363"/>
                  </a:lnTo>
                  <a:lnTo>
                    <a:pt x="339437" y="9430"/>
                  </a:lnTo>
                  <a:lnTo>
                    <a:pt x="312586" y="0"/>
                  </a:lnTo>
                  <a:lnTo>
                    <a:pt x="310389" y="0"/>
                  </a:lnTo>
                  <a:close/>
                </a:path>
              </a:pathLst>
            </a:custGeom>
            <a:ln w="28574">
              <a:solidFill>
                <a:srgbClr val="FFFFFF"/>
              </a:solidFill>
            </a:ln>
          </p:spPr>
          <p:txBody>
            <a:bodyPr wrap="square" lIns="0" tIns="0" rIns="0" bIns="0" rtlCol="0"/>
            <a:lstStyle/>
            <a:p>
              <a:endParaRPr/>
            </a:p>
          </p:txBody>
        </p:sp>
        <p:sp>
          <p:nvSpPr>
            <p:cNvPr id="41" name="object 41"/>
            <p:cNvSpPr/>
            <p:nvPr/>
          </p:nvSpPr>
          <p:spPr>
            <a:xfrm>
              <a:off x="480919" y="3152399"/>
              <a:ext cx="278765" cy="617855"/>
            </a:xfrm>
            <a:custGeom>
              <a:avLst/>
              <a:gdLst/>
              <a:ahLst/>
              <a:cxnLst/>
              <a:rect l="l" t="t" r="r" b="b"/>
              <a:pathLst>
                <a:path w="278765" h="617854">
                  <a:moveTo>
                    <a:pt x="10899" y="617330"/>
                  </a:moveTo>
                  <a:lnTo>
                    <a:pt x="10109" y="617330"/>
                  </a:lnTo>
                  <a:lnTo>
                    <a:pt x="9318" y="617198"/>
                  </a:lnTo>
                  <a:lnTo>
                    <a:pt x="8571" y="616934"/>
                  </a:lnTo>
                  <a:lnTo>
                    <a:pt x="1602" y="606145"/>
                  </a:lnTo>
                  <a:lnTo>
                    <a:pt x="0" y="582179"/>
                  </a:lnTo>
                  <a:lnTo>
                    <a:pt x="3061" y="547029"/>
                  </a:lnTo>
                  <a:lnTo>
                    <a:pt x="10082" y="502690"/>
                  </a:lnTo>
                  <a:lnTo>
                    <a:pt x="20363" y="451155"/>
                  </a:lnTo>
                  <a:lnTo>
                    <a:pt x="33198" y="394415"/>
                  </a:lnTo>
                  <a:lnTo>
                    <a:pt x="47886" y="334466"/>
                  </a:lnTo>
                  <a:lnTo>
                    <a:pt x="63724" y="273299"/>
                  </a:lnTo>
                  <a:lnTo>
                    <a:pt x="80010" y="212909"/>
                  </a:lnTo>
                  <a:lnTo>
                    <a:pt x="96040" y="155288"/>
                  </a:lnTo>
                  <a:lnTo>
                    <a:pt x="111112" y="102430"/>
                  </a:lnTo>
                  <a:lnTo>
                    <a:pt x="124524" y="56328"/>
                  </a:lnTo>
                  <a:lnTo>
                    <a:pt x="153276" y="15279"/>
                  </a:lnTo>
                  <a:lnTo>
                    <a:pt x="199790" y="0"/>
                  </a:lnTo>
                  <a:lnTo>
                    <a:pt x="206309" y="274"/>
                  </a:lnTo>
                  <a:lnTo>
                    <a:pt x="253494" y="21366"/>
                  </a:lnTo>
                  <a:lnTo>
                    <a:pt x="278168" y="77095"/>
                  </a:lnTo>
                  <a:lnTo>
                    <a:pt x="272068" y="108790"/>
                  </a:lnTo>
                  <a:lnTo>
                    <a:pt x="253768" y="152117"/>
                  </a:lnTo>
                  <a:lnTo>
                    <a:pt x="232599" y="201535"/>
                  </a:lnTo>
                  <a:lnTo>
                    <a:pt x="209233" y="255166"/>
                  </a:lnTo>
                  <a:lnTo>
                    <a:pt x="184341" y="311130"/>
                  </a:lnTo>
                  <a:lnTo>
                    <a:pt x="158596" y="367548"/>
                  </a:lnTo>
                  <a:lnTo>
                    <a:pt x="132669" y="422541"/>
                  </a:lnTo>
                  <a:lnTo>
                    <a:pt x="107231" y="474230"/>
                  </a:lnTo>
                  <a:lnTo>
                    <a:pt x="82955" y="520734"/>
                  </a:lnTo>
                  <a:lnTo>
                    <a:pt x="60512" y="560176"/>
                  </a:lnTo>
                  <a:lnTo>
                    <a:pt x="23812" y="610353"/>
                  </a:lnTo>
                  <a:lnTo>
                    <a:pt x="10899" y="617330"/>
                  </a:lnTo>
                  <a:close/>
                </a:path>
              </a:pathLst>
            </a:custGeom>
            <a:solidFill>
              <a:srgbClr val="F3970D"/>
            </a:solidFill>
          </p:spPr>
          <p:txBody>
            <a:bodyPr wrap="square" lIns="0" tIns="0" rIns="0" bIns="0" rtlCol="0"/>
            <a:lstStyle/>
            <a:p>
              <a:endParaRPr/>
            </a:p>
          </p:txBody>
        </p:sp>
        <p:sp>
          <p:nvSpPr>
            <p:cNvPr id="42" name="object 42"/>
            <p:cNvSpPr/>
            <p:nvPr/>
          </p:nvSpPr>
          <p:spPr>
            <a:xfrm>
              <a:off x="584822" y="3203371"/>
              <a:ext cx="146685" cy="125730"/>
            </a:xfrm>
            <a:custGeom>
              <a:avLst/>
              <a:gdLst/>
              <a:ahLst/>
              <a:cxnLst/>
              <a:rect l="l" t="t" r="r" b="b"/>
              <a:pathLst>
                <a:path w="146684" h="125729">
                  <a:moveTo>
                    <a:pt x="65468" y="115201"/>
                  </a:moveTo>
                  <a:lnTo>
                    <a:pt x="58305" y="112522"/>
                  </a:lnTo>
                  <a:lnTo>
                    <a:pt x="12001" y="96126"/>
                  </a:lnTo>
                  <a:lnTo>
                    <a:pt x="11112" y="95821"/>
                  </a:lnTo>
                  <a:lnTo>
                    <a:pt x="10287" y="95643"/>
                  </a:lnTo>
                  <a:lnTo>
                    <a:pt x="9448" y="95643"/>
                  </a:lnTo>
                  <a:lnTo>
                    <a:pt x="2819" y="95643"/>
                  </a:lnTo>
                  <a:lnTo>
                    <a:pt x="53822" y="125222"/>
                  </a:lnTo>
                  <a:lnTo>
                    <a:pt x="55448" y="125653"/>
                  </a:lnTo>
                  <a:lnTo>
                    <a:pt x="63627" y="125653"/>
                  </a:lnTo>
                  <a:lnTo>
                    <a:pt x="65468" y="115201"/>
                  </a:lnTo>
                  <a:close/>
                </a:path>
                <a:path w="146684" h="125729">
                  <a:moveTo>
                    <a:pt x="92138" y="19291"/>
                  </a:moveTo>
                  <a:lnTo>
                    <a:pt x="85153" y="16878"/>
                  </a:lnTo>
                  <a:lnTo>
                    <a:pt x="38836" y="444"/>
                  </a:lnTo>
                  <a:lnTo>
                    <a:pt x="37960" y="127"/>
                  </a:lnTo>
                  <a:lnTo>
                    <a:pt x="37084" y="0"/>
                  </a:lnTo>
                  <a:lnTo>
                    <a:pt x="36296" y="0"/>
                  </a:lnTo>
                  <a:lnTo>
                    <a:pt x="29616" y="0"/>
                  </a:lnTo>
                  <a:lnTo>
                    <a:pt x="26847" y="10414"/>
                  </a:lnTo>
                  <a:lnTo>
                    <a:pt x="34353" y="12966"/>
                  </a:lnTo>
                  <a:lnTo>
                    <a:pt x="80632" y="29565"/>
                  </a:lnTo>
                  <a:lnTo>
                    <a:pt x="81241" y="29743"/>
                  </a:lnTo>
                  <a:lnTo>
                    <a:pt x="90297" y="29743"/>
                  </a:lnTo>
                  <a:lnTo>
                    <a:pt x="92138" y="19291"/>
                  </a:lnTo>
                  <a:close/>
                </a:path>
                <a:path w="146684" h="125729">
                  <a:moveTo>
                    <a:pt x="146392" y="86512"/>
                  </a:moveTo>
                  <a:lnTo>
                    <a:pt x="139458" y="84048"/>
                  </a:lnTo>
                  <a:lnTo>
                    <a:pt x="93141" y="67665"/>
                  </a:lnTo>
                  <a:lnTo>
                    <a:pt x="92265" y="67348"/>
                  </a:lnTo>
                  <a:lnTo>
                    <a:pt x="91389" y="67183"/>
                  </a:lnTo>
                  <a:lnTo>
                    <a:pt x="90601" y="67183"/>
                  </a:lnTo>
                  <a:lnTo>
                    <a:pt x="83921" y="67183"/>
                  </a:lnTo>
                  <a:lnTo>
                    <a:pt x="134924" y="96748"/>
                  </a:lnTo>
                  <a:lnTo>
                    <a:pt x="136385" y="97193"/>
                  </a:lnTo>
                  <a:lnTo>
                    <a:pt x="144551" y="97193"/>
                  </a:lnTo>
                  <a:lnTo>
                    <a:pt x="146392" y="86512"/>
                  </a:lnTo>
                  <a:close/>
                </a:path>
              </a:pathLst>
            </a:custGeom>
            <a:solidFill>
              <a:srgbClr val="000000">
                <a:alpha val="49803"/>
              </a:srgbClr>
            </a:solidFill>
          </p:spPr>
          <p:txBody>
            <a:bodyPr wrap="square" lIns="0" tIns="0" rIns="0" bIns="0" rtlCol="0"/>
            <a:lstStyle/>
            <a:p>
              <a:endParaRPr/>
            </a:p>
          </p:txBody>
        </p:sp>
        <p:pic>
          <p:nvPicPr>
            <p:cNvPr id="43" name="object 43"/>
            <p:cNvPicPr/>
            <p:nvPr/>
          </p:nvPicPr>
          <p:blipFill>
            <a:blip r:embed="rId16" cstate="print"/>
            <a:stretch>
              <a:fillRect/>
            </a:stretch>
          </p:blipFill>
          <p:spPr>
            <a:xfrm>
              <a:off x="557589" y="3375243"/>
              <a:ext cx="125703" cy="65024"/>
            </a:xfrm>
            <a:prstGeom prst="rect">
              <a:avLst/>
            </a:prstGeom>
          </p:spPr>
        </p:pic>
        <p:sp>
          <p:nvSpPr>
            <p:cNvPr id="44" name="object 44"/>
            <p:cNvSpPr/>
            <p:nvPr/>
          </p:nvSpPr>
          <p:spPr>
            <a:xfrm>
              <a:off x="500557" y="3487724"/>
              <a:ext cx="133350" cy="204470"/>
            </a:xfrm>
            <a:custGeom>
              <a:avLst/>
              <a:gdLst/>
              <a:ahLst/>
              <a:cxnLst/>
              <a:rect l="l" t="t" r="r" b="b"/>
              <a:pathLst>
                <a:path w="133350" h="204470">
                  <a:moveTo>
                    <a:pt x="39712" y="193497"/>
                  </a:moveTo>
                  <a:lnTo>
                    <a:pt x="32550" y="190817"/>
                  </a:lnTo>
                  <a:lnTo>
                    <a:pt x="12077" y="183654"/>
                  </a:lnTo>
                  <a:lnTo>
                    <a:pt x="11201" y="183388"/>
                  </a:lnTo>
                  <a:lnTo>
                    <a:pt x="10414" y="183261"/>
                  </a:lnTo>
                  <a:lnTo>
                    <a:pt x="9613" y="183261"/>
                  </a:lnTo>
                  <a:lnTo>
                    <a:pt x="2895" y="183261"/>
                  </a:lnTo>
                  <a:lnTo>
                    <a:pt x="0" y="193586"/>
                  </a:lnTo>
                  <a:lnTo>
                    <a:pt x="7556" y="196354"/>
                  </a:lnTo>
                  <a:lnTo>
                    <a:pt x="28028" y="203555"/>
                  </a:lnTo>
                  <a:lnTo>
                    <a:pt x="28867" y="203733"/>
                  </a:lnTo>
                  <a:lnTo>
                    <a:pt x="29705" y="203949"/>
                  </a:lnTo>
                  <a:lnTo>
                    <a:pt x="37871" y="203949"/>
                  </a:lnTo>
                  <a:lnTo>
                    <a:pt x="39712" y="193497"/>
                  </a:lnTo>
                  <a:close/>
                </a:path>
                <a:path w="133350" h="204470">
                  <a:moveTo>
                    <a:pt x="70650" y="59486"/>
                  </a:moveTo>
                  <a:lnTo>
                    <a:pt x="63487" y="57023"/>
                  </a:lnTo>
                  <a:lnTo>
                    <a:pt x="37477" y="47802"/>
                  </a:lnTo>
                  <a:lnTo>
                    <a:pt x="36550" y="47498"/>
                  </a:lnTo>
                  <a:lnTo>
                    <a:pt x="35712" y="47358"/>
                  </a:lnTo>
                  <a:lnTo>
                    <a:pt x="34925" y="47358"/>
                  </a:lnTo>
                  <a:lnTo>
                    <a:pt x="28244" y="47358"/>
                  </a:lnTo>
                  <a:lnTo>
                    <a:pt x="25438" y="57772"/>
                  </a:lnTo>
                  <a:lnTo>
                    <a:pt x="32943" y="60540"/>
                  </a:lnTo>
                  <a:lnTo>
                    <a:pt x="59004" y="69723"/>
                  </a:lnTo>
                  <a:lnTo>
                    <a:pt x="59613" y="69951"/>
                  </a:lnTo>
                  <a:lnTo>
                    <a:pt x="60413" y="70167"/>
                  </a:lnTo>
                  <a:lnTo>
                    <a:pt x="68808" y="70167"/>
                  </a:lnTo>
                  <a:lnTo>
                    <a:pt x="70650" y="59486"/>
                  </a:lnTo>
                  <a:close/>
                </a:path>
                <a:path w="133350" h="204470">
                  <a:moveTo>
                    <a:pt x="81495" y="125476"/>
                  </a:moveTo>
                  <a:lnTo>
                    <a:pt x="74561" y="123024"/>
                  </a:lnTo>
                  <a:lnTo>
                    <a:pt x="54089" y="115633"/>
                  </a:lnTo>
                  <a:lnTo>
                    <a:pt x="53200" y="115328"/>
                  </a:lnTo>
                  <a:lnTo>
                    <a:pt x="52412" y="115201"/>
                  </a:lnTo>
                  <a:lnTo>
                    <a:pt x="51625" y="115201"/>
                  </a:lnTo>
                  <a:lnTo>
                    <a:pt x="44894" y="115201"/>
                  </a:lnTo>
                  <a:lnTo>
                    <a:pt x="41998" y="125564"/>
                  </a:lnTo>
                  <a:lnTo>
                    <a:pt x="49555" y="128333"/>
                  </a:lnTo>
                  <a:lnTo>
                    <a:pt x="69862" y="135496"/>
                  </a:lnTo>
                  <a:lnTo>
                    <a:pt x="70650" y="135940"/>
                  </a:lnTo>
                  <a:lnTo>
                    <a:pt x="79705" y="135940"/>
                  </a:lnTo>
                  <a:lnTo>
                    <a:pt x="81495" y="125476"/>
                  </a:lnTo>
                  <a:close/>
                </a:path>
                <a:path w="133350" h="204470">
                  <a:moveTo>
                    <a:pt x="132727" y="13792"/>
                  </a:moveTo>
                  <a:lnTo>
                    <a:pt x="125564" y="11341"/>
                  </a:lnTo>
                  <a:lnTo>
                    <a:pt x="95034" y="482"/>
                  </a:lnTo>
                  <a:lnTo>
                    <a:pt x="94157" y="177"/>
                  </a:lnTo>
                  <a:lnTo>
                    <a:pt x="93319" y="0"/>
                  </a:lnTo>
                  <a:lnTo>
                    <a:pt x="92481" y="0"/>
                  </a:lnTo>
                  <a:lnTo>
                    <a:pt x="85852" y="0"/>
                  </a:lnTo>
                  <a:lnTo>
                    <a:pt x="83032" y="10452"/>
                  </a:lnTo>
                  <a:lnTo>
                    <a:pt x="90551" y="13182"/>
                  </a:lnTo>
                  <a:lnTo>
                    <a:pt x="121081" y="24028"/>
                  </a:lnTo>
                  <a:lnTo>
                    <a:pt x="121653" y="24257"/>
                  </a:lnTo>
                  <a:lnTo>
                    <a:pt x="122491" y="24472"/>
                  </a:lnTo>
                  <a:lnTo>
                    <a:pt x="130886" y="24472"/>
                  </a:lnTo>
                  <a:lnTo>
                    <a:pt x="132727" y="13792"/>
                  </a:lnTo>
                  <a:close/>
                </a:path>
              </a:pathLst>
            </a:custGeom>
            <a:solidFill>
              <a:srgbClr val="000000">
                <a:alpha val="49803"/>
              </a:srgbClr>
            </a:solidFill>
          </p:spPr>
          <p:txBody>
            <a:bodyPr wrap="square" lIns="0" tIns="0" rIns="0" bIns="0" rtlCol="0"/>
            <a:lstStyle/>
            <a:p>
              <a:endParaRPr/>
            </a:p>
          </p:txBody>
        </p:sp>
        <p:sp>
          <p:nvSpPr>
            <p:cNvPr id="45" name="object 45"/>
            <p:cNvSpPr/>
            <p:nvPr/>
          </p:nvSpPr>
          <p:spPr>
            <a:xfrm>
              <a:off x="695010" y="2668974"/>
              <a:ext cx="283845" cy="497840"/>
            </a:xfrm>
            <a:custGeom>
              <a:avLst/>
              <a:gdLst/>
              <a:ahLst/>
              <a:cxnLst/>
              <a:rect l="l" t="t" r="r" b="b"/>
              <a:pathLst>
                <a:path w="283844" h="497839">
                  <a:moveTo>
                    <a:pt x="12050" y="497775"/>
                  </a:moveTo>
                  <a:lnTo>
                    <a:pt x="10600" y="497775"/>
                  </a:lnTo>
                  <a:lnTo>
                    <a:pt x="9589" y="497599"/>
                  </a:lnTo>
                  <a:lnTo>
                    <a:pt x="8578" y="497379"/>
                  </a:lnTo>
                  <a:lnTo>
                    <a:pt x="7568" y="496984"/>
                  </a:lnTo>
                  <a:lnTo>
                    <a:pt x="3042" y="495314"/>
                  </a:lnTo>
                  <a:lnTo>
                    <a:pt x="2647" y="489998"/>
                  </a:lnTo>
                  <a:lnTo>
                    <a:pt x="157" y="475813"/>
                  </a:lnTo>
                  <a:lnTo>
                    <a:pt x="0" y="442292"/>
                  </a:lnTo>
                  <a:lnTo>
                    <a:pt x="2956" y="380843"/>
                  </a:lnTo>
                  <a:lnTo>
                    <a:pt x="9809" y="282873"/>
                  </a:lnTo>
                  <a:lnTo>
                    <a:pt x="16097" y="204736"/>
                  </a:lnTo>
                  <a:lnTo>
                    <a:pt x="22136" y="134933"/>
                  </a:lnTo>
                  <a:lnTo>
                    <a:pt x="26891" y="83133"/>
                  </a:lnTo>
                  <a:lnTo>
                    <a:pt x="33409" y="36765"/>
                  </a:lnTo>
                  <a:lnTo>
                    <a:pt x="58020" y="1129"/>
                  </a:lnTo>
                  <a:lnTo>
                    <a:pt x="64204" y="0"/>
                  </a:lnTo>
                  <a:lnTo>
                    <a:pt x="64863" y="0"/>
                  </a:lnTo>
                  <a:lnTo>
                    <a:pt x="66137" y="87"/>
                  </a:lnTo>
                  <a:lnTo>
                    <a:pt x="72500" y="2151"/>
                  </a:lnTo>
                  <a:lnTo>
                    <a:pt x="78022" y="6678"/>
                  </a:lnTo>
                  <a:lnTo>
                    <a:pt x="82526" y="13401"/>
                  </a:lnTo>
                  <a:lnTo>
                    <a:pt x="61656" y="13401"/>
                  </a:lnTo>
                  <a:lnTo>
                    <a:pt x="57525" y="16300"/>
                  </a:lnTo>
                  <a:lnTo>
                    <a:pt x="42806" y="59096"/>
                  </a:lnTo>
                  <a:lnTo>
                    <a:pt x="36135" y="129046"/>
                  </a:lnTo>
                  <a:lnTo>
                    <a:pt x="31078" y="187228"/>
                  </a:lnTo>
                  <a:lnTo>
                    <a:pt x="25680" y="252905"/>
                  </a:lnTo>
                  <a:lnTo>
                    <a:pt x="20547" y="320093"/>
                  </a:lnTo>
                  <a:lnTo>
                    <a:pt x="16285" y="382811"/>
                  </a:lnTo>
                  <a:lnTo>
                    <a:pt x="13499" y="435075"/>
                  </a:lnTo>
                  <a:lnTo>
                    <a:pt x="46560" y="435075"/>
                  </a:lnTo>
                  <a:lnTo>
                    <a:pt x="42586" y="444126"/>
                  </a:lnTo>
                  <a:lnTo>
                    <a:pt x="58937" y="444126"/>
                  </a:lnTo>
                  <a:lnTo>
                    <a:pt x="49012" y="457637"/>
                  </a:lnTo>
                  <a:lnTo>
                    <a:pt x="27462" y="484102"/>
                  </a:lnTo>
                  <a:lnTo>
                    <a:pt x="16136" y="494304"/>
                  </a:lnTo>
                  <a:lnTo>
                    <a:pt x="13895" y="496984"/>
                  </a:lnTo>
                  <a:lnTo>
                    <a:pt x="12050" y="497775"/>
                  </a:lnTo>
                  <a:close/>
                </a:path>
                <a:path w="283844" h="497839">
                  <a:moveTo>
                    <a:pt x="46560" y="435075"/>
                  </a:moveTo>
                  <a:lnTo>
                    <a:pt x="13499" y="435075"/>
                  </a:lnTo>
                  <a:lnTo>
                    <a:pt x="18377" y="417335"/>
                  </a:lnTo>
                  <a:lnTo>
                    <a:pt x="22902" y="401067"/>
                  </a:lnTo>
                  <a:lnTo>
                    <a:pt x="32086" y="347974"/>
                  </a:lnTo>
                  <a:lnTo>
                    <a:pt x="41664" y="289216"/>
                  </a:lnTo>
                  <a:lnTo>
                    <a:pt x="51055" y="229146"/>
                  </a:lnTo>
                  <a:lnTo>
                    <a:pt x="59678" y="172115"/>
                  </a:lnTo>
                  <a:lnTo>
                    <a:pt x="66958" y="122453"/>
                  </a:lnTo>
                  <a:lnTo>
                    <a:pt x="72493" y="83133"/>
                  </a:lnTo>
                  <a:lnTo>
                    <a:pt x="75913" y="44580"/>
                  </a:lnTo>
                  <a:lnTo>
                    <a:pt x="74972" y="35508"/>
                  </a:lnTo>
                  <a:lnTo>
                    <a:pt x="73123" y="26538"/>
                  </a:lnTo>
                  <a:lnTo>
                    <a:pt x="70443" y="17311"/>
                  </a:lnTo>
                  <a:lnTo>
                    <a:pt x="66752" y="13840"/>
                  </a:lnTo>
                  <a:lnTo>
                    <a:pt x="64512" y="13401"/>
                  </a:lnTo>
                  <a:lnTo>
                    <a:pt x="82526" y="13401"/>
                  </a:lnTo>
                  <a:lnTo>
                    <a:pt x="89470" y="44580"/>
                  </a:lnTo>
                  <a:lnTo>
                    <a:pt x="89345" y="56467"/>
                  </a:lnTo>
                  <a:lnTo>
                    <a:pt x="77786" y="142095"/>
                  </a:lnTo>
                  <a:lnTo>
                    <a:pt x="67597" y="210773"/>
                  </a:lnTo>
                  <a:lnTo>
                    <a:pt x="55680" y="287970"/>
                  </a:lnTo>
                  <a:lnTo>
                    <a:pt x="53835" y="299042"/>
                  </a:lnTo>
                  <a:lnTo>
                    <a:pt x="67886" y="299042"/>
                  </a:lnTo>
                  <a:lnTo>
                    <a:pt x="51493" y="352554"/>
                  </a:lnTo>
                  <a:lnTo>
                    <a:pt x="36215" y="404142"/>
                  </a:lnTo>
                  <a:lnTo>
                    <a:pt x="34964" y="411089"/>
                  </a:lnTo>
                  <a:lnTo>
                    <a:pt x="33329" y="419763"/>
                  </a:lnTo>
                  <a:lnTo>
                    <a:pt x="31514" y="429143"/>
                  </a:lnTo>
                  <a:lnTo>
                    <a:pt x="49124" y="429143"/>
                  </a:lnTo>
                  <a:lnTo>
                    <a:pt x="46560" y="435075"/>
                  </a:lnTo>
                  <a:close/>
                </a:path>
                <a:path w="283844" h="497839">
                  <a:moveTo>
                    <a:pt x="67886" y="299042"/>
                  </a:moveTo>
                  <a:lnTo>
                    <a:pt x="53835" y="299042"/>
                  </a:lnTo>
                  <a:lnTo>
                    <a:pt x="56119" y="291661"/>
                  </a:lnTo>
                  <a:lnTo>
                    <a:pt x="79587" y="217011"/>
                  </a:lnTo>
                  <a:lnTo>
                    <a:pt x="100810" y="150872"/>
                  </a:lnTo>
                  <a:lnTo>
                    <a:pt x="116999" y="101292"/>
                  </a:lnTo>
                  <a:lnTo>
                    <a:pt x="133950" y="57190"/>
                  </a:lnTo>
                  <a:lnTo>
                    <a:pt x="162842" y="28455"/>
                  </a:lnTo>
                  <a:lnTo>
                    <a:pt x="168293" y="27681"/>
                  </a:lnTo>
                  <a:lnTo>
                    <a:pt x="170226" y="27681"/>
                  </a:lnTo>
                  <a:lnTo>
                    <a:pt x="185431" y="41301"/>
                  </a:lnTo>
                  <a:lnTo>
                    <a:pt x="165745" y="41301"/>
                  </a:lnTo>
                  <a:lnTo>
                    <a:pt x="161439" y="43323"/>
                  </a:lnTo>
                  <a:lnTo>
                    <a:pt x="138064" y="81021"/>
                  </a:lnTo>
                  <a:lnTo>
                    <a:pt x="119298" y="137321"/>
                  </a:lnTo>
                  <a:lnTo>
                    <a:pt x="104079" y="184369"/>
                  </a:lnTo>
                  <a:lnTo>
                    <a:pt x="86793" y="238621"/>
                  </a:lnTo>
                  <a:lnTo>
                    <a:pt x="68808" y="296031"/>
                  </a:lnTo>
                  <a:lnTo>
                    <a:pt x="67886" y="299042"/>
                  </a:lnTo>
                  <a:close/>
                </a:path>
                <a:path w="283844" h="497839">
                  <a:moveTo>
                    <a:pt x="49124" y="429143"/>
                  </a:moveTo>
                  <a:lnTo>
                    <a:pt x="31514" y="429143"/>
                  </a:lnTo>
                  <a:lnTo>
                    <a:pt x="34555" y="423455"/>
                  </a:lnTo>
                  <a:lnTo>
                    <a:pt x="37880" y="417335"/>
                  </a:lnTo>
                  <a:lnTo>
                    <a:pt x="41417" y="410904"/>
                  </a:lnTo>
                  <a:lnTo>
                    <a:pt x="45047" y="404362"/>
                  </a:lnTo>
                  <a:lnTo>
                    <a:pt x="65726" y="354640"/>
                  </a:lnTo>
                  <a:lnTo>
                    <a:pt x="87820" y="300115"/>
                  </a:lnTo>
                  <a:lnTo>
                    <a:pt x="109880" y="244686"/>
                  </a:lnTo>
                  <a:lnTo>
                    <a:pt x="130458" y="192250"/>
                  </a:lnTo>
                  <a:lnTo>
                    <a:pt x="148106" y="146704"/>
                  </a:lnTo>
                  <a:lnTo>
                    <a:pt x="168820" y="91874"/>
                  </a:lnTo>
                  <a:lnTo>
                    <a:pt x="174830" y="53694"/>
                  </a:lnTo>
                  <a:lnTo>
                    <a:pt x="174532" y="46618"/>
                  </a:lnTo>
                  <a:lnTo>
                    <a:pt x="171676" y="42312"/>
                  </a:lnTo>
                  <a:lnTo>
                    <a:pt x="168996" y="41301"/>
                  </a:lnTo>
                  <a:lnTo>
                    <a:pt x="185431" y="41301"/>
                  </a:lnTo>
                  <a:lnTo>
                    <a:pt x="187035" y="45434"/>
                  </a:lnTo>
                  <a:lnTo>
                    <a:pt x="188461" y="55010"/>
                  </a:lnTo>
                  <a:lnTo>
                    <a:pt x="188263" y="65108"/>
                  </a:lnTo>
                  <a:lnTo>
                    <a:pt x="171679" y="122477"/>
                  </a:lnTo>
                  <a:lnTo>
                    <a:pt x="153574" y="169590"/>
                  </a:lnTo>
                  <a:lnTo>
                    <a:pt x="128356" y="234298"/>
                  </a:lnTo>
                  <a:lnTo>
                    <a:pt x="97509" y="312136"/>
                  </a:lnTo>
                  <a:lnTo>
                    <a:pt x="113028" y="312136"/>
                  </a:lnTo>
                  <a:lnTo>
                    <a:pt x="83570" y="363333"/>
                  </a:lnTo>
                  <a:lnTo>
                    <a:pt x="57130" y="410294"/>
                  </a:lnTo>
                  <a:lnTo>
                    <a:pt x="53127" y="419763"/>
                  </a:lnTo>
                  <a:lnTo>
                    <a:pt x="49124" y="429143"/>
                  </a:lnTo>
                  <a:close/>
                </a:path>
                <a:path w="283844" h="497839">
                  <a:moveTo>
                    <a:pt x="113028" y="312136"/>
                  </a:moveTo>
                  <a:lnTo>
                    <a:pt x="97509" y="312136"/>
                  </a:lnTo>
                  <a:lnTo>
                    <a:pt x="101991" y="304579"/>
                  </a:lnTo>
                  <a:lnTo>
                    <a:pt x="141435" y="237052"/>
                  </a:lnTo>
                  <a:lnTo>
                    <a:pt x="176817" y="177306"/>
                  </a:lnTo>
                  <a:lnTo>
                    <a:pt x="203632" y="132579"/>
                  </a:lnTo>
                  <a:lnTo>
                    <a:pt x="230048" y="93286"/>
                  </a:lnTo>
                  <a:lnTo>
                    <a:pt x="259684" y="71750"/>
                  </a:lnTo>
                  <a:lnTo>
                    <a:pt x="269219" y="71750"/>
                  </a:lnTo>
                  <a:lnTo>
                    <a:pt x="272470" y="72673"/>
                  </a:lnTo>
                  <a:lnTo>
                    <a:pt x="275326" y="74475"/>
                  </a:lnTo>
                  <a:lnTo>
                    <a:pt x="282809" y="85240"/>
                  </a:lnTo>
                  <a:lnTo>
                    <a:pt x="266055" y="85240"/>
                  </a:lnTo>
                  <a:lnTo>
                    <a:pt x="265528" y="85327"/>
                  </a:lnTo>
                  <a:lnTo>
                    <a:pt x="262848" y="85327"/>
                  </a:lnTo>
                  <a:lnTo>
                    <a:pt x="258762" y="86558"/>
                  </a:lnTo>
                  <a:lnTo>
                    <a:pt x="228620" y="117314"/>
                  </a:lnTo>
                  <a:lnTo>
                    <a:pt x="197846" y="168188"/>
                  </a:lnTo>
                  <a:lnTo>
                    <a:pt x="172496" y="210773"/>
                  </a:lnTo>
                  <a:lnTo>
                    <a:pt x="143501" y="259924"/>
                  </a:lnTo>
                  <a:lnTo>
                    <a:pt x="113028" y="312136"/>
                  </a:lnTo>
                  <a:close/>
                </a:path>
                <a:path w="283844" h="497839">
                  <a:moveTo>
                    <a:pt x="58937" y="444126"/>
                  </a:moveTo>
                  <a:lnTo>
                    <a:pt x="42586" y="444126"/>
                  </a:lnTo>
                  <a:lnTo>
                    <a:pt x="73538" y="401693"/>
                  </a:lnTo>
                  <a:lnTo>
                    <a:pt x="109766" y="350421"/>
                  </a:lnTo>
                  <a:lnTo>
                    <a:pt x="148021" y="295265"/>
                  </a:lnTo>
                  <a:lnTo>
                    <a:pt x="185052" y="241183"/>
                  </a:lnTo>
                  <a:lnTo>
                    <a:pt x="217610" y="193130"/>
                  </a:lnTo>
                  <a:lnTo>
                    <a:pt x="242443" y="156061"/>
                  </a:lnTo>
                  <a:lnTo>
                    <a:pt x="265421" y="117525"/>
                  </a:lnTo>
                  <a:lnTo>
                    <a:pt x="270809" y="91490"/>
                  </a:lnTo>
                  <a:lnTo>
                    <a:pt x="268164" y="85723"/>
                  </a:lnTo>
                  <a:lnTo>
                    <a:pt x="267593" y="85459"/>
                  </a:lnTo>
                  <a:lnTo>
                    <a:pt x="266978" y="85240"/>
                  </a:lnTo>
                  <a:lnTo>
                    <a:pt x="282809" y="85240"/>
                  </a:lnTo>
                  <a:lnTo>
                    <a:pt x="283293" y="85936"/>
                  </a:lnTo>
                  <a:lnTo>
                    <a:pt x="283598" y="102831"/>
                  </a:lnTo>
                  <a:lnTo>
                    <a:pt x="277810" y="122477"/>
                  </a:lnTo>
                  <a:lnTo>
                    <a:pt x="253074" y="164058"/>
                  </a:lnTo>
                  <a:lnTo>
                    <a:pt x="224051" y="207371"/>
                  </a:lnTo>
                  <a:lnTo>
                    <a:pt x="185075" y="264862"/>
                  </a:lnTo>
                  <a:lnTo>
                    <a:pt x="140744" y="329360"/>
                  </a:lnTo>
                  <a:lnTo>
                    <a:pt x="85276" y="408270"/>
                  </a:lnTo>
                  <a:lnTo>
                    <a:pt x="58937" y="444126"/>
                  </a:lnTo>
                  <a:close/>
                </a:path>
              </a:pathLst>
            </a:custGeom>
            <a:solidFill>
              <a:srgbClr val="BED368"/>
            </a:solidFill>
          </p:spPr>
          <p:txBody>
            <a:bodyPr wrap="square" lIns="0" tIns="0" rIns="0" bIns="0" rtlCol="0"/>
            <a:lstStyle/>
            <a:p>
              <a:endParaRPr/>
            </a:p>
          </p:txBody>
        </p:sp>
        <p:pic>
          <p:nvPicPr>
            <p:cNvPr id="46" name="object 46"/>
            <p:cNvPicPr/>
            <p:nvPr/>
          </p:nvPicPr>
          <p:blipFill>
            <a:blip r:embed="rId17" cstate="print"/>
            <a:stretch>
              <a:fillRect/>
            </a:stretch>
          </p:blipFill>
          <p:spPr>
            <a:xfrm>
              <a:off x="60726" y="4115989"/>
              <a:ext cx="1453210" cy="1027510"/>
            </a:xfrm>
            <a:prstGeom prst="rect">
              <a:avLst/>
            </a:prstGeom>
          </p:spPr>
        </p:pic>
        <p:pic>
          <p:nvPicPr>
            <p:cNvPr id="47" name="object 47"/>
            <p:cNvPicPr/>
            <p:nvPr/>
          </p:nvPicPr>
          <p:blipFill>
            <a:blip r:embed="rId18" cstate="print"/>
            <a:stretch>
              <a:fillRect/>
            </a:stretch>
          </p:blipFill>
          <p:spPr>
            <a:xfrm>
              <a:off x="0" y="4154089"/>
              <a:ext cx="1456786" cy="989410"/>
            </a:xfrm>
            <a:prstGeom prst="rect">
              <a:avLst/>
            </a:prstGeom>
          </p:spPr>
        </p:pic>
      </p:grpSp>
      <p:sp>
        <p:nvSpPr>
          <p:cNvPr id="51" name="TextBox 50"/>
          <p:cNvSpPr txBox="1"/>
          <p:nvPr/>
        </p:nvSpPr>
        <p:spPr>
          <a:xfrm>
            <a:off x="1745561" y="28732"/>
            <a:ext cx="5415395" cy="646331"/>
          </a:xfrm>
          <a:prstGeom prst="rect">
            <a:avLst/>
          </a:prstGeom>
          <a:noFill/>
        </p:spPr>
        <p:txBody>
          <a:bodyPr wrap="square" rtlCol="0">
            <a:spAutoFit/>
          </a:bodyPr>
          <a:lstStyle/>
          <a:p>
            <a:r>
              <a:rPr lang="en-US" sz="3600" dirty="0" smtClean="0">
                <a:latin typeface="Ravie" panose="04040805050809020602" pitchFamily="82" charset="0"/>
              </a:rPr>
              <a:t>SYSTEM DESIGN</a:t>
            </a:r>
            <a:endParaRPr lang="en-US" sz="3600" dirty="0">
              <a:latin typeface="Ravie" panose="04040805050809020602" pitchFamily="82" charset="0"/>
            </a:endParaRPr>
          </a:p>
        </p:txBody>
      </p:sp>
    </p:spTree>
    <p:extLst>
      <p:ext uri="{BB962C8B-B14F-4D97-AF65-F5344CB8AC3E}">
        <p14:creationId xmlns:p14="http://schemas.microsoft.com/office/powerpoint/2010/main" val="52158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object 18"/>
          <p:cNvPicPr/>
          <p:nvPr/>
        </p:nvPicPr>
        <p:blipFill>
          <a:blip r:embed="rId2" cstate="print"/>
          <a:stretch>
            <a:fillRect/>
          </a:stretch>
        </p:blipFill>
        <p:spPr>
          <a:xfrm>
            <a:off x="7680662" y="4012988"/>
            <a:ext cx="877575" cy="855375"/>
          </a:xfrm>
          <a:prstGeom prst="rect">
            <a:avLst/>
          </a:prstGeom>
        </p:spPr>
      </p:pic>
      <p:grpSp>
        <p:nvGrpSpPr>
          <p:cNvPr id="2" name="object 2"/>
          <p:cNvGrpSpPr/>
          <p:nvPr/>
        </p:nvGrpSpPr>
        <p:grpSpPr>
          <a:xfrm>
            <a:off x="76200" y="-19139"/>
            <a:ext cx="9172575" cy="5161915"/>
            <a:chOff x="-14287" y="-3729"/>
            <a:chExt cx="9172575" cy="5161915"/>
          </a:xfrm>
        </p:grpSpPr>
        <p:pic>
          <p:nvPicPr>
            <p:cNvPr id="3" name="object 3"/>
            <p:cNvPicPr/>
            <p:nvPr/>
          </p:nvPicPr>
          <p:blipFill>
            <a:blip r:embed="rId3" cstate="print"/>
            <a:stretch>
              <a:fillRect/>
            </a:stretch>
          </p:blipFill>
          <p:spPr>
            <a:xfrm>
              <a:off x="0" y="3714805"/>
              <a:ext cx="890112" cy="1428694"/>
            </a:xfrm>
            <a:prstGeom prst="rect">
              <a:avLst/>
            </a:prstGeom>
          </p:spPr>
        </p:pic>
        <p:pic>
          <p:nvPicPr>
            <p:cNvPr id="4" name="object 4"/>
            <p:cNvPicPr/>
            <p:nvPr/>
          </p:nvPicPr>
          <p:blipFill>
            <a:blip r:embed="rId4" cstate="print"/>
            <a:stretch>
              <a:fillRect/>
            </a:stretch>
          </p:blipFill>
          <p:spPr>
            <a:xfrm>
              <a:off x="-14287" y="3752905"/>
              <a:ext cx="846559" cy="1359154"/>
            </a:xfrm>
            <a:prstGeom prst="rect">
              <a:avLst/>
            </a:prstGeom>
          </p:spPr>
        </p:pic>
        <p:pic>
          <p:nvPicPr>
            <p:cNvPr id="5" name="object 5"/>
            <p:cNvPicPr/>
            <p:nvPr/>
          </p:nvPicPr>
          <p:blipFill>
            <a:blip r:embed="rId5" cstate="print"/>
            <a:stretch>
              <a:fillRect/>
            </a:stretch>
          </p:blipFill>
          <p:spPr>
            <a:xfrm>
              <a:off x="8399795" y="4423833"/>
              <a:ext cx="744204" cy="719665"/>
            </a:xfrm>
            <a:prstGeom prst="rect">
              <a:avLst/>
            </a:prstGeom>
          </p:spPr>
        </p:pic>
        <p:pic>
          <p:nvPicPr>
            <p:cNvPr id="6" name="object 6"/>
            <p:cNvPicPr/>
            <p:nvPr/>
          </p:nvPicPr>
          <p:blipFill>
            <a:blip r:embed="rId6" cstate="print"/>
            <a:stretch>
              <a:fillRect/>
            </a:stretch>
          </p:blipFill>
          <p:spPr>
            <a:xfrm>
              <a:off x="8458069" y="4461956"/>
              <a:ext cx="700218" cy="695831"/>
            </a:xfrm>
            <a:prstGeom prst="rect">
              <a:avLst/>
            </a:prstGeom>
          </p:spPr>
        </p:pic>
        <p:pic>
          <p:nvPicPr>
            <p:cNvPr id="7" name="object 7"/>
            <p:cNvPicPr/>
            <p:nvPr/>
          </p:nvPicPr>
          <p:blipFill>
            <a:blip r:embed="rId7" cstate="print"/>
            <a:stretch>
              <a:fillRect/>
            </a:stretch>
          </p:blipFill>
          <p:spPr>
            <a:xfrm>
              <a:off x="0" y="0"/>
              <a:ext cx="855626" cy="904981"/>
            </a:xfrm>
            <a:prstGeom prst="rect">
              <a:avLst/>
            </a:prstGeom>
          </p:spPr>
        </p:pic>
        <p:sp>
          <p:nvSpPr>
            <p:cNvPr id="8" name="object 8"/>
            <p:cNvSpPr/>
            <p:nvPr/>
          </p:nvSpPr>
          <p:spPr>
            <a:xfrm>
              <a:off x="20981" y="15320"/>
              <a:ext cx="758190" cy="794385"/>
            </a:xfrm>
            <a:custGeom>
              <a:avLst/>
              <a:gdLst/>
              <a:ahLst/>
              <a:cxnLst/>
              <a:rect l="l" t="t" r="r" b="b"/>
              <a:pathLst>
                <a:path w="758190" h="794385">
                  <a:moveTo>
                    <a:pt x="355025" y="794318"/>
                  </a:moveTo>
                  <a:lnTo>
                    <a:pt x="314829" y="791646"/>
                  </a:lnTo>
                  <a:lnTo>
                    <a:pt x="277164" y="781453"/>
                  </a:lnTo>
                  <a:lnTo>
                    <a:pt x="242915" y="764085"/>
                  </a:lnTo>
                  <a:lnTo>
                    <a:pt x="212968" y="739887"/>
                  </a:lnTo>
                  <a:lnTo>
                    <a:pt x="54574" y="581510"/>
                  </a:lnTo>
                  <a:lnTo>
                    <a:pt x="30299" y="551492"/>
                  </a:lnTo>
                  <a:lnTo>
                    <a:pt x="12889" y="517206"/>
                  </a:lnTo>
                  <a:lnTo>
                    <a:pt x="2678" y="479529"/>
                  </a:lnTo>
                  <a:lnTo>
                    <a:pt x="0" y="439331"/>
                  </a:lnTo>
                  <a:lnTo>
                    <a:pt x="4687" y="399616"/>
                  </a:lnTo>
                  <a:lnTo>
                    <a:pt x="16403" y="360846"/>
                  </a:lnTo>
                  <a:lnTo>
                    <a:pt x="34790" y="323979"/>
                  </a:lnTo>
                  <a:lnTo>
                    <a:pt x="59490" y="289973"/>
                  </a:lnTo>
                  <a:lnTo>
                    <a:pt x="139478" y="196334"/>
                  </a:lnTo>
                  <a:lnTo>
                    <a:pt x="180056" y="158060"/>
                  </a:lnTo>
                  <a:lnTo>
                    <a:pt x="226801" y="129873"/>
                  </a:lnTo>
                  <a:lnTo>
                    <a:pt x="277534" y="112818"/>
                  </a:lnTo>
                  <a:lnTo>
                    <a:pt x="330074" y="107940"/>
                  </a:lnTo>
                  <a:lnTo>
                    <a:pt x="360596" y="110966"/>
                  </a:lnTo>
                  <a:lnTo>
                    <a:pt x="389337" y="118300"/>
                  </a:lnTo>
                  <a:lnTo>
                    <a:pt x="416020" y="129771"/>
                  </a:lnTo>
                  <a:lnTo>
                    <a:pt x="440363" y="145209"/>
                  </a:lnTo>
                  <a:lnTo>
                    <a:pt x="451673" y="92368"/>
                  </a:lnTo>
                  <a:lnTo>
                    <a:pt x="474106" y="49718"/>
                  </a:lnTo>
                  <a:lnTo>
                    <a:pt x="507828" y="9203"/>
                  </a:lnTo>
                  <a:lnTo>
                    <a:pt x="531553" y="0"/>
                  </a:lnTo>
                  <a:lnTo>
                    <a:pt x="544065" y="2325"/>
                  </a:lnTo>
                  <a:lnTo>
                    <a:pt x="573858" y="29349"/>
                  </a:lnTo>
                  <a:lnTo>
                    <a:pt x="611682" y="92879"/>
                  </a:lnTo>
                  <a:lnTo>
                    <a:pt x="622093" y="136136"/>
                  </a:lnTo>
                  <a:lnTo>
                    <a:pt x="630194" y="129315"/>
                  </a:lnTo>
                  <a:lnTo>
                    <a:pt x="644192" y="121630"/>
                  </a:lnTo>
                  <a:lnTo>
                    <a:pt x="659411" y="119622"/>
                  </a:lnTo>
                  <a:lnTo>
                    <a:pt x="674312" y="123156"/>
                  </a:lnTo>
                  <a:lnTo>
                    <a:pt x="699726" y="164696"/>
                  </a:lnTo>
                  <a:lnTo>
                    <a:pt x="695797" y="180248"/>
                  </a:lnTo>
                  <a:lnTo>
                    <a:pt x="685918" y="193614"/>
                  </a:lnTo>
                  <a:lnTo>
                    <a:pt x="665904" y="210747"/>
                  </a:lnTo>
                  <a:lnTo>
                    <a:pt x="685524" y="219344"/>
                  </a:lnTo>
                  <a:lnTo>
                    <a:pt x="717882" y="241402"/>
                  </a:lnTo>
                  <a:lnTo>
                    <a:pt x="745445" y="269657"/>
                  </a:lnTo>
                  <a:lnTo>
                    <a:pt x="758075" y="303757"/>
                  </a:lnTo>
                  <a:lnTo>
                    <a:pt x="753967" y="315795"/>
                  </a:lnTo>
                  <a:lnTo>
                    <a:pt x="717148" y="344472"/>
                  </a:lnTo>
                  <a:lnTo>
                    <a:pt x="656882" y="365162"/>
                  </a:lnTo>
                  <a:lnTo>
                    <a:pt x="669318" y="388293"/>
                  </a:lnTo>
                  <a:lnTo>
                    <a:pt x="678476" y="412715"/>
                  </a:lnTo>
                  <a:lnTo>
                    <a:pt x="684212" y="438122"/>
                  </a:lnTo>
                  <a:lnTo>
                    <a:pt x="686381" y="464208"/>
                  </a:lnTo>
                  <a:lnTo>
                    <a:pt x="681508" y="516749"/>
                  </a:lnTo>
                  <a:lnTo>
                    <a:pt x="664458" y="567483"/>
                  </a:lnTo>
                  <a:lnTo>
                    <a:pt x="636277" y="614231"/>
                  </a:lnTo>
                  <a:lnTo>
                    <a:pt x="598007" y="654813"/>
                  </a:lnTo>
                  <a:lnTo>
                    <a:pt x="504537" y="734972"/>
                  </a:lnTo>
                  <a:lnTo>
                    <a:pt x="470441" y="759583"/>
                  </a:lnTo>
                  <a:lnTo>
                    <a:pt x="433528" y="777926"/>
                  </a:lnTo>
                  <a:lnTo>
                    <a:pt x="394742" y="789629"/>
                  </a:lnTo>
                  <a:lnTo>
                    <a:pt x="355025" y="794318"/>
                  </a:lnTo>
                  <a:close/>
                </a:path>
              </a:pathLst>
            </a:custGeom>
            <a:solidFill>
              <a:srgbClr val="FFFFFF"/>
            </a:solidFill>
          </p:spPr>
          <p:txBody>
            <a:bodyPr wrap="square" lIns="0" tIns="0" rIns="0" bIns="0" rtlCol="0"/>
            <a:lstStyle/>
            <a:p>
              <a:endParaRPr/>
            </a:p>
          </p:txBody>
        </p:sp>
        <p:sp>
          <p:nvSpPr>
            <p:cNvPr id="9" name="object 9"/>
            <p:cNvSpPr/>
            <p:nvPr/>
          </p:nvSpPr>
          <p:spPr>
            <a:xfrm>
              <a:off x="20981" y="15320"/>
              <a:ext cx="758190" cy="794385"/>
            </a:xfrm>
            <a:custGeom>
              <a:avLst/>
              <a:gdLst/>
              <a:ahLst/>
              <a:cxnLst/>
              <a:rect l="l" t="t" r="r" b="b"/>
              <a:pathLst>
                <a:path w="758190" h="794385">
                  <a:moveTo>
                    <a:pt x="687356" y="132098"/>
                  </a:moveTo>
                  <a:lnTo>
                    <a:pt x="674312" y="123156"/>
                  </a:lnTo>
                  <a:lnTo>
                    <a:pt x="659411" y="119622"/>
                  </a:lnTo>
                  <a:lnTo>
                    <a:pt x="644192" y="121630"/>
                  </a:lnTo>
                  <a:lnTo>
                    <a:pt x="630194" y="129315"/>
                  </a:lnTo>
                  <a:lnTo>
                    <a:pt x="622093" y="136136"/>
                  </a:lnTo>
                  <a:lnTo>
                    <a:pt x="611682" y="92879"/>
                  </a:lnTo>
                  <a:lnTo>
                    <a:pt x="593484" y="56617"/>
                  </a:lnTo>
                  <a:lnTo>
                    <a:pt x="559161" y="13075"/>
                  </a:lnTo>
                  <a:lnTo>
                    <a:pt x="531553" y="0"/>
                  </a:lnTo>
                  <a:lnTo>
                    <a:pt x="519035" y="2315"/>
                  </a:lnTo>
                  <a:lnTo>
                    <a:pt x="474106" y="49718"/>
                  </a:lnTo>
                  <a:lnTo>
                    <a:pt x="451673" y="92368"/>
                  </a:lnTo>
                  <a:lnTo>
                    <a:pt x="440363" y="145209"/>
                  </a:lnTo>
                  <a:lnTo>
                    <a:pt x="416020" y="129771"/>
                  </a:lnTo>
                  <a:lnTo>
                    <a:pt x="389337" y="118300"/>
                  </a:lnTo>
                  <a:lnTo>
                    <a:pt x="360596" y="110966"/>
                  </a:lnTo>
                  <a:lnTo>
                    <a:pt x="330074" y="107940"/>
                  </a:lnTo>
                  <a:lnTo>
                    <a:pt x="277534" y="112818"/>
                  </a:lnTo>
                  <a:lnTo>
                    <a:pt x="226801" y="129873"/>
                  </a:lnTo>
                  <a:lnTo>
                    <a:pt x="180056" y="158060"/>
                  </a:lnTo>
                  <a:lnTo>
                    <a:pt x="139478" y="196334"/>
                  </a:lnTo>
                  <a:lnTo>
                    <a:pt x="59490" y="289973"/>
                  </a:lnTo>
                  <a:lnTo>
                    <a:pt x="34790" y="323979"/>
                  </a:lnTo>
                  <a:lnTo>
                    <a:pt x="16403" y="360846"/>
                  </a:lnTo>
                  <a:lnTo>
                    <a:pt x="4687" y="399616"/>
                  </a:lnTo>
                  <a:lnTo>
                    <a:pt x="0" y="439331"/>
                  </a:lnTo>
                  <a:lnTo>
                    <a:pt x="2678" y="479529"/>
                  </a:lnTo>
                  <a:lnTo>
                    <a:pt x="12889" y="517206"/>
                  </a:lnTo>
                  <a:lnTo>
                    <a:pt x="30299" y="551492"/>
                  </a:lnTo>
                  <a:lnTo>
                    <a:pt x="54574" y="581510"/>
                  </a:lnTo>
                  <a:lnTo>
                    <a:pt x="212968" y="739887"/>
                  </a:lnTo>
                  <a:lnTo>
                    <a:pt x="242915" y="764085"/>
                  </a:lnTo>
                  <a:lnTo>
                    <a:pt x="277164" y="781453"/>
                  </a:lnTo>
                  <a:lnTo>
                    <a:pt x="314829" y="791646"/>
                  </a:lnTo>
                  <a:lnTo>
                    <a:pt x="355025" y="794318"/>
                  </a:lnTo>
                  <a:lnTo>
                    <a:pt x="394742" y="789629"/>
                  </a:lnTo>
                  <a:lnTo>
                    <a:pt x="433528" y="777926"/>
                  </a:lnTo>
                  <a:lnTo>
                    <a:pt x="470441" y="759583"/>
                  </a:lnTo>
                  <a:lnTo>
                    <a:pt x="504537" y="734972"/>
                  </a:lnTo>
                  <a:lnTo>
                    <a:pt x="598007" y="654813"/>
                  </a:lnTo>
                  <a:lnTo>
                    <a:pt x="636277" y="614231"/>
                  </a:lnTo>
                  <a:lnTo>
                    <a:pt x="664458" y="567483"/>
                  </a:lnTo>
                  <a:lnTo>
                    <a:pt x="681508" y="516749"/>
                  </a:lnTo>
                  <a:lnTo>
                    <a:pt x="686381" y="464208"/>
                  </a:lnTo>
                  <a:lnTo>
                    <a:pt x="684212" y="438122"/>
                  </a:lnTo>
                  <a:lnTo>
                    <a:pt x="678476" y="412715"/>
                  </a:lnTo>
                  <a:lnTo>
                    <a:pt x="669318" y="388293"/>
                  </a:lnTo>
                  <a:lnTo>
                    <a:pt x="656882" y="365162"/>
                  </a:lnTo>
                  <a:lnTo>
                    <a:pt x="690054" y="356714"/>
                  </a:lnTo>
                  <a:lnTo>
                    <a:pt x="736245" y="332735"/>
                  </a:lnTo>
                  <a:lnTo>
                    <a:pt x="758075" y="303757"/>
                  </a:lnTo>
                  <a:lnTo>
                    <a:pt x="757603" y="291004"/>
                  </a:lnTo>
                  <a:lnTo>
                    <a:pt x="730369" y="252918"/>
                  </a:lnTo>
                  <a:lnTo>
                    <a:pt x="685524" y="219344"/>
                  </a:lnTo>
                  <a:lnTo>
                    <a:pt x="665904" y="210747"/>
                  </a:lnTo>
                  <a:lnTo>
                    <a:pt x="685918" y="193614"/>
                  </a:lnTo>
                  <a:lnTo>
                    <a:pt x="695797" y="180248"/>
                  </a:lnTo>
                  <a:lnTo>
                    <a:pt x="699726" y="164696"/>
                  </a:lnTo>
                  <a:lnTo>
                    <a:pt x="697615" y="148761"/>
                  </a:lnTo>
                  <a:lnTo>
                    <a:pt x="689373" y="134243"/>
                  </a:lnTo>
                  <a:lnTo>
                    <a:pt x="688733" y="133475"/>
                  </a:lnTo>
                  <a:lnTo>
                    <a:pt x="688028" y="132770"/>
                  </a:lnTo>
                  <a:lnTo>
                    <a:pt x="687356" y="132098"/>
                  </a:lnTo>
                  <a:close/>
                </a:path>
              </a:pathLst>
            </a:custGeom>
            <a:ln w="38099">
              <a:solidFill>
                <a:srgbClr val="FFFFFF"/>
              </a:solidFill>
            </a:ln>
          </p:spPr>
          <p:txBody>
            <a:bodyPr wrap="square" lIns="0" tIns="0" rIns="0" bIns="0" rtlCol="0"/>
            <a:lstStyle/>
            <a:p>
              <a:endParaRPr/>
            </a:p>
          </p:txBody>
        </p:sp>
        <p:sp>
          <p:nvSpPr>
            <p:cNvPr id="10" name="object 10"/>
            <p:cNvSpPr/>
            <p:nvPr/>
          </p:nvSpPr>
          <p:spPr>
            <a:xfrm>
              <a:off x="55929" y="158031"/>
              <a:ext cx="616585" cy="616585"/>
            </a:xfrm>
            <a:custGeom>
              <a:avLst/>
              <a:gdLst/>
              <a:ahLst/>
              <a:cxnLst/>
              <a:rect l="l" t="t" r="r" b="b"/>
              <a:pathLst>
                <a:path w="616585" h="616585">
                  <a:moveTo>
                    <a:pt x="319005" y="616416"/>
                  </a:moveTo>
                  <a:lnTo>
                    <a:pt x="276246" y="612378"/>
                  </a:lnTo>
                  <a:lnTo>
                    <a:pt x="236779" y="597684"/>
                  </a:lnTo>
                  <a:lnTo>
                    <a:pt x="202652" y="572283"/>
                  </a:lnTo>
                  <a:lnTo>
                    <a:pt x="44225" y="413874"/>
                  </a:lnTo>
                  <a:lnTo>
                    <a:pt x="18809" y="379737"/>
                  </a:lnTo>
                  <a:lnTo>
                    <a:pt x="4081" y="340243"/>
                  </a:lnTo>
                  <a:lnTo>
                    <a:pt x="0" y="297445"/>
                  </a:lnTo>
                  <a:lnTo>
                    <a:pt x="6520" y="253401"/>
                  </a:lnTo>
                  <a:lnTo>
                    <a:pt x="23599" y="210166"/>
                  </a:lnTo>
                  <a:lnTo>
                    <a:pt x="51193" y="169795"/>
                  </a:lnTo>
                  <a:lnTo>
                    <a:pt x="131021" y="76316"/>
                  </a:lnTo>
                  <a:lnTo>
                    <a:pt x="166000" y="43102"/>
                  </a:lnTo>
                  <a:lnTo>
                    <a:pt x="205206" y="19239"/>
                  </a:lnTo>
                  <a:lnTo>
                    <a:pt x="246792" y="4835"/>
                  </a:lnTo>
                  <a:lnTo>
                    <a:pt x="288909" y="0"/>
                  </a:lnTo>
                  <a:lnTo>
                    <a:pt x="329711" y="4841"/>
                  </a:lnTo>
                  <a:lnTo>
                    <a:pt x="367351" y="19468"/>
                  </a:lnTo>
                  <a:lnTo>
                    <a:pt x="399980" y="43990"/>
                  </a:lnTo>
                  <a:lnTo>
                    <a:pt x="463358" y="125165"/>
                  </a:lnTo>
                  <a:lnTo>
                    <a:pt x="467329" y="130416"/>
                  </a:lnTo>
                  <a:lnTo>
                    <a:pt x="471653" y="135380"/>
                  </a:lnTo>
                  <a:lnTo>
                    <a:pt x="480940" y="144666"/>
                  </a:lnTo>
                  <a:lnTo>
                    <a:pt x="485904" y="148989"/>
                  </a:lnTo>
                  <a:lnTo>
                    <a:pt x="491156" y="152959"/>
                  </a:lnTo>
                  <a:lnTo>
                    <a:pt x="557190" y="203103"/>
                  </a:lnTo>
                  <a:lnTo>
                    <a:pt x="596763" y="248856"/>
                  </a:lnTo>
                  <a:lnTo>
                    <a:pt x="611405" y="286504"/>
                  </a:lnTo>
                  <a:lnTo>
                    <a:pt x="616252" y="327307"/>
                  </a:lnTo>
                  <a:lnTo>
                    <a:pt x="611421" y="369425"/>
                  </a:lnTo>
                  <a:lnTo>
                    <a:pt x="597031" y="411021"/>
                  </a:lnTo>
                  <a:lnTo>
                    <a:pt x="573198" y="450256"/>
                  </a:lnTo>
                  <a:lnTo>
                    <a:pt x="540041" y="485291"/>
                  </a:lnTo>
                  <a:lnTo>
                    <a:pt x="446570" y="565129"/>
                  </a:lnTo>
                  <a:lnTo>
                    <a:pt x="406214" y="592739"/>
                  </a:lnTo>
                  <a:lnTo>
                    <a:pt x="363010" y="609853"/>
                  </a:lnTo>
                  <a:lnTo>
                    <a:pt x="319005" y="616416"/>
                  </a:lnTo>
                  <a:close/>
                </a:path>
              </a:pathLst>
            </a:custGeom>
            <a:solidFill>
              <a:srgbClr val="D93300"/>
            </a:solidFill>
          </p:spPr>
          <p:txBody>
            <a:bodyPr wrap="square" lIns="0" tIns="0" rIns="0" bIns="0" rtlCol="0"/>
            <a:lstStyle/>
            <a:p>
              <a:endParaRPr/>
            </a:p>
          </p:txBody>
        </p:sp>
        <p:pic>
          <p:nvPicPr>
            <p:cNvPr id="11" name="object 11"/>
            <p:cNvPicPr/>
            <p:nvPr/>
          </p:nvPicPr>
          <p:blipFill>
            <a:blip r:embed="rId8" cstate="print"/>
            <a:stretch>
              <a:fillRect/>
            </a:stretch>
          </p:blipFill>
          <p:spPr>
            <a:xfrm>
              <a:off x="207843" y="495110"/>
              <a:ext cx="111328" cy="111328"/>
            </a:xfrm>
            <a:prstGeom prst="rect">
              <a:avLst/>
            </a:prstGeom>
          </p:spPr>
        </p:pic>
        <p:pic>
          <p:nvPicPr>
            <p:cNvPr id="12" name="object 12"/>
            <p:cNvPicPr/>
            <p:nvPr/>
          </p:nvPicPr>
          <p:blipFill>
            <a:blip r:embed="rId9" cstate="print"/>
            <a:stretch>
              <a:fillRect/>
            </a:stretch>
          </p:blipFill>
          <p:spPr>
            <a:xfrm>
              <a:off x="367102" y="525773"/>
              <a:ext cx="66663" cy="66663"/>
            </a:xfrm>
            <a:prstGeom prst="rect">
              <a:avLst/>
            </a:prstGeom>
          </p:spPr>
        </p:pic>
        <p:pic>
          <p:nvPicPr>
            <p:cNvPr id="13" name="object 13"/>
            <p:cNvPicPr/>
            <p:nvPr/>
          </p:nvPicPr>
          <p:blipFill>
            <a:blip r:embed="rId10" cstate="print"/>
            <a:stretch>
              <a:fillRect/>
            </a:stretch>
          </p:blipFill>
          <p:spPr>
            <a:xfrm>
              <a:off x="312184" y="636917"/>
              <a:ext cx="86717" cy="86717"/>
            </a:xfrm>
            <a:prstGeom prst="rect">
              <a:avLst/>
            </a:prstGeom>
          </p:spPr>
        </p:pic>
        <p:pic>
          <p:nvPicPr>
            <p:cNvPr id="14" name="object 14"/>
            <p:cNvPicPr/>
            <p:nvPr/>
          </p:nvPicPr>
          <p:blipFill>
            <a:blip r:embed="rId11" cstate="print"/>
            <a:stretch>
              <a:fillRect/>
            </a:stretch>
          </p:blipFill>
          <p:spPr>
            <a:xfrm>
              <a:off x="496278" y="50389"/>
              <a:ext cx="248052" cy="295462"/>
            </a:xfrm>
            <a:prstGeom prst="rect">
              <a:avLst/>
            </a:prstGeom>
          </p:spPr>
        </p:pic>
        <p:sp>
          <p:nvSpPr>
            <p:cNvPr id="15" name="object 15"/>
            <p:cNvSpPr/>
            <p:nvPr/>
          </p:nvSpPr>
          <p:spPr>
            <a:xfrm>
              <a:off x="504547" y="63197"/>
              <a:ext cx="229870" cy="265430"/>
            </a:xfrm>
            <a:custGeom>
              <a:avLst/>
              <a:gdLst/>
              <a:ahLst/>
              <a:cxnLst/>
              <a:rect l="l" t="t" r="r" b="b"/>
              <a:pathLst>
                <a:path w="229870" h="265430">
                  <a:moveTo>
                    <a:pt x="10311" y="265408"/>
                  </a:moveTo>
                  <a:lnTo>
                    <a:pt x="6020" y="265216"/>
                  </a:lnTo>
                  <a:lnTo>
                    <a:pt x="2850" y="262046"/>
                  </a:lnTo>
                  <a:lnTo>
                    <a:pt x="0" y="258876"/>
                  </a:lnTo>
                  <a:lnTo>
                    <a:pt x="301" y="254412"/>
                  </a:lnTo>
                  <a:lnTo>
                    <a:pt x="335" y="254124"/>
                  </a:lnTo>
                  <a:lnTo>
                    <a:pt x="3541" y="251562"/>
                  </a:lnTo>
                  <a:lnTo>
                    <a:pt x="40923" y="219229"/>
                  </a:lnTo>
                  <a:lnTo>
                    <a:pt x="40602" y="218589"/>
                  </a:lnTo>
                  <a:lnTo>
                    <a:pt x="40442" y="218108"/>
                  </a:lnTo>
                  <a:lnTo>
                    <a:pt x="38702" y="10023"/>
                  </a:lnTo>
                  <a:lnTo>
                    <a:pt x="38061" y="1889"/>
                  </a:lnTo>
                  <a:lnTo>
                    <a:pt x="47444" y="0"/>
                  </a:lnTo>
                  <a:lnTo>
                    <a:pt x="52920" y="5475"/>
                  </a:lnTo>
                  <a:lnTo>
                    <a:pt x="53721" y="7300"/>
                  </a:lnTo>
                  <a:lnTo>
                    <a:pt x="53627" y="10023"/>
                  </a:lnTo>
                  <a:lnTo>
                    <a:pt x="55236" y="206515"/>
                  </a:lnTo>
                  <a:lnTo>
                    <a:pt x="78256" y="206515"/>
                  </a:lnTo>
                  <a:lnTo>
                    <a:pt x="65388" y="217626"/>
                  </a:lnTo>
                  <a:lnTo>
                    <a:pt x="159697" y="230468"/>
                  </a:lnTo>
                  <a:lnTo>
                    <a:pt x="50626" y="230468"/>
                  </a:lnTo>
                  <a:lnTo>
                    <a:pt x="13481" y="262878"/>
                  </a:lnTo>
                  <a:lnTo>
                    <a:pt x="10311" y="265408"/>
                  </a:lnTo>
                  <a:close/>
                </a:path>
                <a:path w="229870" h="265430">
                  <a:moveTo>
                    <a:pt x="78256" y="206515"/>
                  </a:moveTo>
                  <a:lnTo>
                    <a:pt x="55236" y="206515"/>
                  </a:lnTo>
                  <a:lnTo>
                    <a:pt x="169457" y="107782"/>
                  </a:lnTo>
                  <a:lnTo>
                    <a:pt x="173011" y="104996"/>
                  </a:lnTo>
                  <a:lnTo>
                    <a:pt x="176950" y="105924"/>
                  </a:lnTo>
                  <a:lnTo>
                    <a:pt x="182138" y="111112"/>
                  </a:lnTo>
                  <a:lnTo>
                    <a:pt x="183003" y="115691"/>
                  </a:lnTo>
                  <a:lnTo>
                    <a:pt x="179321" y="119246"/>
                  </a:lnTo>
                  <a:lnTo>
                    <a:pt x="78256" y="206515"/>
                  </a:lnTo>
                  <a:close/>
                </a:path>
                <a:path w="229870" h="265430">
                  <a:moveTo>
                    <a:pt x="224704" y="254412"/>
                  </a:moveTo>
                  <a:lnTo>
                    <a:pt x="220573" y="254124"/>
                  </a:lnTo>
                  <a:lnTo>
                    <a:pt x="52227" y="231109"/>
                  </a:lnTo>
                  <a:lnTo>
                    <a:pt x="51267" y="230789"/>
                  </a:lnTo>
                  <a:lnTo>
                    <a:pt x="50626" y="230468"/>
                  </a:lnTo>
                  <a:lnTo>
                    <a:pt x="159697" y="230468"/>
                  </a:lnTo>
                  <a:lnTo>
                    <a:pt x="222654" y="239041"/>
                  </a:lnTo>
                  <a:lnTo>
                    <a:pt x="224255" y="239233"/>
                  </a:lnTo>
                  <a:lnTo>
                    <a:pt x="225696" y="239970"/>
                  </a:lnTo>
                  <a:lnTo>
                    <a:pt x="228386" y="242659"/>
                  </a:lnTo>
                  <a:lnTo>
                    <a:pt x="229283" y="245029"/>
                  </a:lnTo>
                  <a:lnTo>
                    <a:pt x="228995" y="247623"/>
                  </a:lnTo>
                  <a:lnTo>
                    <a:pt x="228515" y="251562"/>
                  </a:lnTo>
                  <a:lnTo>
                    <a:pt x="224704" y="254412"/>
                  </a:lnTo>
                  <a:close/>
                </a:path>
              </a:pathLst>
            </a:custGeom>
            <a:solidFill>
              <a:srgbClr val="000000">
                <a:alpha val="49803"/>
              </a:srgbClr>
            </a:solidFill>
          </p:spPr>
          <p:txBody>
            <a:bodyPr wrap="square" lIns="0" tIns="0" rIns="0" bIns="0" rtlCol="0"/>
            <a:lstStyle/>
            <a:p>
              <a:endParaRPr/>
            </a:p>
          </p:txBody>
        </p:sp>
        <p:pic>
          <p:nvPicPr>
            <p:cNvPr id="16" name="object 16"/>
            <p:cNvPicPr/>
            <p:nvPr/>
          </p:nvPicPr>
          <p:blipFill>
            <a:blip r:embed="rId12" cstate="print"/>
            <a:stretch>
              <a:fillRect/>
            </a:stretch>
          </p:blipFill>
          <p:spPr>
            <a:xfrm>
              <a:off x="432114" y="245980"/>
              <a:ext cx="156343" cy="156328"/>
            </a:xfrm>
            <a:prstGeom prst="rect">
              <a:avLst/>
            </a:prstGeom>
          </p:spPr>
        </p:pic>
      </p:grpSp>
      <p:sp>
        <p:nvSpPr>
          <p:cNvPr id="17" name="object 17"/>
          <p:cNvSpPr txBox="1">
            <a:spLocks noGrp="1"/>
          </p:cNvSpPr>
          <p:nvPr>
            <p:ph type="title"/>
          </p:nvPr>
        </p:nvSpPr>
        <p:spPr>
          <a:xfrm>
            <a:off x="279730" y="812874"/>
            <a:ext cx="6875969" cy="566822"/>
          </a:xfrm>
          <a:prstGeom prst="rect">
            <a:avLst/>
          </a:prstGeom>
        </p:spPr>
        <p:txBody>
          <a:bodyPr vert="horz" wrap="square" lIns="0" tIns="12700" rIns="0" bIns="0" rtlCol="0">
            <a:spAutoFit/>
          </a:bodyPr>
          <a:lstStyle/>
          <a:p>
            <a:pPr marL="1893570">
              <a:lnSpc>
                <a:spcPct val="100000"/>
              </a:lnSpc>
              <a:spcBef>
                <a:spcPts val="100"/>
              </a:spcBef>
            </a:pPr>
            <a:r>
              <a:rPr sz="3600" b="1" spc="-409" dirty="0">
                <a:solidFill>
                  <a:srgbClr val="000000"/>
                </a:solidFill>
                <a:latin typeface="Ravie" panose="04040805050809020602" pitchFamily="82" charset="0"/>
                <a:cs typeface="Tahoma"/>
              </a:rPr>
              <a:t>Table</a:t>
            </a:r>
            <a:r>
              <a:rPr sz="3600" b="1" spc="-330" dirty="0">
                <a:solidFill>
                  <a:srgbClr val="000000"/>
                </a:solidFill>
                <a:latin typeface="Ravie" panose="04040805050809020602" pitchFamily="82" charset="0"/>
                <a:cs typeface="Tahoma"/>
              </a:rPr>
              <a:t> </a:t>
            </a:r>
            <a:r>
              <a:rPr sz="3600" b="1" spc="-300" dirty="0">
                <a:solidFill>
                  <a:srgbClr val="000000"/>
                </a:solidFill>
                <a:latin typeface="Ravie" panose="04040805050809020602" pitchFamily="82" charset="0"/>
                <a:cs typeface="Tahoma"/>
              </a:rPr>
              <a:t>of</a:t>
            </a:r>
            <a:r>
              <a:rPr sz="3600" b="1" spc="-325" dirty="0">
                <a:solidFill>
                  <a:srgbClr val="000000"/>
                </a:solidFill>
                <a:latin typeface="Ravie" panose="04040805050809020602" pitchFamily="82" charset="0"/>
                <a:cs typeface="Tahoma"/>
              </a:rPr>
              <a:t> </a:t>
            </a:r>
            <a:r>
              <a:rPr sz="3600" b="1" spc="-380" dirty="0">
                <a:solidFill>
                  <a:srgbClr val="000000"/>
                </a:solidFill>
                <a:latin typeface="Ravie" panose="04040805050809020602" pitchFamily="82" charset="0"/>
                <a:cs typeface="Tahoma"/>
              </a:rPr>
              <a:t>contents</a:t>
            </a:r>
            <a:endParaRPr sz="3600" b="1" dirty="0">
              <a:latin typeface="Ravie" panose="04040805050809020602" pitchFamily="82" charset="0"/>
              <a:cs typeface="Tahoma"/>
            </a:endParaRPr>
          </a:p>
        </p:txBody>
      </p:sp>
      <p:pic>
        <p:nvPicPr>
          <p:cNvPr id="18" name="object 18"/>
          <p:cNvPicPr/>
          <p:nvPr/>
        </p:nvPicPr>
        <p:blipFill>
          <a:blip r:embed="rId2" cstate="print"/>
          <a:stretch>
            <a:fillRect/>
          </a:stretch>
        </p:blipFill>
        <p:spPr>
          <a:xfrm>
            <a:off x="832287" y="1522087"/>
            <a:ext cx="877575" cy="855375"/>
          </a:xfrm>
          <a:prstGeom prst="rect">
            <a:avLst/>
          </a:prstGeom>
        </p:spPr>
      </p:pic>
      <p:sp>
        <p:nvSpPr>
          <p:cNvPr id="19" name="object 19"/>
          <p:cNvSpPr txBox="1"/>
          <p:nvPr/>
        </p:nvSpPr>
        <p:spPr>
          <a:xfrm>
            <a:off x="903724" y="1574475"/>
            <a:ext cx="734695" cy="605935"/>
          </a:xfrm>
          <a:prstGeom prst="rect">
            <a:avLst/>
          </a:prstGeom>
          <a:solidFill>
            <a:srgbClr val="277F2B"/>
          </a:solidFill>
          <a:ln w="28574">
            <a:solidFill>
              <a:srgbClr val="000000"/>
            </a:solidFill>
          </a:ln>
        </p:spPr>
        <p:txBody>
          <a:bodyPr vert="horz" wrap="square" lIns="0" tIns="112395" rIns="0" bIns="0" rtlCol="0">
            <a:spAutoFit/>
          </a:bodyPr>
          <a:lstStyle/>
          <a:p>
            <a:pPr marL="205740">
              <a:lnSpc>
                <a:spcPct val="100000"/>
              </a:lnSpc>
              <a:spcBef>
                <a:spcPts val="885"/>
              </a:spcBef>
            </a:pPr>
            <a:r>
              <a:rPr sz="3200" b="1" u="sng" spc="-680" dirty="0">
                <a:solidFill>
                  <a:srgbClr val="FFFAE7"/>
                </a:solidFill>
                <a:uFill>
                  <a:solidFill>
                    <a:srgbClr val="FFFAE7"/>
                  </a:solidFill>
                </a:uFill>
                <a:latin typeface="Tahoma"/>
                <a:cs typeface="Tahoma"/>
              </a:rPr>
              <a:t>01</a:t>
            </a:r>
            <a:endParaRPr sz="3200" u="sng" dirty="0">
              <a:latin typeface="Tahoma"/>
              <a:cs typeface="Tahoma"/>
            </a:endParaRPr>
          </a:p>
        </p:txBody>
      </p:sp>
      <p:pic>
        <p:nvPicPr>
          <p:cNvPr id="20" name="object 20"/>
          <p:cNvPicPr/>
          <p:nvPr/>
        </p:nvPicPr>
        <p:blipFill>
          <a:blip r:embed="rId2" cstate="print"/>
          <a:stretch>
            <a:fillRect/>
          </a:stretch>
        </p:blipFill>
        <p:spPr>
          <a:xfrm>
            <a:off x="832287" y="2621862"/>
            <a:ext cx="877575" cy="855375"/>
          </a:xfrm>
          <a:prstGeom prst="rect">
            <a:avLst/>
          </a:prstGeom>
        </p:spPr>
      </p:pic>
      <p:sp>
        <p:nvSpPr>
          <p:cNvPr id="21" name="object 21"/>
          <p:cNvSpPr txBox="1"/>
          <p:nvPr/>
        </p:nvSpPr>
        <p:spPr>
          <a:xfrm>
            <a:off x="903724" y="2674249"/>
            <a:ext cx="734695" cy="575157"/>
          </a:xfrm>
          <a:prstGeom prst="rect">
            <a:avLst/>
          </a:prstGeom>
          <a:solidFill>
            <a:srgbClr val="D93300"/>
          </a:solidFill>
          <a:ln w="28574">
            <a:solidFill>
              <a:srgbClr val="000000"/>
            </a:solidFill>
          </a:ln>
        </p:spPr>
        <p:txBody>
          <a:bodyPr vert="horz" wrap="square" lIns="0" tIns="112395" rIns="0" bIns="0" rtlCol="0">
            <a:spAutoFit/>
          </a:bodyPr>
          <a:lstStyle/>
          <a:p>
            <a:pPr marL="164465">
              <a:lnSpc>
                <a:spcPct val="100000"/>
              </a:lnSpc>
              <a:spcBef>
                <a:spcPts val="885"/>
              </a:spcBef>
            </a:pPr>
            <a:r>
              <a:rPr sz="3000" b="1" u="sng" spc="-355" dirty="0">
                <a:solidFill>
                  <a:srgbClr val="FFFAE7"/>
                </a:solidFill>
                <a:uFill>
                  <a:solidFill>
                    <a:srgbClr val="FFFAE7"/>
                  </a:solidFill>
                </a:uFill>
                <a:latin typeface="Tahoma"/>
                <a:cs typeface="Tahoma"/>
              </a:rPr>
              <a:t>02</a:t>
            </a:r>
            <a:endParaRPr sz="3000" u="sng">
              <a:latin typeface="Tahoma"/>
              <a:cs typeface="Tahoma"/>
            </a:endParaRPr>
          </a:p>
        </p:txBody>
      </p:sp>
      <p:pic>
        <p:nvPicPr>
          <p:cNvPr id="22" name="object 22"/>
          <p:cNvPicPr/>
          <p:nvPr/>
        </p:nvPicPr>
        <p:blipFill>
          <a:blip r:embed="rId13" cstate="print"/>
          <a:stretch>
            <a:fillRect/>
          </a:stretch>
        </p:blipFill>
        <p:spPr>
          <a:xfrm>
            <a:off x="832287" y="3689962"/>
            <a:ext cx="877575" cy="918675"/>
          </a:xfrm>
          <a:prstGeom prst="rect">
            <a:avLst/>
          </a:prstGeom>
        </p:spPr>
      </p:pic>
      <p:sp>
        <p:nvSpPr>
          <p:cNvPr id="23" name="object 23"/>
          <p:cNvSpPr txBox="1"/>
          <p:nvPr/>
        </p:nvSpPr>
        <p:spPr>
          <a:xfrm>
            <a:off x="903724" y="3742349"/>
            <a:ext cx="734695" cy="607218"/>
          </a:xfrm>
          <a:prstGeom prst="rect">
            <a:avLst/>
          </a:prstGeom>
          <a:solidFill>
            <a:srgbClr val="F7CE00"/>
          </a:solidFill>
          <a:ln w="28574">
            <a:solidFill>
              <a:srgbClr val="000000"/>
            </a:solidFill>
          </a:ln>
        </p:spPr>
        <p:txBody>
          <a:bodyPr vert="horz" wrap="square" lIns="0" tIns="144145" rIns="0" bIns="0" rtlCol="0">
            <a:spAutoFit/>
          </a:bodyPr>
          <a:lstStyle/>
          <a:p>
            <a:pPr marL="161290">
              <a:lnSpc>
                <a:spcPct val="100000"/>
              </a:lnSpc>
              <a:spcBef>
                <a:spcPts val="1135"/>
              </a:spcBef>
            </a:pPr>
            <a:r>
              <a:rPr sz="3000" b="1" u="sng" spc="-345" dirty="0">
                <a:uFill>
                  <a:solidFill>
                    <a:srgbClr val="000000"/>
                  </a:solidFill>
                </a:uFill>
                <a:latin typeface="Tahoma"/>
                <a:cs typeface="Tahoma"/>
              </a:rPr>
              <a:t>03</a:t>
            </a:r>
            <a:endParaRPr sz="3000" u="sng">
              <a:latin typeface="Tahoma"/>
              <a:cs typeface="Tahoma"/>
            </a:endParaRPr>
          </a:p>
        </p:txBody>
      </p:sp>
      <p:sp>
        <p:nvSpPr>
          <p:cNvPr id="24" name="object 24"/>
          <p:cNvSpPr txBox="1"/>
          <p:nvPr/>
        </p:nvSpPr>
        <p:spPr>
          <a:xfrm>
            <a:off x="1834700" y="1700431"/>
            <a:ext cx="1137100" cy="351378"/>
          </a:xfrm>
          <a:prstGeom prst="rect">
            <a:avLst/>
          </a:prstGeom>
        </p:spPr>
        <p:txBody>
          <a:bodyPr vert="horz" wrap="square" lIns="0" tIns="12700" rIns="0" bIns="0" rtlCol="0">
            <a:spAutoFit/>
          </a:bodyPr>
          <a:lstStyle/>
          <a:p>
            <a:pPr marL="12700">
              <a:lnSpc>
                <a:spcPct val="100000"/>
              </a:lnSpc>
              <a:spcBef>
                <a:spcPts val="100"/>
              </a:spcBef>
            </a:pPr>
            <a:r>
              <a:rPr sz="2200" b="1" spc="-280" dirty="0">
                <a:latin typeface="Ravie" panose="04040805050809020602" pitchFamily="82" charset="0"/>
                <a:cs typeface="Tahoma"/>
              </a:rPr>
              <a:t>TITLE</a:t>
            </a:r>
            <a:endParaRPr sz="2200">
              <a:latin typeface="Ravie" panose="04040805050809020602" pitchFamily="82" charset="0"/>
              <a:cs typeface="Tahoma"/>
            </a:endParaRPr>
          </a:p>
        </p:txBody>
      </p:sp>
      <p:sp>
        <p:nvSpPr>
          <p:cNvPr id="25" name="object 25"/>
          <p:cNvSpPr txBox="1"/>
          <p:nvPr/>
        </p:nvSpPr>
        <p:spPr>
          <a:xfrm>
            <a:off x="1834700" y="2828020"/>
            <a:ext cx="2356300" cy="689932"/>
          </a:xfrm>
          <a:prstGeom prst="rect">
            <a:avLst/>
          </a:prstGeom>
        </p:spPr>
        <p:txBody>
          <a:bodyPr vert="horz" wrap="square" lIns="0" tIns="12700" rIns="0" bIns="0" rtlCol="0">
            <a:spAutoFit/>
          </a:bodyPr>
          <a:lstStyle/>
          <a:p>
            <a:pPr marL="12700">
              <a:lnSpc>
                <a:spcPct val="100000"/>
              </a:lnSpc>
              <a:spcBef>
                <a:spcPts val="100"/>
              </a:spcBef>
            </a:pPr>
            <a:r>
              <a:rPr sz="2200" b="1" spc="-285" dirty="0">
                <a:latin typeface="Ravie" panose="04040805050809020602" pitchFamily="82" charset="0"/>
                <a:cs typeface="Tahoma"/>
              </a:rPr>
              <a:t>LITERARY</a:t>
            </a:r>
            <a:r>
              <a:rPr sz="2200" b="1" spc="-204" dirty="0">
                <a:latin typeface="Tahoma"/>
                <a:cs typeface="Tahoma"/>
              </a:rPr>
              <a:t> </a:t>
            </a:r>
            <a:r>
              <a:rPr sz="2200" b="1" spc="-280" dirty="0">
                <a:latin typeface="Tahoma"/>
                <a:cs typeface="Tahoma"/>
              </a:rPr>
              <a:t>SURVEY</a:t>
            </a:r>
            <a:endParaRPr sz="2200" dirty="0">
              <a:latin typeface="Tahoma"/>
              <a:cs typeface="Tahoma"/>
            </a:endParaRPr>
          </a:p>
        </p:txBody>
      </p:sp>
      <p:sp>
        <p:nvSpPr>
          <p:cNvPr id="26" name="object 26"/>
          <p:cNvSpPr txBox="1"/>
          <p:nvPr/>
        </p:nvSpPr>
        <p:spPr>
          <a:xfrm>
            <a:off x="1844699" y="3927769"/>
            <a:ext cx="2562860" cy="689932"/>
          </a:xfrm>
          <a:prstGeom prst="rect">
            <a:avLst/>
          </a:prstGeom>
        </p:spPr>
        <p:txBody>
          <a:bodyPr vert="horz" wrap="square" lIns="0" tIns="12700" rIns="0" bIns="0" rtlCol="0">
            <a:spAutoFit/>
          </a:bodyPr>
          <a:lstStyle/>
          <a:p>
            <a:pPr marL="12700">
              <a:lnSpc>
                <a:spcPct val="100000"/>
              </a:lnSpc>
              <a:spcBef>
                <a:spcPts val="100"/>
              </a:spcBef>
            </a:pPr>
            <a:r>
              <a:rPr sz="2200" b="1" spc="-310" dirty="0">
                <a:latin typeface="Ravie" panose="04040805050809020602" pitchFamily="82" charset="0"/>
                <a:cs typeface="Tahoma"/>
              </a:rPr>
              <a:t>PROBLEM</a:t>
            </a:r>
            <a:r>
              <a:rPr sz="2200" b="1" spc="-204" dirty="0">
                <a:latin typeface="Ravie" panose="04040805050809020602" pitchFamily="82" charset="0"/>
                <a:cs typeface="Tahoma"/>
              </a:rPr>
              <a:t> </a:t>
            </a:r>
            <a:r>
              <a:rPr sz="2200" b="1" spc="-300" dirty="0">
                <a:latin typeface="Ravie" panose="04040805050809020602" pitchFamily="82" charset="0"/>
                <a:cs typeface="Tahoma"/>
              </a:rPr>
              <a:t>STATEMENT</a:t>
            </a:r>
            <a:endParaRPr sz="2200">
              <a:latin typeface="Ravie" panose="04040805050809020602" pitchFamily="82" charset="0"/>
              <a:cs typeface="Tahoma"/>
            </a:endParaRPr>
          </a:p>
        </p:txBody>
      </p:sp>
      <p:pic>
        <p:nvPicPr>
          <p:cNvPr id="27" name="object 27"/>
          <p:cNvPicPr/>
          <p:nvPr/>
        </p:nvPicPr>
        <p:blipFill>
          <a:blip r:embed="rId2" cstate="print"/>
          <a:stretch>
            <a:fillRect/>
          </a:stretch>
        </p:blipFill>
        <p:spPr>
          <a:xfrm>
            <a:off x="7680662" y="1522087"/>
            <a:ext cx="877575" cy="855375"/>
          </a:xfrm>
          <a:prstGeom prst="rect">
            <a:avLst/>
          </a:prstGeom>
        </p:spPr>
      </p:pic>
      <p:sp>
        <p:nvSpPr>
          <p:cNvPr id="28" name="object 28"/>
          <p:cNvSpPr txBox="1"/>
          <p:nvPr/>
        </p:nvSpPr>
        <p:spPr>
          <a:xfrm>
            <a:off x="7752099" y="1574475"/>
            <a:ext cx="734695" cy="575157"/>
          </a:xfrm>
          <a:prstGeom prst="rect">
            <a:avLst/>
          </a:prstGeom>
          <a:solidFill>
            <a:srgbClr val="F3970D"/>
          </a:solidFill>
          <a:ln w="28574">
            <a:solidFill>
              <a:srgbClr val="000000"/>
            </a:solidFill>
          </a:ln>
        </p:spPr>
        <p:txBody>
          <a:bodyPr vert="horz" wrap="square" lIns="0" tIns="112395" rIns="0" bIns="0" rtlCol="0">
            <a:spAutoFit/>
          </a:bodyPr>
          <a:lstStyle/>
          <a:p>
            <a:pPr marL="165100">
              <a:lnSpc>
                <a:spcPct val="100000"/>
              </a:lnSpc>
              <a:spcBef>
                <a:spcPts val="885"/>
              </a:spcBef>
            </a:pPr>
            <a:r>
              <a:rPr sz="3000" b="1" u="sng" spc="-355" dirty="0">
                <a:uFill>
                  <a:solidFill>
                    <a:srgbClr val="000000"/>
                  </a:solidFill>
                </a:uFill>
                <a:latin typeface="Tahoma"/>
                <a:cs typeface="Tahoma"/>
              </a:rPr>
              <a:t>04</a:t>
            </a:r>
            <a:endParaRPr sz="3000" u="sng" dirty="0">
              <a:latin typeface="Tahoma"/>
              <a:cs typeface="Tahoma"/>
            </a:endParaRPr>
          </a:p>
        </p:txBody>
      </p:sp>
      <p:pic>
        <p:nvPicPr>
          <p:cNvPr id="29" name="object 29"/>
          <p:cNvPicPr/>
          <p:nvPr/>
        </p:nvPicPr>
        <p:blipFill>
          <a:blip r:embed="rId2" cstate="print"/>
          <a:stretch>
            <a:fillRect/>
          </a:stretch>
        </p:blipFill>
        <p:spPr>
          <a:xfrm>
            <a:off x="7656581" y="2730388"/>
            <a:ext cx="877575" cy="855375"/>
          </a:xfrm>
          <a:prstGeom prst="rect">
            <a:avLst/>
          </a:prstGeom>
        </p:spPr>
      </p:pic>
      <p:sp>
        <p:nvSpPr>
          <p:cNvPr id="30" name="object 30"/>
          <p:cNvSpPr txBox="1"/>
          <p:nvPr/>
        </p:nvSpPr>
        <p:spPr>
          <a:xfrm>
            <a:off x="7761019" y="2787582"/>
            <a:ext cx="734695" cy="575157"/>
          </a:xfrm>
          <a:prstGeom prst="rect">
            <a:avLst/>
          </a:prstGeom>
          <a:solidFill>
            <a:srgbClr val="BED368"/>
          </a:solidFill>
          <a:ln w="28574">
            <a:solidFill>
              <a:srgbClr val="000000"/>
            </a:solidFill>
          </a:ln>
        </p:spPr>
        <p:txBody>
          <a:bodyPr vert="horz" wrap="square" lIns="0" tIns="112395" rIns="0" bIns="0" rtlCol="0">
            <a:spAutoFit/>
          </a:bodyPr>
          <a:lstStyle/>
          <a:p>
            <a:pPr marL="163830">
              <a:lnSpc>
                <a:spcPct val="100000"/>
              </a:lnSpc>
              <a:spcBef>
                <a:spcPts val="885"/>
              </a:spcBef>
            </a:pPr>
            <a:r>
              <a:rPr sz="3000" b="1" u="sng" spc="-355" dirty="0">
                <a:uFill>
                  <a:solidFill>
                    <a:srgbClr val="000000"/>
                  </a:solidFill>
                </a:uFill>
                <a:latin typeface="Tahoma"/>
                <a:cs typeface="Tahoma"/>
              </a:rPr>
              <a:t>05</a:t>
            </a:r>
            <a:endParaRPr sz="3000" u="sng" dirty="0">
              <a:latin typeface="Tahoma"/>
              <a:cs typeface="Tahoma"/>
            </a:endParaRPr>
          </a:p>
        </p:txBody>
      </p:sp>
      <p:sp>
        <p:nvSpPr>
          <p:cNvPr id="31" name="object 31"/>
          <p:cNvSpPr txBox="1"/>
          <p:nvPr/>
        </p:nvSpPr>
        <p:spPr>
          <a:xfrm>
            <a:off x="5410200" y="1772131"/>
            <a:ext cx="2052008" cy="351378"/>
          </a:xfrm>
          <a:prstGeom prst="rect">
            <a:avLst/>
          </a:prstGeom>
        </p:spPr>
        <p:txBody>
          <a:bodyPr vert="horz" wrap="square" lIns="0" tIns="12700" rIns="0" bIns="0" rtlCol="0">
            <a:spAutoFit/>
          </a:bodyPr>
          <a:lstStyle/>
          <a:p>
            <a:pPr marL="12700">
              <a:lnSpc>
                <a:spcPct val="100000"/>
              </a:lnSpc>
              <a:spcBef>
                <a:spcPts val="100"/>
              </a:spcBef>
            </a:pPr>
            <a:r>
              <a:rPr sz="2200" b="1" spc="-245" dirty="0">
                <a:latin typeface="Ravie" panose="04040805050809020602" pitchFamily="82" charset="0"/>
                <a:cs typeface="Tahoma"/>
              </a:rPr>
              <a:t>OBJECTIVES</a:t>
            </a:r>
            <a:endParaRPr sz="2200" dirty="0">
              <a:latin typeface="Ravie" panose="04040805050809020602" pitchFamily="82" charset="0"/>
              <a:cs typeface="Tahoma"/>
            </a:endParaRPr>
          </a:p>
        </p:txBody>
      </p:sp>
      <p:sp>
        <p:nvSpPr>
          <p:cNvPr id="32" name="object 32"/>
          <p:cNvSpPr txBox="1"/>
          <p:nvPr/>
        </p:nvSpPr>
        <p:spPr>
          <a:xfrm>
            <a:off x="5220650" y="2997297"/>
            <a:ext cx="2383712" cy="351378"/>
          </a:xfrm>
          <a:prstGeom prst="rect">
            <a:avLst/>
          </a:prstGeom>
        </p:spPr>
        <p:txBody>
          <a:bodyPr vert="horz" wrap="square" lIns="0" tIns="12700" rIns="0" bIns="0" rtlCol="0">
            <a:spAutoFit/>
          </a:bodyPr>
          <a:lstStyle/>
          <a:p>
            <a:pPr marL="12700">
              <a:lnSpc>
                <a:spcPct val="100000"/>
              </a:lnSpc>
              <a:spcBef>
                <a:spcPts val="100"/>
              </a:spcBef>
            </a:pPr>
            <a:r>
              <a:rPr sz="2200" b="1" spc="-355" dirty="0">
                <a:latin typeface="Ravie" panose="04040805050809020602" pitchFamily="82" charset="0"/>
                <a:cs typeface="Tahoma"/>
              </a:rPr>
              <a:t>METHODOLOGY</a:t>
            </a:r>
            <a:endParaRPr sz="2200" dirty="0">
              <a:latin typeface="Ravie" panose="04040805050809020602" pitchFamily="82" charset="0"/>
              <a:cs typeface="Tahoma"/>
            </a:endParaRPr>
          </a:p>
        </p:txBody>
      </p:sp>
      <p:sp>
        <p:nvSpPr>
          <p:cNvPr id="37" name="Rectangle 36"/>
          <p:cNvSpPr/>
          <p:nvPr/>
        </p:nvSpPr>
        <p:spPr>
          <a:xfrm>
            <a:off x="7761019" y="3927770"/>
            <a:ext cx="725776" cy="68086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smtClean="0">
                <a:solidFill>
                  <a:schemeClr val="tx1"/>
                </a:solidFill>
                <a:effectLst>
                  <a:outerShdw blurRad="50800" dist="38100" dir="18900000" algn="bl" rotWithShape="0">
                    <a:prstClr val="black">
                      <a:alpha val="40000"/>
                    </a:prstClr>
                  </a:outerShdw>
                </a:effectLst>
              </a:rPr>
              <a:t>06</a:t>
            </a:r>
            <a:endParaRPr lang="en-US" sz="3200" b="1" u="sng" dirty="0">
              <a:solidFill>
                <a:schemeClr val="tx1"/>
              </a:solidFill>
              <a:effectLst>
                <a:outerShdw blurRad="50800" dist="38100" dir="18900000" algn="bl" rotWithShape="0">
                  <a:prstClr val="black">
                    <a:alpha val="40000"/>
                  </a:prstClr>
                </a:outerShdw>
              </a:effectLst>
            </a:endParaRPr>
          </a:p>
        </p:txBody>
      </p:sp>
      <p:sp>
        <p:nvSpPr>
          <p:cNvPr id="38" name="TextBox 37"/>
          <p:cNvSpPr txBox="1"/>
          <p:nvPr/>
        </p:nvSpPr>
        <p:spPr>
          <a:xfrm>
            <a:off x="5641117" y="3903728"/>
            <a:ext cx="2039545" cy="769441"/>
          </a:xfrm>
          <a:prstGeom prst="rect">
            <a:avLst/>
          </a:prstGeom>
          <a:noFill/>
        </p:spPr>
        <p:txBody>
          <a:bodyPr wrap="square" rtlCol="0">
            <a:spAutoFit/>
          </a:bodyPr>
          <a:lstStyle/>
          <a:p>
            <a:r>
              <a:rPr lang="en-US" sz="2200" b="1" dirty="0" smtClean="0">
                <a:latin typeface="Ravie" panose="04040805050809020602" pitchFamily="82" charset="0"/>
                <a:ea typeface="Tahoma" panose="020B0604030504040204" pitchFamily="34" charset="0"/>
                <a:cs typeface="Tahoma" panose="020B0604030504040204" pitchFamily="34" charset="0"/>
              </a:rPr>
              <a:t>SYSTEM DESIGN</a:t>
            </a:r>
            <a:endParaRPr lang="en-US" sz="2200" b="1" dirty="0">
              <a:latin typeface="Ravie" panose="04040805050809020602" pitchFamily="82" charset="0"/>
              <a:ea typeface="Tahoma" panose="020B0604030504040204" pitchFamily="34" charset="0"/>
              <a:cs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2" y="130999"/>
            <a:ext cx="8839200" cy="4910138"/>
          </a:xfrm>
          <a:prstGeom prst="rect">
            <a:avLst/>
          </a:prstGeom>
        </p:spPr>
      </p:pic>
      <p:grpSp>
        <p:nvGrpSpPr>
          <p:cNvPr id="94" name="object 2"/>
          <p:cNvGrpSpPr/>
          <p:nvPr/>
        </p:nvGrpSpPr>
        <p:grpSpPr>
          <a:xfrm>
            <a:off x="-19685" y="-126474"/>
            <a:ext cx="9163685" cy="5172075"/>
            <a:chOff x="-4834" y="-14287"/>
            <a:chExt cx="9163685" cy="5172075"/>
          </a:xfrm>
        </p:grpSpPr>
        <p:pic>
          <p:nvPicPr>
            <p:cNvPr id="95" name="object 3"/>
            <p:cNvPicPr/>
            <p:nvPr/>
          </p:nvPicPr>
          <p:blipFill>
            <a:blip r:embed="rId3" cstate="print"/>
            <a:stretch>
              <a:fillRect/>
            </a:stretch>
          </p:blipFill>
          <p:spPr>
            <a:xfrm>
              <a:off x="150017" y="4733481"/>
              <a:ext cx="805530" cy="410018"/>
            </a:xfrm>
            <a:prstGeom prst="rect">
              <a:avLst/>
            </a:prstGeom>
          </p:spPr>
        </p:pic>
        <p:sp>
          <p:nvSpPr>
            <p:cNvPr id="96" name="object 4"/>
            <p:cNvSpPr/>
            <p:nvPr/>
          </p:nvSpPr>
          <p:spPr>
            <a:xfrm>
              <a:off x="221565" y="4786267"/>
              <a:ext cx="662305" cy="357505"/>
            </a:xfrm>
            <a:custGeom>
              <a:avLst/>
              <a:gdLst/>
              <a:ahLst/>
              <a:cxnLst/>
              <a:rect l="l" t="t" r="r" b="b"/>
              <a:pathLst>
                <a:path w="662305" h="357504">
                  <a:moveTo>
                    <a:pt x="661408" y="357232"/>
                  </a:moveTo>
                  <a:lnTo>
                    <a:pt x="4890" y="357232"/>
                  </a:lnTo>
                  <a:lnTo>
                    <a:pt x="2063" y="342712"/>
                  </a:lnTo>
                  <a:lnTo>
                    <a:pt x="0" y="298695"/>
                  </a:lnTo>
                  <a:lnTo>
                    <a:pt x="4472" y="255259"/>
                  </a:lnTo>
                  <a:lnTo>
                    <a:pt x="15503" y="212944"/>
                  </a:lnTo>
                  <a:lnTo>
                    <a:pt x="33117" y="172288"/>
                  </a:lnTo>
                  <a:lnTo>
                    <a:pt x="57336" y="133832"/>
                  </a:lnTo>
                  <a:lnTo>
                    <a:pt x="88184" y="98114"/>
                  </a:lnTo>
                  <a:lnTo>
                    <a:pt x="124626" y="66526"/>
                  </a:lnTo>
                  <a:lnTo>
                    <a:pt x="164351" y="40949"/>
                  </a:lnTo>
                  <a:lnTo>
                    <a:pt x="206678" y="21444"/>
                  </a:lnTo>
                  <a:lnTo>
                    <a:pt x="250923" y="8076"/>
                  </a:lnTo>
                  <a:lnTo>
                    <a:pt x="296403" y="907"/>
                  </a:lnTo>
                  <a:lnTo>
                    <a:pt x="342434" y="0"/>
                  </a:lnTo>
                  <a:lnTo>
                    <a:pt x="388333" y="5417"/>
                  </a:lnTo>
                  <a:lnTo>
                    <a:pt x="433418" y="17223"/>
                  </a:lnTo>
                  <a:lnTo>
                    <a:pt x="477004" y="35479"/>
                  </a:lnTo>
                  <a:lnTo>
                    <a:pt x="518409" y="60249"/>
                  </a:lnTo>
                  <a:lnTo>
                    <a:pt x="602589" y="60249"/>
                  </a:lnTo>
                  <a:lnTo>
                    <a:pt x="609255" y="68998"/>
                  </a:lnTo>
                  <a:lnTo>
                    <a:pt x="613541" y="79568"/>
                  </a:lnTo>
                  <a:lnTo>
                    <a:pt x="614959" y="90844"/>
                  </a:lnTo>
                  <a:lnTo>
                    <a:pt x="613413" y="102229"/>
                  </a:lnTo>
                  <a:lnTo>
                    <a:pt x="601854" y="143695"/>
                  </a:lnTo>
                  <a:lnTo>
                    <a:pt x="626629" y="185094"/>
                  </a:lnTo>
                  <a:lnTo>
                    <a:pt x="644894" y="228666"/>
                  </a:lnTo>
                  <a:lnTo>
                    <a:pt x="656712" y="273731"/>
                  </a:lnTo>
                  <a:lnTo>
                    <a:pt x="662142" y="319609"/>
                  </a:lnTo>
                  <a:lnTo>
                    <a:pt x="661408" y="357232"/>
                  </a:lnTo>
                  <a:close/>
                </a:path>
                <a:path w="662305" h="357504">
                  <a:moveTo>
                    <a:pt x="602589" y="60249"/>
                  </a:moveTo>
                  <a:lnTo>
                    <a:pt x="518409" y="60249"/>
                  </a:lnTo>
                  <a:lnTo>
                    <a:pt x="559875" y="48691"/>
                  </a:lnTo>
                  <a:lnTo>
                    <a:pt x="571315" y="47055"/>
                  </a:lnTo>
                  <a:lnTo>
                    <a:pt x="582566" y="48464"/>
                  </a:lnTo>
                  <a:lnTo>
                    <a:pt x="593052" y="52748"/>
                  </a:lnTo>
                  <a:lnTo>
                    <a:pt x="602197" y="59735"/>
                  </a:lnTo>
                  <a:lnTo>
                    <a:pt x="602589" y="60249"/>
                  </a:lnTo>
                  <a:close/>
                </a:path>
              </a:pathLst>
            </a:custGeom>
            <a:solidFill>
              <a:srgbClr val="FFFFFF"/>
            </a:solidFill>
          </p:spPr>
          <p:txBody>
            <a:bodyPr wrap="square" lIns="0" tIns="0" rIns="0" bIns="0" rtlCol="0"/>
            <a:lstStyle/>
            <a:p>
              <a:endParaRPr/>
            </a:p>
          </p:txBody>
        </p:sp>
        <p:sp>
          <p:nvSpPr>
            <p:cNvPr id="97" name="object 5"/>
            <p:cNvSpPr/>
            <p:nvPr/>
          </p:nvSpPr>
          <p:spPr>
            <a:xfrm>
              <a:off x="221565" y="4786267"/>
              <a:ext cx="662305" cy="357505"/>
            </a:xfrm>
            <a:custGeom>
              <a:avLst/>
              <a:gdLst/>
              <a:ahLst/>
              <a:cxnLst/>
              <a:rect l="l" t="t" r="r" b="b"/>
              <a:pathLst>
                <a:path w="662305" h="357504">
                  <a:moveTo>
                    <a:pt x="602197" y="59735"/>
                  </a:moveTo>
                  <a:lnTo>
                    <a:pt x="593052" y="52748"/>
                  </a:lnTo>
                  <a:lnTo>
                    <a:pt x="582567" y="48464"/>
                  </a:lnTo>
                  <a:lnTo>
                    <a:pt x="571315" y="47055"/>
                  </a:lnTo>
                  <a:lnTo>
                    <a:pt x="559875" y="48691"/>
                  </a:lnTo>
                  <a:lnTo>
                    <a:pt x="518409" y="60249"/>
                  </a:lnTo>
                  <a:lnTo>
                    <a:pt x="477004" y="35479"/>
                  </a:lnTo>
                  <a:lnTo>
                    <a:pt x="433418" y="17223"/>
                  </a:lnTo>
                  <a:lnTo>
                    <a:pt x="388333" y="5417"/>
                  </a:lnTo>
                  <a:lnTo>
                    <a:pt x="342434" y="0"/>
                  </a:lnTo>
                  <a:lnTo>
                    <a:pt x="296403" y="907"/>
                  </a:lnTo>
                  <a:lnTo>
                    <a:pt x="250923" y="8076"/>
                  </a:lnTo>
                  <a:lnTo>
                    <a:pt x="206678" y="21444"/>
                  </a:lnTo>
                  <a:lnTo>
                    <a:pt x="164351" y="40949"/>
                  </a:lnTo>
                  <a:lnTo>
                    <a:pt x="124626" y="66526"/>
                  </a:lnTo>
                  <a:lnTo>
                    <a:pt x="88184" y="98114"/>
                  </a:lnTo>
                  <a:lnTo>
                    <a:pt x="57336" y="133832"/>
                  </a:lnTo>
                  <a:lnTo>
                    <a:pt x="33117" y="172288"/>
                  </a:lnTo>
                  <a:lnTo>
                    <a:pt x="15503" y="212944"/>
                  </a:lnTo>
                  <a:lnTo>
                    <a:pt x="4472" y="255259"/>
                  </a:lnTo>
                  <a:lnTo>
                    <a:pt x="0" y="298695"/>
                  </a:lnTo>
                  <a:lnTo>
                    <a:pt x="2063" y="342712"/>
                  </a:lnTo>
                  <a:lnTo>
                    <a:pt x="4890" y="357232"/>
                  </a:lnTo>
                </a:path>
                <a:path w="662305" h="357504">
                  <a:moveTo>
                    <a:pt x="661408" y="357232"/>
                  </a:moveTo>
                  <a:lnTo>
                    <a:pt x="656712" y="273731"/>
                  </a:lnTo>
                  <a:lnTo>
                    <a:pt x="644894" y="228666"/>
                  </a:lnTo>
                  <a:lnTo>
                    <a:pt x="626629" y="185094"/>
                  </a:lnTo>
                  <a:lnTo>
                    <a:pt x="601854" y="143695"/>
                  </a:lnTo>
                  <a:lnTo>
                    <a:pt x="613413" y="102229"/>
                  </a:lnTo>
                  <a:lnTo>
                    <a:pt x="614959" y="90844"/>
                  </a:lnTo>
                  <a:lnTo>
                    <a:pt x="613541" y="79568"/>
                  </a:lnTo>
                  <a:lnTo>
                    <a:pt x="609255" y="68998"/>
                  </a:lnTo>
                  <a:lnTo>
                    <a:pt x="602197" y="59735"/>
                  </a:lnTo>
                </a:path>
              </a:pathLst>
            </a:custGeom>
            <a:ln w="28574">
              <a:solidFill>
                <a:srgbClr val="FFFFFF"/>
              </a:solidFill>
            </a:ln>
          </p:spPr>
          <p:txBody>
            <a:bodyPr wrap="square" lIns="0" tIns="0" rIns="0" bIns="0" rtlCol="0"/>
            <a:lstStyle/>
            <a:p>
              <a:endParaRPr/>
            </a:p>
          </p:txBody>
        </p:sp>
        <p:sp>
          <p:nvSpPr>
            <p:cNvPr id="98" name="object 6"/>
            <p:cNvSpPr/>
            <p:nvPr/>
          </p:nvSpPr>
          <p:spPr>
            <a:xfrm>
              <a:off x="259367" y="4823553"/>
              <a:ext cx="587375" cy="320040"/>
            </a:xfrm>
            <a:custGeom>
              <a:avLst/>
              <a:gdLst/>
              <a:ahLst/>
              <a:cxnLst/>
              <a:rect l="l" t="t" r="r" b="b"/>
              <a:pathLst>
                <a:path w="587375" h="320039">
                  <a:moveTo>
                    <a:pt x="585187" y="319946"/>
                  </a:moveTo>
                  <a:lnTo>
                    <a:pt x="4983" y="319946"/>
                  </a:lnTo>
                  <a:lnTo>
                    <a:pt x="0" y="288114"/>
                  </a:lnTo>
                  <a:lnTo>
                    <a:pt x="330" y="245537"/>
                  </a:lnTo>
                  <a:lnTo>
                    <a:pt x="7915" y="203576"/>
                  </a:lnTo>
                  <a:lnTo>
                    <a:pt x="23009" y="162846"/>
                  </a:lnTo>
                  <a:lnTo>
                    <a:pt x="45871" y="123964"/>
                  </a:lnTo>
                  <a:lnTo>
                    <a:pt x="76757" y="87544"/>
                  </a:lnTo>
                  <a:lnTo>
                    <a:pt x="114622" y="55449"/>
                  </a:lnTo>
                  <a:lnTo>
                    <a:pt x="156209" y="30587"/>
                  </a:lnTo>
                  <a:lnTo>
                    <a:pt x="200580" y="13019"/>
                  </a:lnTo>
                  <a:lnTo>
                    <a:pt x="246797" y="2804"/>
                  </a:lnTo>
                  <a:lnTo>
                    <a:pt x="293923" y="0"/>
                  </a:lnTo>
                  <a:lnTo>
                    <a:pt x="341019" y="4666"/>
                  </a:lnTo>
                  <a:lnTo>
                    <a:pt x="387148" y="16863"/>
                  </a:lnTo>
                  <a:lnTo>
                    <a:pt x="431372" y="36650"/>
                  </a:lnTo>
                  <a:lnTo>
                    <a:pt x="472753" y="64085"/>
                  </a:lnTo>
                  <a:lnTo>
                    <a:pt x="536823" y="64085"/>
                  </a:lnTo>
                  <a:lnTo>
                    <a:pt x="531916" y="81405"/>
                  </a:lnTo>
                  <a:lnTo>
                    <a:pt x="522724" y="114056"/>
                  </a:lnTo>
                  <a:lnTo>
                    <a:pt x="550125" y="155402"/>
                  </a:lnTo>
                  <a:lnTo>
                    <a:pt x="569897" y="199609"/>
                  </a:lnTo>
                  <a:lnTo>
                    <a:pt x="582097" y="245732"/>
                  </a:lnTo>
                  <a:lnTo>
                    <a:pt x="586782" y="292829"/>
                  </a:lnTo>
                  <a:lnTo>
                    <a:pt x="585187" y="319946"/>
                  </a:lnTo>
                  <a:close/>
                </a:path>
                <a:path w="587375" h="320039">
                  <a:moveTo>
                    <a:pt x="536823" y="64085"/>
                  </a:moveTo>
                  <a:lnTo>
                    <a:pt x="472753" y="64085"/>
                  </a:lnTo>
                  <a:lnTo>
                    <a:pt x="531950" y="47416"/>
                  </a:lnTo>
                  <a:lnTo>
                    <a:pt x="534248" y="46833"/>
                  </a:lnTo>
                  <a:lnTo>
                    <a:pt x="536409" y="47553"/>
                  </a:lnTo>
                  <a:lnTo>
                    <a:pt x="539290" y="50434"/>
                  </a:lnTo>
                  <a:lnTo>
                    <a:pt x="540010" y="52595"/>
                  </a:lnTo>
                  <a:lnTo>
                    <a:pt x="539427" y="54893"/>
                  </a:lnTo>
                  <a:lnTo>
                    <a:pt x="536823" y="64085"/>
                  </a:lnTo>
                  <a:close/>
                </a:path>
              </a:pathLst>
            </a:custGeom>
            <a:solidFill>
              <a:srgbClr val="D93300"/>
            </a:solidFill>
          </p:spPr>
          <p:txBody>
            <a:bodyPr wrap="square" lIns="0" tIns="0" rIns="0" bIns="0" rtlCol="0"/>
            <a:lstStyle/>
            <a:p>
              <a:endParaRPr/>
            </a:p>
          </p:txBody>
        </p:sp>
        <p:sp>
          <p:nvSpPr>
            <p:cNvPr id="99" name="object 7"/>
            <p:cNvSpPr/>
            <p:nvPr/>
          </p:nvSpPr>
          <p:spPr>
            <a:xfrm>
              <a:off x="336367" y="4905071"/>
              <a:ext cx="428625" cy="238760"/>
            </a:xfrm>
            <a:custGeom>
              <a:avLst/>
              <a:gdLst/>
              <a:ahLst/>
              <a:cxnLst/>
              <a:rect l="l" t="t" r="r" b="b"/>
              <a:pathLst>
                <a:path w="428625" h="238760">
                  <a:moveTo>
                    <a:pt x="426585" y="238428"/>
                  </a:moveTo>
                  <a:lnTo>
                    <a:pt x="11569" y="238428"/>
                  </a:lnTo>
                  <a:lnTo>
                    <a:pt x="6639" y="226192"/>
                  </a:lnTo>
                  <a:lnTo>
                    <a:pt x="0" y="184461"/>
                  </a:lnTo>
                  <a:lnTo>
                    <a:pt x="4467" y="143132"/>
                  </a:lnTo>
                  <a:lnTo>
                    <a:pt x="21127" y="102986"/>
                  </a:lnTo>
                  <a:lnTo>
                    <a:pt x="51065" y="64805"/>
                  </a:lnTo>
                  <a:lnTo>
                    <a:pt x="86637" y="35894"/>
                  </a:lnTo>
                  <a:lnTo>
                    <a:pt x="126296" y="15382"/>
                  </a:lnTo>
                  <a:lnTo>
                    <a:pt x="168673" y="3379"/>
                  </a:lnTo>
                  <a:lnTo>
                    <a:pt x="212400" y="0"/>
                  </a:lnTo>
                  <a:lnTo>
                    <a:pt x="256109" y="5355"/>
                  </a:lnTo>
                  <a:lnTo>
                    <a:pt x="298430" y="19556"/>
                  </a:lnTo>
                  <a:lnTo>
                    <a:pt x="337996" y="42718"/>
                  </a:lnTo>
                  <a:lnTo>
                    <a:pt x="398978" y="42718"/>
                  </a:lnTo>
                  <a:lnTo>
                    <a:pt x="393901" y="61238"/>
                  </a:lnTo>
                  <a:lnTo>
                    <a:pt x="385773" y="90494"/>
                  </a:lnTo>
                  <a:lnTo>
                    <a:pt x="408868" y="129994"/>
                  </a:lnTo>
                  <a:lnTo>
                    <a:pt x="423020" y="172265"/>
                  </a:lnTo>
                  <a:lnTo>
                    <a:pt x="428337" y="215936"/>
                  </a:lnTo>
                  <a:lnTo>
                    <a:pt x="426585" y="238428"/>
                  </a:lnTo>
                  <a:close/>
                </a:path>
                <a:path w="428625" h="238760">
                  <a:moveTo>
                    <a:pt x="398978" y="42718"/>
                  </a:moveTo>
                  <a:lnTo>
                    <a:pt x="337996" y="42718"/>
                  </a:lnTo>
                  <a:lnTo>
                    <a:pt x="367218" y="34555"/>
                  </a:lnTo>
                  <a:lnTo>
                    <a:pt x="393901" y="27284"/>
                  </a:lnTo>
                  <a:lnTo>
                    <a:pt x="396130" y="26564"/>
                  </a:lnTo>
                  <a:lnTo>
                    <a:pt x="398291" y="27284"/>
                  </a:lnTo>
                  <a:lnTo>
                    <a:pt x="401172" y="30165"/>
                  </a:lnTo>
                  <a:lnTo>
                    <a:pt x="401927" y="32360"/>
                  </a:lnTo>
                  <a:lnTo>
                    <a:pt x="401206" y="34589"/>
                  </a:lnTo>
                  <a:lnTo>
                    <a:pt x="398978" y="42718"/>
                  </a:lnTo>
                  <a:close/>
                </a:path>
              </a:pathLst>
            </a:custGeom>
            <a:solidFill>
              <a:srgbClr val="FCF3C3"/>
            </a:solidFill>
          </p:spPr>
          <p:txBody>
            <a:bodyPr wrap="square" lIns="0" tIns="0" rIns="0" bIns="0" rtlCol="0"/>
            <a:lstStyle/>
            <a:p>
              <a:endParaRPr/>
            </a:p>
          </p:txBody>
        </p:sp>
        <p:pic>
          <p:nvPicPr>
            <p:cNvPr id="100" name="object 8"/>
            <p:cNvPicPr/>
            <p:nvPr/>
          </p:nvPicPr>
          <p:blipFill>
            <a:blip r:embed="rId4" cstate="print"/>
            <a:stretch>
              <a:fillRect/>
            </a:stretch>
          </p:blipFill>
          <p:spPr>
            <a:xfrm>
              <a:off x="378071" y="4963247"/>
              <a:ext cx="332469" cy="180251"/>
            </a:xfrm>
            <a:prstGeom prst="rect">
              <a:avLst/>
            </a:prstGeom>
          </p:spPr>
        </p:pic>
        <p:pic>
          <p:nvPicPr>
            <p:cNvPr id="101" name="object 9"/>
            <p:cNvPicPr/>
            <p:nvPr/>
          </p:nvPicPr>
          <p:blipFill>
            <a:blip r:embed="rId5" cstate="print"/>
            <a:stretch>
              <a:fillRect/>
            </a:stretch>
          </p:blipFill>
          <p:spPr>
            <a:xfrm>
              <a:off x="0" y="3968758"/>
              <a:ext cx="802553" cy="813183"/>
            </a:xfrm>
            <a:prstGeom prst="rect">
              <a:avLst/>
            </a:prstGeom>
          </p:spPr>
        </p:pic>
        <p:sp>
          <p:nvSpPr>
            <p:cNvPr id="102" name="object 10"/>
            <p:cNvSpPr/>
            <p:nvPr/>
          </p:nvSpPr>
          <p:spPr>
            <a:xfrm>
              <a:off x="9453" y="4021145"/>
              <a:ext cx="721360" cy="670560"/>
            </a:xfrm>
            <a:custGeom>
              <a:avLst/>
              <a:gdLst/>
              <a:ahLst/>
              <a:cxnLst/>
              <a:rect l="l" t="t" r="r" b="b"/>
              <a:pathLst>
                <a:path w="721360" h="670560">
                  <a:moveTo>
                    <a:pt x="354692" y="670308"/>
                  </a:moveTo>
                  <a:lnTo>
                    <a:pt x="300662" y="665961"/>
                  </a:lnTo>
                  <a:lnTo>
                    <a:pt x="247472" y="652837"/>
                  </a:lnTo>
                  <a:lnTo>
                    <a:pt x="210855" y="638111"/>
                  </a:lnTo>
                  <a:lnTo>
                    <a:pt x="210016" y="637831"/>
                  </a:lnTo>
                  <a:lnTo>
                    <a:pt x="193220" y="629263"/>
                  </a:lnTo>
                  <a:lnTo>
                    <a:pt x="176933" y="619808"/>
                  </a:lnTo>
                  <a:lnTo>
                    <a:pt x="161161" y="609523"/>
                  </a:lnTo>
                  <a:lnTo>
                    <a:pt x="145908" y="598467"/>
                  </a:lnTo>
                  <a:lnTo>
                    <a:pt x="145124" y="597907"/>
                  </a:lnTo>
                  <a:lnTo>
                    <a:pt x="144284" y="597347"/>
                  </a:lnTo>
                  <a:lnTo>
                    <a:pt x="143724" y="596507"/>
                  </a:lnTo>
                  <a:lnTo>
                    <a:pt x="140085" y="593987"/>
                  </a:lnTo>
                  <a:lnTo>
                    <a:pt x="138741" y="592587"/>
                  </a:lnTo>
                  <a:lnTo>
                    <a:pt x="135382" y="589844"/>
                  </a:lnTo>
                  <a:lnTo>
                    <a:pt x="132078" y="587044"/>
                  </a:lnTo>
                  <a:lnTo>
                    <a:pt x="128999" y="584300"/>
                  </a:lnTo>
                  <a:lnTo>
                    <a:pt x="128719" y="584020"/>
                  </a:lnTo>
                  <a:lnTo>
                    <a:pt x="126255" y="581781"/>
                  </a:lnTo>
                  <a:lnTo>
                    <a:pt x="91009" y="544198"/>
                  </a:lnTo>
                  <a:lnTo>
                    <a:pt x="62287" y="502426"/>
                  </a:lnTo>
                  <a:lnTo>
                    <a:pt x="40199" y="456969"/>
                  </a:lnTo>
                  <a:lnTo>
                    <a:pt x="25130" y="408612"/>
                  </a:lnTo>
                  <a:lnTo>
                    <a:pt x="17468" y="358139"/>
                  </a:lnTo>
                  <a:lnTo>
                    <a:pt x="17188" y="357019"/>
                  </a:lnTo>
                  <a:lnTo>
                    <a:pt x="17188" y="355899"/>
                  </a:lnTo>
                  <a:lnTo>
                    <a:pt x="16908" y="355060"/>
                  </a:lnTo>
                  <a:lnTo>
                    <a:pt x="16348" y="347556"/>
                  </a:lnTo>
                  <a:lnTo>
                    <a:pt x="16068" y="340109"/>
                  </a:lnTo>
                  <a:lnTo>
                    <a:pt x="16068" y="327846"/>
                  </a:lnTo>
                  <a:lnTo>
                    <a:pt x="16340" y="319698"/>
                  </a:lnTo>
                  <a:lnTo>
                    <a:pt x="16768" y="311496"/>
                  </a:lnTo>
                  <a:lnTo>
                    <a:pt x="17407" y="303295"/>
                  </a:lnTo>
                  <a:lnTo>
                    <a:pt x="18308" y="295146"/>
                  </a:lnTo>
                  <a:lnTo>
                    <a:pt x="18028" y="295146"/>
                  </a:lnTo>
                  <a:lnTo>
                    <a:pt x="3250" y="269103"/>
                  </a:lnTo>
                  <a:lnTo>
                    <a:pt x="0" y="240425"/>
                  </a:lnTo>
                  <a:lnTo>
                    <a:pt x="8044" y="212734"/>
                  </a:lnTo>
                  <a:lnTo>
                    <a:pt x="27154" y="189652"/>
                  </a:lnTo>
                  <a:lnTo>
                    <a:pt x="42497" y="138705"/>
                  </a:lnTo>
                  <a:lnTo>
                    <a:pt x="74017" y="98304"/>
                  </a:lnTo>
                  <a:lnTo>
                    <a:pt x="117463" y="71689"/>
                  </a:lnTo>
                  <a:lnTo>
                    <a:pt x="168583" y="62097"/>
                  </a:lnTo>
                  <a:lnTo>
                    <a:pt x="176086" y="62097"/>
                  </a:lnTo>
                  <a:lnTo>
                    <a:pt x="183757" y="62713"/>
                  </a:lnTo>
                  <a:lnTo>
                    <a:pt x="191427" y="63945"/>
                  </a:lnTo>
                  <a:lnTo>
                    <a:pt x="215709" y="35835"/>
                  </a:lnTo>
                  <a:lnTo>
                    <a:pt x="244673" y="15867"/>
                  </a:lnTo>
                  <a:lnTo>
                    <a:pt x="276744" y="3951"/>
                  </a:lnTo>
                  <a:lnTo>
                    <a:pt x="310349" y="0"/>
                  </a:lnTo>
                  <a:lnTo>
                    <a:pt x="348189" y="5005"/>
                  </a:lnTo>
                  <a:lnTo>
                    <a:pt x="383674" y="19926"/>
                  </a:lnTo>
                  <a:lnTo>
                    <a:pt x="414507" y="44623"/>
                  </a:lnTo>
                  <a:lnTo>
                    <a:pt x="438396" y="78951"/>
                  </a:lnTo>
                  <a:lnTo>
                    <a:pt x="438676" y="79511"/>
                  </a:lnTo>
                  <a:lnTo>
                    <a:pt x="454642" y="72535"/>
                  </a:lnTo>
                  <a:lnTo>
                    <a:pt x="470786" y="67669"/>
                  </a:lnTo>
                  <a:lnTo>
                    <a:pt x="486972" y="64818"/>
                  </a:lnTo>
                  <a:lnTo>
                    <a:pt x="503064" y="63889"/>
                  </a:lnTo>
                  <a:lnTo>
                    <a:pt x="548156" y="71322"/>
                  </a:lnTo>
                  <a:lnTo>
                    <a:pt x="588171" y="92228"/>
                  </a:lnTo>
                  <a:lnTo>
                    <a:pt x="619901" y="124520"/>
                  </a:lnTo>
                  <a:lnTo>
                    <a:pt x="640137" y="166109"/>
                  </a:lnTo>
                  <a:lnTo>
                    <a:pt x="645669" y="214906"/>
                  </a:lnTo>
                  <a:lnTo>
                    <a:pt x="685036" y="245553"/>
                  </a:lnTo>
                  <a:lnTo>
                    <a:pt x="710586" y="286050"/>
                  </a:lnTo>
                  <a:lnTo>
                    <a:pt x="721363" y="332205"/>
                  </a:lnTo>
                  <a:lnTo>
                    <a:pt x="716411" y="379825"/>
                  </a:lnTo>
                  <a:lnTo>
                    <a:pt x="694771" y="424716"/>
                  </a:lnTo>
                  <a:lnTo>
                    <a:pt x="693678" y="450119"/>
                  </a:lnTo>
                  <a:lnTo>
                    <a:pt x="684427" y="473012"/>
                  </a:lnTo>
                  <a:lnTo>
                    <a:pt x="668143" y="491537"/>
                  </a:lnTo>
                  <a:lnTo>
                    <a:pt x="645949" y="503837"/>
                  </a:lnTo>
                  <a:lnTo>
                    <a:pt x="623126" y="537743"/>
                  </a:lnTo>
                  <a:lnTo>
                    <a:pt x="596440" y="568510"/>
                  </a:lnTo>
                  <a:lnTo>
                    <a:pt x="566206" y="595791"/>
                  </a:lnTo>
                  <a:lnTo>
                    <a:pt x="532738" y="619241"/>
                  </a:lnTo>
                  <a:lnTo>
                    <a:pt x="531618" y="620081"/>
                  </a:lnTo>
                  <a:lnTo>
                    <a:pt x="528875" y="621760"/>
                  </a:lnTo>
                  <a:lnTo>
                    <a:pt x="528595" y="622040"/>
                  </a:lnTo>
                  <a:lnTo>
                    <a:pt x="526635" y="622880"/>
                  </a:lnTo>
                  <a:lnTo>
                    <a:pt x="524956" y="624000"/>
                  </a:lnTo>
                  <a:lnTo>
                    <a:pt x="522492" y="625344"/>
                  </a:lnTo>
                  <a:lnTo>
                    <a:pt x="519973" y="626744"/>
                  </a:lnTo>
                  <a:lnTo>
                    <a:pt x="469779" y="649992"/>
                  </a:lnTo>
                  <a:lnTo>
                    <a:pt x="432174" y="661265"/>
                  </a:lnTo>
                  <a:lnTo>
                    <a:pt x="393677" y="668043"/>
                  </a:lnTo>
                  <a:lnTo>
                    <a:pt x="354692" y="670308"/>
                  </a:lnTo>
                  <a:close/>
                </a:path>
              </a:pathLst>
            </a:custGeom>
            <a:solidFill>
              <a:srgbClr val="FFFFFF"/>
            </a:solidFill>
          </p:spPr>
          <p:txBody>
            <a:bodyPr wrap="square" lIns="0" tIns="0" rIns="0" bIns="0" rtlCol="0"/>
            <a:lstStyle/>
            <a:p>
              <a:endParaRPr/>
            </a:p>
          </p:txBody>
        </p:sp>
        <p:sp>
          <p:nvSpPr>
            <p:cNvPr id="103" name="object 11"/>
            <p:cNvSpPr/>
            <p:nvPr/>
          </p:nvSpPr>
          <p:spPr>
            <a:xfrm>
              <a:off x="9453" y="4021145"/>
              <a:ext cx="721360" cy="670560"/>
            </a:xfrm>
            <a:custGeom>
              <a:avLst/>
              <a:gdLst/>
              <a:ahLst/>
              <a:cxnLst/>
              <a:rect l="l" t="t" r="r" b="b"/>
              <a:pathLst>
                <a:path w="721360" h="670560">
                  <a:moveTo>
                    <a:pt x="310349" y="0"/>
                  </a:moveTo>
                  <a:lnTo>
                    <a:pt x="276744" y="3951"/>
                  </a:lnTo>
                  <a:lnTo>
                    <a:pt x="244673" y="15867"/>
                  </a:lnTo>
                  <a:lnTo>
                    <a:pt x="215709" y="35835"/>
                  </a:lnTo>
                  <a:lnTo>
                    <a:pt x="191427" y="63945"/>
                  </a:lnTo>
                  <a:lnTo>
                    <a:pt x="183757" y="62713"/>
                  </a:lnTo>
                  <a:lnTo>
                    <a:pt x="176086" y="62097"/>
                  </a:lnTo>
                  <a:lnTo>
                    <a:pt x="168583" y="62097"/>
                  </a:lnTo>
                  <a:lnTo>
                    <a:pt x="117463" y="71689"/>
                  </a:lnTo>
                  <a:lnTo>
                    <a:pt x="74017" y="98304"/>
                  </a:lnTo>
                  <a:lnTo>
                    <a:pt x="42497" y="138705"/>
                  </a:lnTo>
                  <a:lnTo>
                    <a:pt x="27154" y="189652"/>
                  </a:lnTo>
                  <a:lnTo>
                    <a:pt x="8044" y="212734"/>
                  </a:lnTo>
                  <a:lnTo>
                    <a:pt x="0" y="240425"/>
                  </a:lnTo>
                  <a:lnTo>
                    <a:pt x="3250" y="269103"/>
                  </a:lnTo>
                  <a:lnTo>
                    <a:pt x="18028" y="295146"/>
                  </a:lnTo>
                  <a:lnTo>
                    <a:pt x="18308" y="295146"/>
                  </a:lnTo>
                  <a:lnTo>
                    <a:pt x="17407" y="303295"/>
                  </a:lnTo>
                  <a:lnTo>
                    <a:pt x="16768" y="311496"/>
                  </a:lnTo>
                  <a:lnTo>
                    <a:pt x="16340" y="319698"/>
                  </a:lnTo>
                  <a:lnTo>
                    <a:pt x="16068" y="327846"/>
                  </a:lnTo>
                  <a:lnTo>
                    <a:pt x="16068" y="331766"/>
                  </a:lnTo>
                  <a:lnTo>
                    <a:pt x="16068" y="340109"/>
                  </a:lnTo>
                  <a:lnTo>
                    <a:pt x="16348" y="347556"/>
                  </a:lnTo>
                  <a:lnTo>
                    <a:pt x="16908" y="355060"/>
                  </a:lnTo>
                  <a:lnTo>
                    <a:pt x="17188" y="355899"/>
                  </a:lnTo>
                  <a:lnTo>
                    <a:pt x="17188" y="357019"/>
                  </a:lnTo>
                  <a:lnTo>
                    <a:pt x="17468" y="358139"/>
                  </a:lnTo>
                  <a:lnTo>
                    <a:pt x="25130" y="408612"/>
                  </a:lnTo>
                  <a:lnTo>
                    <a:pt x="40199" y="456969"/>
                  </a:lnTo>
                  <a:lnTo>
                    <a:pt x="62287" y="502426"/>
                  </a:lnTo>
                  <a:lnTo>
                    <a:pt x="91009" y="544198"/>
                  </a:lnTo>
                  <a:lnTo>
                    <a:pt x="125976" y="581501"/>
                  </a:lnTo>
                  <a:lnTo>
                    <a:pt x="128719" y="584020"/>
                  </a:lnTo>
                  <a:lnTo>
                    <a:pt x="128999" y="584300"/>
                  </a:lnTo>
                  <a:lnTo>
                    <a:pt x="132078" y="587044"/>
                  </a:lnTo>
                  <a:lnTo>
                    <a:pt x="135382" y="589844"/>
                  </a:lnTo>
                  <a:lnTo>
                    <a:pt x="138741" y="592587"/>
                  </a:lnTo>
                  <a:lnTo>
                    <a:pt x="140085" y="593987"/>
                  </a:lnTo>
                  <a:lnTo>
                    <a:pt x="143724" y="596507"/>
                  </a:lnTo>
                  <a:lnTo>
                    <a:pt x="144284" y="597347"/>
                  </a:lnTo>
                  <a:lnTo>
                    <a:pt x="145124" y="597907"/>
                  </a:lnTo>
                  <a:lnTo>
                    <a:pt x="145908" y="598467"/>
                  </a:lnTo>
                  <a:lnTo>
                    <a:pt x="161161" y="609523"/>
                  </a:lnTo>
                  <a:lnTo>
                    <a:pt x="176933" y="619808"/>
                  </a:lnTo>
                  <a:lnTo>
                    <a:pt x="193220" y="629263"/>
                  </a:lnTo>
                  <a:lnTo>
                    <a:pt x="210016" y="637831"/>
                  </a:lnTo>
                  <a:lnTo>
                    <a:pt x="210855" y="638111"/>
                  </a:lnTo>
                  <a:lnTo>
                    <a:pt x="212815" y="639231"/>
                  </a:lnTo>
                  <a:lnTo>
                    <a:pt x="273894" y="660504"/>
                  </a:lnTo>
                  <a:lnTo>
                    <a:pt x="327640" y="669224"/>
                  </a:lnTo>
                  <a:lnTo>
                    <a:pt x="354692" y="670308"/>
                  </a:lnTo>
                  <a:lnTo>
                    <a:pt x="393677" y="668043"/>
                  </a:lnTo>
                  <a:lnTo>
                    <a:pt x="432174" y="661265"/>
                  </a:lnTo>
                  <a:lnTo>
                    <a:pt x="469779" y="649992"/>
                  </a:lnTo>
                  <a:lnTo>
                    <a:pt x="506087" y="634247"/>
                  </a:lnTo>
                  <a:lnTo>
                    <a:pt x="519973" y="626744"/>
                  </a:lnTo>
                  <a:lnTo>
                    <a:pt x="522492" y="625344"/>
                  </a:lnTo>
                  <a:lnTo>
                    <a:pt x="524956" y="624000"/>
                  </a:lnTo>
                  <a:lnTo>
                    <a:pt x="526635" y="622880"/>
                  </a:lnTo>
                  <a:lnTo>
                    <a:pt x="528595" y="622040"/>
                  </a:lnTo>
                  <a:lnTo>
                    <a:pt x="528875" y="621760"/>
                  </a:lnTo>
                  <a:lnTo>
                    <a:pt x="531618" y="620081"/>
                  </a:lnTo>
                  <a:lnTo>
                    <a:pt x="532738" y="619241"/>
                  </a:lnTo>
                  <a:lnTo>
                    <a:pt x="566206" y="595791"/>
                  </a:lnTo>
                  <a:lnTo>
                    <a:pt x="596440" y="568510"/>
                  </a:lnTo>
                  <a:lnTo>
                    <a:pt x="623126" y="537743"/>
                  </a:lnTo>
                  <a:lnTo>
                    <a:pt x="645949" y="503837"/>
                  </a:lnTo>
                  <a:lnTo>
                    <a:pt x="668143" y="491537"/>
                  </a:lnTo>
                  <a:lnTo>
                    <a:pt x="684427" y="473012"/>
                  </a:lnTo>
                  <a:lnTo>
                    <a:pt x="693678" y="450119"/>
                  </a:lnTo>
                  <a:lnTo>
                    <a:pt x="694771" y="424716"/>
                  </a:lnTo>
                  <a:lnTo>
                    <a:pt x="716411" y="379825"/>
                  </a:lnTo>
                  <a:lnTo>
                    <a:pt x="721363" y="332205"/>
                  </a:lnTo>
                  <a:lnTo>
                    <a:pt x="710586" y="286050"/>
                  </a:lnTo>
                  <a:lnTo>
                    <a:pt x="685036" y="245553"/>
                  </a:lnTo>
                  <a:lnTo>
                    <a:pt x="645669" y="214906"/>
                  </a:lnTo>
                  <a:lnTo>
                    <a:pt x="640137" y="166109"/>
                  </a:lnTo>
                  <a:lnTo>
                    <a:pt x="619901" y="124520"/>
                  </a:lnTo>
                  <a:lnTo>
                    <a:pt x="588171" y="92228"/>
                  </a:lnTo>
                  <a:lnTo>
                    <a:pt x="548156" y="71322"/>
                  </a:lnTo>
                  <a:lnTo>
                    <a:pt x="503064" y="63889"/>
                  </a:lnTo>
                  <a:lnTo>
                    <a:pt x="486972" y="64818"/>
                  </a:lnTo>
                  <a:lnTo>
                    <a:pt x="470786" y="67669"/>
                  </a:lnTo>
                  <a:lnTo>
                    <a:pt x="454642" y="72535"/>
                  </a:lnTo>
                  <a:lnTo>
                    <a:pt x="438676" y="79511"/>
                  </a:lnTo>
                  <a:lnTo>
                    <a:pt x="438396" y="78951"/>
                  </a:lnTo>
                  <a:lnTo>
                    <a:pt x="414507" y="44623"/>
                  </a:lnTo>
                  <a:lnTo>
                    <a:pt x="383674" y="19926"/>
                  </a:lnTo>
                  <a:lnTo>
                    <a:pt x="348189" y="5005"/>
                  </a:lnTo>
                  <a:lnTo>
                    <a:pt x="310349" y="0"/>
                  </a:lnTo>
                  <a:close/>
                </a:path>
              </a:pathLst>
            </a:custGeom>
            <a:ln w="28574">
              <a:solidFill>
                <a:srgbClr val="FFFFFF"/>
              </a:solidFill>
            </a:ln>
          </p:spPr>
          <p:txBody>
            <a:bodyPr wrap="square" lIns="0" tIns="0" rIns="0" bIns="0" rtlCol="0"/>
            <a:lstStyle/>
            <a:p>
              <a:endParaRPr/>
            </a:p>
          </p:txBody>
        </p:sp>
        <p:sp>
          <p:nvSpPr>
            <p:cNvPr id="104" name="object 12"/>
            <p:cNvSpPr/>
            <p:nvPr/>
          </p:nvSpPr>
          <p:spPr>
            <a:xfrm>
              <a:off x="80129" y="4064651"/>
              <a:ext cx="607060" cy="406400"/>
            </a:xfrm>
            <a:custGeom>
              <a:avLst/>
              <a:gdLst/>
              <a:ahLst/>
              <a:cxnLst/>
              <a:rect l="l" t="t" r="r" b="b"/>
              <a:pathLst>
                <a:path w="607060" h="406400">
                  <a:moveTo>
                    <a:pt x="456236" y="406183"/>
                  </a:moveTo>
                  <a:lnTo>
                    <a:pt x="36931" y="266588"/>
                  </a:lnTo>
                  <a:lnTo>
                    <a:pt x="44154" y="244975"/>
                  </a:lnTo>
                  <a:lnTo>
                    <a:pt x="16740" y="218412"/>
                  </a:lnTo>
                  <a:lnTo>
                    <a:pt x="1714" y="184711"/>
                  </a:lnTo>
                  <a:lnTo>
                    <a:pt x="0" y="147839"/>
                  </a:lnTo>
                  <a:lnTo>
                    <a:pt x="12520" y="111764"/>
                  </a:lnTo>
                  <a:lnTo>
                    <a:pt x="28824" y="90651"/>
                  </a:lnTo>
                  <a:lnTo>
                    <a:pt x="49473" y="75102"/>
                  </a:lnTo>
                  <a:lnTo>
                    <a:pt x="73146" y="65495"/>
                  </a:lnTo>
                  <a:lnTo>
                    <a:pt x="98520" y="62209"/>
                  </a:lnTo>
                  <a:lnTo>
                    <a:pt x="110038" y="62877"/>
                  </a:lnTo>
                  <a:lnTo>
                    <a:pt x="121503" y="64904"/>
                  </a:lnTo>
                  <a:lnTo>
                    <a:pt x="132801" y="68327"/>
                  </a:lnTo>
                  <a:lnTo>
                    <a:pt x="143815" y="73184"/>
                  </a:lnTo>
                  <a:lnTo>
                    <a:pt x="144319" y="71504"/>
                  </a:lnTo>
                  <a:lnTo>
                    <a:pt x="182203" y="18457"/>
                  </a:lnTo>
                  <a:lnTo>
                    <a:pt x="239669" y="0"/>
                  </a:lnTo>
                  <a:lnTo>
                    <a:pt x="247507" y="317"/>
                  </a:lnTo>
                  <a:lnTo>
                    <a:pt x="305456" y="24880"/>
                  </a:lnTo>
                  <a:lnTo>
                    <a:pt x="328769" y="55042"/>
                  </a:lnTo>
                  <a:lnTo>
                    <a:pt x="339012" y="91713"/>
                  </a:lnTo>
                  <a:lnTo>
                    <a:pt x="334123" y="130914"/>
                  </a:lnTo>
                  <a:lnTo>
                    <a:pt x="333843" y="132314"/>
                  </a:lnTo>
                  <a:lnTo>
                    <a:pt x="333283" y="133378"/>
                  </a:lnTo>
                  <a:lnTo>
                    <a:pt x="332779" y="134778"/>
                  </a:lnTo>
                  <a:lnTo>
                    <a:pt x="336643" y="136177"/>
                  </a:lnTo>
                  <a:lnTo>
                    <a:pt x="337202" y="133378"/>
                  </a:lnTo>
                  <a:lnTo>
                    <a:pt x="337762" y="132314"/>
                  </a:lnTo>
                  <a:lnTo>
                    <a:pt x="352509" y="104059"/>
                  </a:lnTo>
                  <a:lnTo>
                    <a:pt x="374477" y="82570"/>
                  </a:lnTo>
                  <a:lnTo>
                    <a:pt x="401632" y="68903"/>
                  </a:lnTo>
                  <a:lnTo>
                    <a:pt x="431936" y="64113"/>
                  </a:lnTo>
                  <a:lnTo>
                    <a:pt x="439783" y="64431"/>
                  </a:lnTo>
                  <a:lnTo>
                    <a:pt x="497771" y="88876"/>
                  </a:lnTo>
                  <a:lnTo>
                    <a:pt x="521072" y="119051"/>
                  </a:lnTo>
                  <a:lnTo>
                    <a:pt x="531312" y="155787"/>
                  </a:lnTo>
                  <a:lnTo>
                    <a:pt x="526447" y="195028"/>
                  </a:lnTo>
                  <a:lnTo>
                    <a:pt x="525887" y="196652"/>
                  </a:lnTo>
                  <a:lnTo>
                    <a:pt x="524767" y="200011"/>
                  </a:lnTo>
                  <a:lnTo>
                    <a:pt x="565057" y="216304"/>
                  </a:lnTo>
                  <a:lnTo>
                    <a:pt x="593501" y="246781"/>
                  </a:lnTo>
                  <a:lnTo>
                    <a:pt x="607006" y="286265"/>
                  </a:lnTo>
                  <a:lnTo>
                    <a:pt x="602480" y="329582"/>
                  </a:lnTo>
                  <a:lnTo>
                    <a:pt x="602480" y="329302"/>
                  </a:lnTo>
                  <a:lnTo>
                    <a:pt x="587787" y="357558"/>
                  </a:lnTo>
                  <a:lnTo>
                    <a:pt x="565772" y="379047"/>
                  </a:lnTo>
                  <a:lnTo>
                    <a:pt x="538539" y="392714"/>
                  </a:lnTo>
                  <a:lnTo>
                    <a:pt x="508194" y="397504"/>
                  </a:lnTo>
                  <a:lnTo>
                    <a:pt x="500357" y="397186"/>
                  </a:lnTo>
                  <a:lnTo>
                    <a:pt x="462899" y="386473"/>
                  </a:lnTo>
                  <a:lnTo>
                    <a:pt x="456236" y="406183"/>
                  </a:lnTo>
                  <a:close/>
                </a:path>
              </a:pathLst>
            </a:custGeom>
            <a:solidFill>
              <a:srgbClr val="F7CE00"/>
            </a:solidFill>
          </p:spPr>
          <p:txBody>
            <a:bodyPr wrap="square" lIns="0" tIns="0" rIns="0" bIns="0" rtlCol="0"/>
            <a:lstStyle/>
            <a:p>
              <a:endParaRPr/>
            </a:p>
          </p:txBody>
        </p:sp>
        <p:sp>
          <p:nvSpPr>
            <p:cNvPr id="105" name="object 13"/>
            <p:cNvSpPr/>
            <p:nvPr/>
          </p:nvSpPr>
          <p:spPr>
            <a:xfrm>
              <a:off x="243869" y="4172098"/>
              <a:ext cx="34290" cy="94615"/>
            </a:xfrm>
            <a:custGeom>
              <a:avLst/>
              <a:gdLst/>
              <a:ahLst/>
              <a:cxnLst/>
              <a:rect l="l" t="t" r="r" b="b"/>
              <a:pathLst>
                <a:path w="34289" h="94614">
                  <a:moveTo>
                    <a:pt x="15005" y="94239"/>
                  </a:moveTo>
                  <a:lnTo>
                    <a:pt x="13045" y="94239"/>
                  </a:lnTo>
                  <a:lnTo>
                    <a:pt x="11421" y="93679"/>
                  </a:lnTo>
                  <a:lnTo>
                    <a:pt x="9742" y="92839"/>
                  </a:lnTo>
                  <a:lnTo>
                    <a:pt x="5039" y="89759"/>
                  </a:lnTo>
                  <a:lnTo>
                    <a:pt x="3359" y="83656"/>
                  </a:lnTo>
                  <a:lnTo>
                    <a:pt x="6382" y="78952"/>
                  </a:lnTo>
                  <a:lnTo>
                    <a:pt x="14007" y="55990"/>
                  </a:lnTo>
                  <a:lnTo>
                    <a:pt x="12870" y="35941"/>
                  </a:lnTo>
                  <a:lnTo>
                    <a:pt x="8154" y="21510"/>
                  </a:lnTo>
                  <a:lnTo>
                    <a:pt x="5039" y="15398"/>
                  </a:lnTo>
                  <a:lnTo>
                    <a:pt x="0" y="7615"/>
                  </a:lnTo>
                  <a:lnTo>
                    <a:pt x="6718" y="0"/>
                  </a:lnTo>
                  <a:lnTo>
                    <a:pt x="13717" y="0"/>
                  </a:lnTo>
                  <a:lnTo>
                    <a:pt x="16740" y="0"/>
                  </a:lnTo>
                  <a:lnTo>
                    <a:pt x="19764" y="1455"/>
                  </a:lnTo>
                  <a:lnTo>
                    <a:pt x="21947" y="4871"/>
                  </a:lnTo>
                  <a:lnTo>
                    <a:pt x="26155" y="12838"/>
                  </a:lnTo>
                  <a:lnTo>
                    <a:pt x="32466" y="31903"/>
                  </a:lnTo>
                  <a:lnTo>
                    <a:pt x="33939" y="58464"/>
                  </a:lnTo>
                  <a:lnTo>
                    <a:pt x="23627" y="88919"/>
                  </a:lnTo>
                  <a:lnTo>
                    <a:pt x="21667" y="92279"/>
                  </a:lnTo>
                  <a:lnTo>
                    <a:pt x="18588" y="93959"/>
                  </a:lnTo>
                  <a:lnTo>
                    <a:pt x="15005" y="94239"/>
                  </a:lnTo>
                  <a:close/>
                </a:path>
              </a:pathLst>
            </a:custGeom>
            <a:solidFill>
              <a:srgbClr val="F3970D"/>
            </a:solidFill>
          </p:spPr>
          <p:txBody>
            <a:bodyPr wrap="square" lIns="0" tIns="0" rIns="0" bIns="0" rtlCol="0"/>
            <a:lstStyle/>
            <a:p>
              <a:endParaRPr/>
            </a:p>
          </p:txBody>
        </p:sp>
        <p:pic>
          <p:nvPicPr>
            <p:cNvPr id="106" name="object 14"/>
            <p:cNvPicPr/>
            <p:nvPr/>
          </p:nvPicPr>
          <p:blipFill>
            <a:blip r:embed="rId6" cstate="print"/>
            <a:stretch>
              <a:fillRect/>
            </a:stretch>
          </p:blipFill>
          <p:spPr>
            <a:xfrm>
              <a:off x="497208" y="4271034"/>
              <a:ext cx="65065" cy="77944"/>
            </a:xfrm>
            <a:prstGeom prst="rect">
              <a:avLst/>
            </a:prstGeom>
          </p:spPr>
        </p:pic>
        <p:sp>
          <p:nvSpPr>
            <p:cNvPr id="107" name="object 15"/>
            <p:cNvSpPr/>
            <p:nvPr/>
          </p:nvSpPr>
          <p:spPr>
            <a:xfrm>
              <a:off x="338598" y="4229602"/>
              <a:ext cx="114935" cy="57785"/>
            </a:xfrm>
            <a:custGeom>
              <a:avLst/>
              <a:gdLst/>
              <a:ahLst/>
              <a:cxnLst/>
              <a:rect l="l" t="t" r="r" b="b"/>
              <a:pathLst>
                <a:path w="114934" h="57785">
                  <a:moveTo>
                    <a:pt x="73737" y="57786"/>
                  </a:moveTo>
                  <a:lnTo>
                    <a:pt x="65675" y="57786"/>
                  </a:lnTo>
                  <a:lnTo>
                    <a:pt x="57892" y="56666"/>
                  </a:lnTo>
                  <a:lnTo>
                    <a:pt x="23186" y="39069"/>
                  </a:lnTo>
                  <a:lnTo>
                    <a:pt x="0" y="6550"/>
                  </a:lnTo>
                  <a:lnTo>
                    <a:pt x="6662" y="0"/>
                  </a:lnTo>
                  <a:lnTo>
                    <a:pt x="13269" y="0"/>
                  </a:lnTo>
                  <a:lnTo>
                    <a:pt x="16572" y="0"/>
                  </a:lnTo>
                  <a:lnTo>
                    <a:pt x="19876" y="1623"/>
                  </a:lnTo>
                  <a:lnTo>
                    <a:pt x="21835" y="5598"/>
                  </a:lnTo>
                  <a:lnTo>
                    <a:pt x="31280" y="19366"/>
                  </a:lnTo>
                  <a:lnTo>
                    <a:pt x="43727" y="29564"/>
                  </a:lnTo>
                  <a:lnTo>
                    <a:pt x="58274" y="35899"/>
                  </a:lnTo>
                  <a:lnTo>
                    <a:pt x="74017" y="38075"/>
                  </a:lnTo>
                  <a:lnTo>
                    <a:pt x="80672" y="37684"/>
                  </a:lnTo>
                  <a:lnTo>
                    <a:pt x="87321" y="36501"/>
                  </a:lnTo>
                  <a:lnTo>
                    <a:pt x="93898" y="34509"/>
                  </a:lnTo>
                  <a:lnTo>
                    <a:pt x="100332" y="31692"/>
                  </a:lnTo>
                  <a:lnTo>
                    <a:pt x="102068" y="30852"/>
                  </a:lnTo>
                  <a:lnTo>
                    <a:pt x="103691" y="30460"/>
                  </a:lnTo>
                  <a:lnTo>
                    <a:pt x="105203" y="30460"/>
                  </a:lnTo>
                  <a:lnTo>
                    <a:pt x="111160" y="32726"/>
                  </a:lnTo>
                  <a:lnTo>
                    <a:pt x="114560" y="38090"/>
                  </a:lnTo>
                  <a:lnTo>
                    <a:pt x="114360" y="44398"/>
                  </a:lnTo>
                  <a:lnTo>
                    <a:pt x="109514" y="49498"/>
                  </a:lnTo>
                  <a:lnTo>
                    <a:pt x="101003" y="53132"/>
                  </a:lnTo>
                  <a:lnTo>
                    <a:pt x="92150" y="55721"/>
                  </a:lnTo>
                  <a:lnTo>
                    <a:pt x="83036" y="57270"/>
                  </a:lnTo>
                  <a:lnTo>
                    <a:pt x="73737" y="57786"/>
                  </a:lnTo>
                  <a:close/>
                </a:path>
              </a:pathLst>
            </a:custGeom>
            <a:solidFill>
              <a:srgbClr val="F3970D"/>
            </a:solidFill>
          </p:spPr>
          <p:txBody>
            <a:bodyPr wrap="square" lIns="0" tIns="0" rIns="0" bIns="0" rtlCol="0"/>
            <a:lstStyle/>
            <a:p>
              <a:endParaRPr/>
            </a:p>
          </p:txBody>
        </p:sp>
        <p:sp>
          <p:nvSpPr>
            <p:cNvPr id="108" name="object 16"/>
            <p:cNvSpPr/>
            <p:nvPr/>
          </p:nvSpPr>
          <p:spPr>
            <a:xfrm>
              <a:off x="52578" y="4237944"/>
              <a:ext cx="608965" cy="410845"/>
            </a:xfrm>
            <a:custGeom>
              <a:avLst/>
              <a:gdLst/>
              <a:ahLst/>
              <a:cxnLst/>
              <a:rect l="l" t="t" r="r" b="b"/>
              <a:pathLst>
                <a:path w="608965" h="410845">
                  <a:moveTo>
                    <a:pt x="311061" y="410550"/>
                  </a:moveTo>
                  <a:lnTo>
                    <a:pt x="263323" y="406630"/>
                  </a:lnTo>
                  <a:lnTo>
                    <a:pt x="215711" y="394647"/>
                  </a:lnTo>
                  <a:lnTo>
                    <a:pt x="171372" y="375328"/>
                  </a:lnTo>
                  <a:lnTo>
                    <a:pt x="131675" y="349693"/>
                  </a:lnTo>
                  <a:lnTo>
                    <a:pt x="97071" y="318518"/>
                  </a:lnTo>
                  <a:lnTo>
                    <a:pt x="68014" y="282580"/>
                  </a:lnTo>
                  <a:lnTo>
                    <a:pt x="44956" y="242656"/>
                  </a:lnTo>
                  <a:lnTo>
                    <a:pt x="28350" y="199522"/>
                  </a:lnTo>
                  <a:lnTo>
                    <a:pt x="18647" y="153954"/>
                  </a:lnTo>
                  <a:lnTo>
                    <a:pt x="16301" y="106730"/>
                  </a:lnTo>
                  <a:lnTo>
                    <a:pt x="21764" y="58626"/>
                  </a:lnTo>
                  <a:lnTo>
                    <a:pt x="20140" y="58065"/>
                  </a:lnTo>
                  <a:lnTo>
                    <a:pt x="9920" y="52125"/>
                  </a:lnTo>
                  <a:lnTo>
                    <a:pt x="3007" y="43003"/>
                  </a:lnTo>
                  <a:lnTo>
                    <a:pt x="0" y="31907"/>
                  </a:lnTo>
                  <a:lnTo>
                    <a:pt x="1495" y="20045"/>
                  </a:lnTo>
                  <a:lnTo>
                    <a:pt x="5901" y="11740"/>
                  </a:lnTo>
                  <a:lnTo>
                    <a:pt x="12427" y="5424"/>
                  </a:lnTo>
                  <a:lnTo>
                    <a:pt x="20486" y="1407"/>
                  </a:lnTo>
                  <a:lnTo>
                    <a:pt x="29490" y="0"/>
                  </a:lnTo>
                  <a:lnTo>
                    <a:pt x="32850" y="0"/>
                  </a:lnTo>
                  <a:lnTo>
                    <a:pt x="36209" y="559"/>
                  </a:lnTo>
                  <a:lnTo>
                    <a:pt x="39512" y="1735"/>
                  </a:lnTo>
                  <a:lnTo>
                    <a:pt x="588657" y="189596"/>
                  </a:lnTo>
                  <a:lnTo>
                    <a:pt x="588377" y="189596"/>
                  </a:lnTo>
                  <a:lnTo>
                    <a:pt x="598136" y="195056"/>
                  </a:lnTo>
                  <a:lnTo>
                    <a:pt x="604977" y="203329"/>
                  </a:lnTo>
                  <a:lnTo>
                    <a:pt x="608375" y="213471"/>
                  </a:lnTo>
                  <a:lnTo>
                    <a:pt x="607805" y="224537"/>
                  </a:lnTo>
                  <a:lnTo>
                    <a:pt x="603791" y="233920"/>
                  </a:lnTo>
                  <a:lnTo>
                    <a:pt x="597153" y="241188"/>
                  </a:lnTo>
                  <a:lnTo>
                    <a:pt x="588562" y="245884"/>
                  </a:lnTo>
                  <a:lnTo>
                    <a:pt x="578690" y="247550"/>
                  </a:lnTo>
                  <a:lnTo>
                    <a:pt x="577403" y="247550"/>
                  </a:lnTo>
                  <a:lnTo>
                    <a:pt x="576115" y="247494"/>
                  </a:lnTo>
                  <a:lnTo>
                    <a:pt x="574827" y="247326"/>
                  </a:lnTo>
                  <a:lnTo>
                    <a:pt x="549809" y="288597"/>
                  </a:lnTo>
                  <a:lnTo>
                    <a:pt x="519210" y="324449"/>
                  </a:lnTo>
                  <a:lnTo>
                    <a:pt x="483847" y="354541"/>
                  </a:lnTo>
                  <a:lnTo>
                    <a:pt x="444534" y="378537"/>
                  </a:lnTo>
                  <a:lnTo>
                    <a:pt x="402088" y="396096"/>
                  </a:lnTo>
                  <a:lnTo>
                    <a:pt x="357325" y="406880"/>
                  </a:lnTo>
                  <a:lnTo>
                    <a:pt x="311061" y="410550"/>
                  </a:lnTo>
                  <a:close/>
                </a:path>
              </a:pathLst>
            </a:custGeom>
            <a:solidFill>
              <a:srgbClr val="D93300"/>
            </a:solidFill>
          </p:spPr>
          <p:txBody>
            <a:bodyPr wrap="square" lIns="0" tIns="0" rIns="0" bIns="0" rtlCol="0"/>
            <a:lstStyle/>
            <a:p>
              <a:endParaRPr/>
            </a:p>
          </p:txBody>
        </p:sp>
        <p:sp>
          <p:nvSpPr>
            <p:cNvPr id="109" name="object 17"/>
            <p:cNvSpPr/>
            <p:nvPr/>
          </p:nvSpPr>
          <p:spPr>
            <a:xfrm>
              <a:off x="86386" y="4293935"/>
              <a:ext cx="525780" cy="193040"/>
            </a:xfrm>
            <a:custGeom>
              <a:avLst/>
              <a:gdLst/>
              <a:ahLst/>
              <a:cxnLst/>
              <a:rect l="l" t="t" r="r" b="b"/>
              <a:pathLst>
                <a:path w="525780" h="193039">
                  <a:moveTo>
                    <a:pt x="515206" y="193011"/>
                  </a:moveTo>
                  <a:lnTo>
                    <a:pt x="512967" y="193011"/>
                  </a:lnTo>
                  <a:lnTo>
                    <a:pt x="511847" y="192451"/>
                  </a:lnTo>
                  <a:lnTo>
                    <a:pt x="6543" y="19542"/>
                  </a:lnTo>
                  <a:lnTo>
                    <a:pt x="849" y="14811"/>
                  </a:lnTo>
                  <a:lnTo>
                    <a:pt x="0" y="8280"/>
                  </a:lnTo>
                  <a:lnTo>
                    <a:pt x="3150" y="2494"/>
                  </a:lnTo>
                  <a:lnTo>
                    <a:pt x="9455" y="0"/>
                  </a:lnTo>
                  <a:lnTo>
                    <a:pt x="10630" y="0"/>
                  </a:lnTo>
                  <a:lnTo>
                    <a:pt x="11918" y="224"/>
                  </a:lnTo>
                  <a:lnTo>
                    <a:pt x="13206" y="671"/>
                  </a:lnTo>
                  <a:lnTo>
                    <a:pt x="518510" y="173581"/>
                  </a:lnTo>
                  <a:lnTo>
                    <a:pt x="524150" y="178129"/>
                  </a:lnTo>
                  <a:lnTo>
                    <a:pt x="525172" y="184640"/>
                  </a:lnTo>
                  <a:lnTo>
                    <a:pt x="522037" y="190479"/>
                  </a:lnTo>
                  <a:lnTo>
                    <a:pt x="515206" y="193011"/>
                  </a:lnTo>
                  <a:close/>
                </a:path>
              </a:pathLst>
            </a:custGeom>
            <a:solidFill>
              <a:srgbClr val="000000"/>
            </a:solidFill>
          </p:spPr>
          <p:txBody>
            <a:bodyPr wrap="square" lIns="0" tIns="0" rIns="0" bIns="0" rtlCol="0"/>
            <a:lstStyle/>
            <a:p>
              <a:endParaRPr/>
            </a:p>
          </p:txBody>
        </p:sp>
        <p:pic>
          <p:nvPicPr>
            <p:cNvPr id="110" name="object 18"/>
            <p:cNvPicPr/>
            <p:nvPr/>
          </p:nvPicPr>
          <p:blipFill>
            <a:blip r:embed="rId7" cstate="print"/>
            <a:stretch>
              <a:fillRect/>
            </a:stretch>
          </p:blipFill>
          <p:spPr>
            <a:xfrm>
              <a:off x="68799" y="4352895"/>
              <a:ext cx="141540" cy="230864"/>
            </a:xfrm>
            <a:prstGeom prst="rect">
              <a:avLst/>
            </a:prstGeom>
          </p:spPr>
        </p:pic>
        <p:sp>
          <p:nvSpPr>
            <p:cNvPr id="111" name="object 19"/>
            <p:cNvSpPr/>
            <p:nvPr/>
          </p:nvSpPr>
          <p:spPr>
            <a:xfrm>
              <a:off x="231383" y="4460845"/>
              <a:ext cx="286385" cy="165735"/>
            </a:xfrm>
            <a:custGeom>
              <a:avLst/>
              <a:gdLst/>
              <a:ahLst/>
              <a:cxnLst/>
              <a:rect l="l" t="t" r="r" b="b"/>
              <a:pathLst>
                <a:path w="286384" h="165735">
                  <a:moveTo>
                    <a:pt x="22227" y="165631"/>
                  </a:moveTo>
                  <a:lnTo>
                    <a:pt x="14725" y="162887"/>
                  </a:lnTo>
                  <a:lnTo>
                    <a:pt x="7502" y="159807"/>
                  </a:lnTo>
                  <a:lnTo>
                    <a:pt x="559" y="156224"/>
                  </a:lnTo>
                  <a:lnTo>
                    <a:pt x="279" y="151800"/>
                  </a:lnTo>
                  <a:lnTo>
                    <a:pt x="0" y="147601"/>
                  </a:lnTo>
                  <a:lnTo>
                    <a:pt x="0" y="143177"/>
                  </a:lnTo>
                  <a:lnTo>
                    <a:pt x="7300" y="97926"/>
                  </a:lnTo>
                  <a:lnTo>
                    <a:pt x="27629" y="58623"/>
                  </a:lnTo>
                  <a:lnTo>
                    <a:pt x="58630" y="27628"/>
                  </a:lnTo>
                  <a:lnTo>
                    <a:pt x="97946" y="7300"/>
                  </a:lnTo>
                  <a:lnTo>
                    <a:pt x="143220" y="0"/>
                  </a:lnTo>
                  <a:lnTo>
                    <a:pt x="188467" y="7300"/>
                  </a:lnTo>
                  <a:lnTo>
                    <a:pt x="227767" y="27628"/>
                  </a:lnTo>
                  <a:lnTo>
                    <a:pt x="258760" y="58623"/>
                  </a:lnTo>
                  <a:lnTo>
                    <a:pt x="279085" y="97926"/>
                  </a:lnTo>
                  <a:lnTo>
                    <a:pt x="286385" y="143177"/>
                  </a:lnTo>
                  <a:lnTo>
                    <a:pt x="286385" y="143737"/>
                  </a:lnTo>
                  <a:lnTo>
                    <a:pt x="279722" y="147880"/>
                  </a:lnTo>
                  <a:lnTo>
                    <a:pt x="272780" y="151800"/>
                  </a:lnTo>
                  <a:lnTo>
                    <a:pt x="265837" y="155384"/>
                  </a:lnTo>
                  <a:lnTo>
                    <a:pt x="266117" y="151240"/>
                  </a:lnTo>
                  <a:lnTo>
                    <a:pt x="266397" y="147040"/>
                  </a:lnTo>
                  <a:lnTo>
                    <a:pt x="266397" y="143177"/>
                  </a:lnTo>
                  <a:lnTo>
                    <a:pt x="257890" y="93886"/>
                  </a:lnTo>
                  <a:lnTo>
                    <a:pt x="231768" y="53362"/>
                  </a:lnTo>
                  <a:lnTo>
                    <a:pt x="192166" y="25899"/>
                  </a:lnTo>
                  <a:lnTo>
                    <a:pt x="143220" y="15790"/>
                  </a:lnTo>
                  <a:lnTo>
                    <a:pt x="94274" y="25899"/>
                  </a:lnTo>
                  <a:lnTo>
                    <a:pt x="54666" y="53362"/>
                  </a:lnTo>
                  <a:lnTo>
                    <a:pt x="28527" y="93886"/>
                  </a:lnTo>
                  <a:lnTo>
                    <a:pt x="19988" y="143177"/>
                  </a:lnTo>
                  <a:lnTo>
                    <a:pt x="19988" y="150680"/>
                  </a:lnTo>
                  <a:lnTo>
                    <a:pt x="20828" y="158463"/>
                  </a:lnTo>
                  <a:lnTo>
                    <a:pt x="22227" y="165631"/>
                  </a:lnTo>
                  <a:close/>
                </a:path>
              </a:pathLst>
            </a:custGeom>
            <a:solidFill>
              <a:srgbClr val="000000"/>
            </a:solidFill>
          </p:spPr>
          <p:txBody>
            <a:bodyPr wrap="square" lIns="0" tIns="0" rIns="0" bIns="0" rtlCol="0"/>
            <a:lstStyle/>
            <a:p>
              <a:endParaRPr/>
            </a:p>
          </p:txBody>
        </p:sp>
        <p:pic>
          <p:nvPicPr>
            <p:cNvPr id="112" name="object 20"/>
            <p:cNvPicPr/>
            <p:nvPr/>
          </p:nvPicPr>
          <p:blipFill>
            <a:blip r:embed="rId8" cstate="print"/>
            <a:stretch>
              <a:fillRect/>
            </a:stretch>
          </p:blipFill>
          <p:spPr>
            <a:xfrm>
              <a:off x="8256607" y="0"/>
              <a:ext cx="887392" cy="870497"/>
            </a:xfrm>
            <a:prstGeom prst="rect">
              <a:avLst/>
            </a:prstGeom>
          </p:spPr>
        </p:pic>
        <p:pic>
          <p:nvPicPr>
            <p:cNvPr id="113" name="object 21"/>
            <p:cNvPicPr/>
            <p:nvPr/>
          </p:nvPicPr>
          <p:blipFill>
            <a:blip r:embed="rId9" cstate="print"/>
            <a:stretch>
              <a:fillRect/>
            </a:stretch>
          </p:blipFill>
          <p:spPr>
            <a:xfrm>
              <a:off x="8313900" y="-14287"/>
              <a:ext cx="844386" cy="808477"/>
            </a:xfrm>
            <a:prstGeom prst="rect">
              <a:avLst/>
            </a:prstGeom>
          </p:spPr>
        </p:pic>
      </p:grpSp>
    </p:spTree>
    <p:extLst>
      <p:ext uri="{BB962C8B-B14F-4D97-AF65-F5344CB8AC3E}">
        <p14:creationId xmlns:p14="http://schemas.microsoft.com/office/powerpoint/2010/main" val="278349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BED368"/>
          </a:solidFill>
        </p:spPr>
        <p:txBody>
          <a:bodyPr wrap="square" lIns="0" tIns="0" rIns="0" bIns="0" rtlCol="0"/>
          <a:lstStyle/>
          <a:p>
            <a:endParaRPr/>
          </a:p>
        </p:txBody>
      </p:sp>
      <p:grpSp>
        <p:nvGrpSpPr>
          <p:cNvPr id="3" name="object 3"/>
          <p:cNvGrpSpPr/>
          <p:nvPr/>
        </p:nvGrpSpPr>
        <p:grpSpPr>
          <a:xfrm>
            <a:off x="360344" y="28379"/>
            <a:ext cx="8634095" cy="4646295"/>
            <a:chOff x="468262" y="48821"/>
            <a:chExt cx="8634095" cy="4646295"/>
          </a:xfrm>
        </p:grpSpPr>
        <p:pic>
          <p:nvPicPr>
            <p:cNvPr id="4" name="object 4"/>
            <p:cNvPicPr/>
            <p:nvPr/>
          </p:nvPicPr>
          <p:blipFill>
            <a:blip r:embed="rId2" cstate="print"/>
            <a:stretch>
              <a:fillRect/>
            </a:stretch>
          </p:blipFill>
          <p:spPr>
            <a:xfrm>
              <a:off x="468262" y="487012"/>
              <a:ext cx="8207475" cy="4207575"/>
            </a:xfrm>
            <a:prstGeom prst="rect">
              <a:avLst/>
            </a:prstGeom>
          </p:spPr>
        </p:pic>
        <p:sp>
          <p:nvSpPr>
            <p:cNvPr id="5" name="object 5"/>
            <p:cNvSpPr/>
            <p:nvPr/>
          </p:nvSpPr>
          <p:spPr>
            <a:xfrm>
              <a:off x="539699" y="539400"/>
              <a:ext cx="8065134" cy="4065270"/>
            </a:xfrm>
            <a:custGeom>
              <a:avLst/>
              <a:gdLst/>
              <a:ahLst/>
              <a:cxnLst/>
              <a:rect l="l" t="t" r="r" b="b"/>
              <a:pathLst>
                <a:path w="8065134" h="4065270">
                  <a:moveTo>
                    <a:pt x="8064599" y="4064699"/>
                  </a:moveTo>
                  <a:lnTo>
                    <a:pt x="0" y="4064699"/>
                  </a:lnTo>
                  <a:lnTo>
                    <a:pt x="0" y="0"/>
                  </a:lnTo>
                  <a:lnTo>
                    <a:pt x="8064599" y="0"/>
                  </a:lnTo>
                  <a:lnTo>
                    <a:pt x="8064599" y="4064699"/>
                  </a:lnTo>
                  <a:close/>
                </a:path>
              </a:pathLst>
            </a:custGeom>
            <a:solidFill>
              <a:srgbClr val="FFFAE7"/>
            </a:solidFill>
          </p:spPr>
          <p:txBody>
            <a:bodyPr wrap="square" lIns="0" tIns="0" rIns="0" bIns="0" rtlCol="0"/>
            <a:lstStyle/>
            <a:p>
              <a:endParaRPr/>
            </a:p>
          </p:txBody>
        </p:sp>
        <p:sp>
          <p:nvSpPr>
            <p:cNvPr id="6" name="object 6"/>
            <p:cNvSpPr/>
            <p:nvPr/>
          </p:nvSpPr>
          <p:spPr>
            <a:xfrm>
              <a:off x="539699" y="539400"/>
              <a:ext cx="8065134" cy="4065270"/>
            </a:xfrm>
            <a:custGeom>
              <a:avLst/>
              <a:gdLst/>
              <a:ahLst/>
              <a:cxnLst/>
              <a:rect l="l" t="t" r="r" b="b"/>
              <a:pathLst>
                <a:path w="8065134" h="4065270">
                  <a:moveTo>
                    <a:pt x="0" y="0"/>
                  </a:moveTo>
                  <a:lnTo>
                    <a:pt x="8064599" y="0"/>
                  </a:lnTo>
                  <a:lnTo>
                    <a:pt x="8064599" y="4064699"/>
                  </a:lnTo>
                  <a:lnTo>
                    <a:pt x="0" y="4064699"/>
                  </a:lnTo>
                  <a:lnTo>
                    <a:pt x="0" y="0"/>
                  </a:lnTo>
                  <a:close/>
                </a:path>
              </a:pathLst>
            </a:custGeom>
            <a:ln w="28574">
              <a:solidFill>
                <a:srgbClr val="000000"/>
              </a:solidFill>
            </a:ln>
          </p:spPr>
          <p:txBody>
            <a:bodyPr wrap="square" lIns="0" tIns="0" rIns="0" bIns="0" rtlCol="0"/>
            <a:lstStyle/>
            <a:p>
              <a:endParaRPr/>
            </a:p>
          </p:txBody>
        </p:sp>
        <p:sp>
          <p:nvSpPr>
            <p:cNvPr id="7" name="object 7"/>
            <p:cNvSpPr/>
            <p:nvPr/>
          </p:nvSpPr>
          <p:spPr>
            <a:xfrm>
              <a:off x="8271915" y="49272"/>
              <a:ext cx="830580" cy="778510"/>
            </a:xfrm>
            <a:custGeom>
              <a:avLst/>
              <a:gdLst/>
              <a:ahLst/>
              <a:cxnLst/>
              <a:rect l="l" t="t" r="r" b="b"/>
              <a:pathLst>
                <a:path w="830579" h="778510">
                  <a:moveTo>
                    <a:pt x="726181" y="778168"/>
                  </a:moveTo>
                  <a:lnTo>
                    <a:pt x="695993" y="743121"/>
                  </a:lnTo>
                  <a:lnTo>
                    <a:pt x="676493" y="708256"/>
                  </a:lnTo>
                  <a:lnTo>
                    <a:pt x="655548" y="665405"/>
                  </a:lnTo>
                  <a:lnTo>
                    <a:pt x="634994" y="615492"/>
                  </a:lnTo>
                  <a:lnTo>
                    <a:pt x="616664" y="559443"/>
                  </a:lnTo>
                  <a:lnTo>
                    <a:pt x="602394" y="498183"/>
                  </a:lnTo>
                  <a:lnTo>
                    <a:pt x="594018" y="432637"/>
                  </a:lnTo>
                  <a:lnTo>
                    <a:pt x="548103" y="470405"/>
                  </a:lnTo>
                  <a:lnTo>
                    <a:pt x="499660" y="500753"/>
                  </a:lnTo>
                  <a:lnTo>
                    <a:pt x="450788" y="524483"/>
                  </a:lnTo>
                  <a:lnTo>
                    <a:pt x="403586" y="542399"/>
                  </a:lnTo>
                  <a:lnTo>
                    <a:pt x="360154" y="555303"/>
                  </a:lnTo>
                  <a:lnTo>
                    <a:pt x="322590" y="563997"/>
                  </a:lnTo>
                  <a:lnTo>
                    <a:pt x="292995" y="569285"/>
                  </a:lnTo>
                  <a:lnTo>
                    <a:pt x="282527" y="568797"/>
                  </a:lnTo>
                  <a:lnTo>
                    <a:pt x="273927" y="563883"/>
                  </a:lnTo>
                  <a:lnTo>
                    <a:pt x="268421" y="555732"/>
                  </a:lnTo>
                  <a:lnTo>
                    <a:pt x="267235" y="545533"/>
                  </a:lnTo>
                  <a:lnTo>
                    <a:pt x="270022" y="515079"/>
                  </a:lnTo>
                  <a:lnTo>
                    <a:pt x="275674" y="476167"/>
                  </a:lnTo>
                  <a:lnTo>
                    <a:pt x="285197" y="430930"/>
                  </a:lnTo>
                  <a:lnTo>
                    <a:pt x="299598" y="381505"/>
                  </a:lnTo>
                  <a:lnTo>
                    <a:pt x="319882" y="330023"/>
                  </a:lnTo>
                  <a:lnTo>
                    <a:pt x="347057" y="278621"/>
                  </a:lnTo>
                  <a:lnTo>
                    <a:pt x="371986" y="242136"/>
                  </a:lnTo>
                  <a:lnTo>
                    <a:pt x="311246" y="240815"/>
                  </a:lnTo>
                  <a:lnTo>
                    <a:pt x="253395" y="234019"/>
                  </a:lnTo>
                  <a:lnTo>
                    <a:pt x="199206" y="223038"/>
                  </a:lnTo>
                  <a:lnTo>
                    <a:pt x="149453" y="209162"/>
                  </a:lnTo>
                  <a:lnTo>
                    <a:pt x="104908" y="193680"/>
                  </a:lnTo>
                  <a:lnTo>
                    <a:pt x="66344" y="177879"/>
                  </a:lnTo>
                  <a:lnTo>
                    <a:pt x="10253" y="150481"/>
                  </a:lnTo>
                  <a:lnTo>
                    <a:pt x="0" y="134480"/>
                  </a:lnTo>
                  <a:lnTo>
                    <a:pt x="2076" y="128663"/>
                  </a:lnTo>
                  <a:lnTo>
                    <a:pt x="63822" y="89172"/>
                  </a:lnTo>
                  <a:lnTo>
                    <a:pt x="101752" y="69898"/>
                  </a:lnTo>
                  <a:lnTo>
                    <a:pt x="145750" y="50511"/>
                  </a:lnTo>
                  <a:lnTo>
                    <a:pt x="195123" y="32420"/>
                  </a:lnTo>
                  <a:lnTo>
                    <a:pt x="249182" y="17033"/>
                  </a:lnTo>
                  <a:lnTo>
                    <a:pt x="307234" y="5757"/>
                  </a:lnTo>
                  <a:lnTo>
                    <a:pt x="368587" y="0"/>
                  </a:lnTo>
                  <a:lnTo>
                    <a:pt x="420484" y="164"/>
                  </a:lnTo>
                  <a:lnTo>
                    <a:pt x="472183" y="4695"/>
                  </a:lnTo>
                  <a:lnTo>
                    <a:pt x="523394" y="13261"/>
                  </a:lnTo>
                  <a:lnTo>
                    <a:pt x="573824" y="25530"/>
                  </a:lnTo>
                  <a:lnTo>
                    <a:pt x="623183" y="41169"/>
                  </a:lnTo>
                  <a:lnTo>
                    <a:pt x="672393" y="59562"/>
                  </a:lnTo>
                  <a:lnTo>
                    <a:pt x="688754" y="65681"/>
                  </a:lnTo>
                  <a:lnTo>
                    <a:pt x="731779" y="95937"/>
                  </a:lnTo>
                  <a:lnTo>
                    <a:pt x="759540" y="140636"/>
                  </a:lnTo>
                  <a:lnTo>
                    <a:pt x="781517" y="190425"/>
                  </a:lnTo>
                  <a:lnTo>
                    <a:pt x="799890" y="241616"/>
                  </a:lnTo>
                  <a:lnTo>
                    <a:pt x="811565" y="282048"/>
                  </a:lnTo>
                  <a:lnTo>
                    <a:pt x="820614" y="323106"/>
                  </a:lnTo>
                  <a:lnTo>
                    <a:pt x="826843" y="364673"/>
                  </a:lnTo>
                  <a:lnTo>
                    <a:pt x="830057" y="406627"/>
                  </a:lnTo>
                  <a:lnTo>
                    <a:pt x="829406" y="467125"/>
                  </a:lnTo>
                  <a:lnTo>
                    <a:pt x="823088" y="524823"/>
                  </a:lnTo>
                  <a:lnTo>
                    <a:pt x="812426" y="578933"/>
                  </a:lnTo>
                  <a:lnTo>
                    <a:pt x="798741" y="628665"/>
                  </a:lnTo>
                  <a:lnTo>
                    <a:pt x="783355" y="673227"/>
                  </a:lnTo>
                  <a:lnTo>
                    <a:pt x="767592" y="711830"/>
                  </a:lnTo>
                  <a:lnTo>
                    <a:pt x="740221" y="767997"/>
                  </a:lnTo>
                  <a:lnTo>
                    <a:pt x="739999" y="768548"/>
                  </a:lnTo>
                  <a:lnTo>
                    <a:pt x="739388" y="769548"/>
                  </a:lnTo>
                  <a:lnTo>
                    <a:pt x="733309" y="776029"/>
                  </a:lnTo>
                  <a:lnTo>
                    <a:pt x="726181" y="778168"/>
                  </a:lnTo>
                  <a:close/>
                </a:path>
              </a:pathLst>
            </a:custGeom>
            <a:solidFill>
              <a:srgbClr val="277F2B"/>
            </a:solidFill>
          </p:spPr>
          <p:txBody>
            <a:bodyPr wrap="square" lIns="0" tIns="0" rIns="0" bIns="0" rtlCol="0"/>
            <a:lstStyle/>
            <a:p>
              <a:endParaRPr/>
            </a:p>
          </p:txBody>
        </p:sp>
        <p:sp>
          <p:nvSpPr>
            <p:cNvPr id="8" name="object 8"/>
            <p:cNvSpPr/>
            <p:nvPr/>
          </p:nvSpPr>
          <p:spPr>
            <a:xfrm>
              <a:off x="8342278" y="48821"/>
              <a:ext cx="756920" cy="730885"/>
            </a:xfrm>
            <a:custGeom>
              <a:avLst/>
              <a:gdLst/>
              <a:ahLst/>
              <a:cxnLst/>
              <a:rect l="l" t="t" r="r" b="b"/>
              <a:pathLst>
                <a:path w="756920" h="730885">
                  <a:moveTo>
                    <a:pt x="641426" y="103673"/>
                  </a:moveTo>
                  <a:lnTo>
                    <a:pt x="250127" y="103673"/>
                  </a:lnTo>
                  <a:lnTo>
                    <a:pt x="401196" y="97249"/>
                  </a:lnTo>
                  <a:lnTo>
                    <a:pt x="276621" y="31300"/>
                  </a:lnTo>
                  <a:lnTo>
                    <a:pt x="270948" y="26979"/>
                  </a:lnTo>
                  <a:lnTo>
                    <a:pt x="268312" y="21446"/>
                  </a:lnTo>
                  <a:lnTo>
                    <a:pt x="268292" y="15494"/>
                  </a:lnTo>
                  <a:lnTo>
                    <a:pt x="270466" y="9918"/>
                  </a:lnTo>
                  <a:lnTo>
                    <a:pt x="274285" y="3670"/>
                  </a:lnTo>
                  <a:lnTo>
                    <a:pt x="282134" y="0"/>
                  </a:lnTo>
                  <a:lnTo>
                    <a:pt x="290395" y="5391"/>
                  </a:lnTo>
                  <a:lnTo>
                    <a:pt x="459432" y="95195"/>
                  </a:lnTo>
                  <a:lnTo>
                    <a:pt x="635613" y="95195"/>
                  </a:lnTo>
                  <a:lnTo>
                    <a:pt x="639860" y="100326"/>
                  </a:lnTo>
                  <a:lnTo>
                    <a:pt x="641426" y="103673"/>
                  </a:lnTo>
                  <a:close/>
                </a:path>
                <a:path w="756920" h="730885">
                  <a:moveTo>
                    <a:pt x="15587" y="142956"/>
                  </a:moveTo>
                  <a:lnTo>
                    <a:pt x="6763" y="141003"/>
                  </a:lnTo>
                  <a:lnTo>
                    <a:pt x="1545" y="135204"/>
                  </a:lnTo>
                  <a:lnTo>
                    <a:pt x="0" y="127573"/>
                  </a:lnTo>
                  <a:lnTo>
                    <a:pt x="2193" y="120125"/>
                  </a:lnTo>
                  <a:lnTo>
                    <a:pt x="4434" y="116459"/>
                  </a:lnTo>
                  <a:lnTo>
                    <a:pt x="8474" y="113779"/>
                  </a:lnTo>
                  <a:lnTo>
                    <a:pt x="14135" y="113692"/>
                  </a:lnTo>
                  <a:lnTo>
                    <a:pt x="192306" y="105982"/>
                  </a:lnTo>
                  <a:lnTo>
                    <a:pt x="119349" y="67345"/>
                  </a:lnTo>
                  <a:lnTo>
                    <a:pt x="116539" y="58648"/>
                  </a:lnTo>
                  <a:lnTo>
                    <a:pt x="120451" y="51312"/>
                  </a:lnTo>
                  <a:lnTo>
                    <a:pt x="124982" y="43898"/>
                  </a:lnTo>
                  <a:lnTo>
                    <a:pt x="133341" y="41454"/>
                  </a:lnTo>
                  <a:lnTo>
                    <a:pt x="140291" y="45245"/>
                  </a:lnTo>
                  <a:lnTo>
                    <a:pt x="250127" y="103673"/>
                  </a:lnTo>
                  <a:lnTo>
                    <a:pt x="641426" y="103673"/>
                  </a:lnTo>
                  <a:lnTo>
                    <a:pt x="642922" y="106868"/>
                  </a:lnTo>
                  <a:lnTo>
                    <a:pt x="643451" y="119142"/>
                  </a:lnTo>
                  <a:lnTo>
                    <a:pt x="593543" y="119142"/>
                  </a:lnTo>
                  <a:lnTo>
                    <a:pt x="461250" y="124797"/>
                  </a:lnTo>
                  <a:lnTo>
                    <a:pt x="457537" y="127185"/>
                  </a:lnTo>
                  <a:lnTo>
                    <a:pt x="402810" y="127185"/>
                  </a:lnTo>
                  <a:lnTo>
                    <a:pt x="251945" y="133275"/>
                  </a:lnTo>
                  <a:lnTo>
                    <a:pt x="248738" y="135330"/>
                  </a:lnTo>
                  <a:lnTo>
                    <a:pt x="193708" y="135330"/>
                  </a:lnTo>
                  <a:lnTo>
                    <a:pt x="15587" y="142956"/>
                  </a:lnTo>
                  <a:close/>
                </a:path>
                <a:path w="756920" h="730885">
                  <a:moveTo>
                    <a:pt x="635613" y="95195"/>
                  </a:moveTo>
                  <a:lnTo>
                    <a:pt x="459432" y="95195"/>
                  </a:lnTo>
                  <a:lnTo>
                    <a:pt x="622697" y="88100"/>
                  </a:lnTo>
                  <a:lnTo>
                    <a:pt x="629456" y="90593"/>
                  </a:lnTo>
                  <a:lnTo>
                    <a:pt x="635274" y="94785"/>
                  </a:lnTo>
                  <a:lnTo>
                    <a:pt x="635613" y="95195"/>
                  </a:lnTo>
                  <a:close/>
                </a:path>
                <a:path w="756920" h="730885">
                  <a:moveTo>
                    <a:pt x="326954" y="267222"/>
                  </a:moveTo>
                  <a:lnTo>
                    <a:pt x="318061" y="265622"/>
                  </a:lnTo>
                  <a:lnTo>
                    <a:pt x="312468" y="259870"/>
                  </a:lnTo>
                  <a:lnTo>
                    <a:pt x="310539" y="252089"/>
                  </a:lnTo>
                  <a:lnTo>
                    <a:pt x="312640" y="244400"/>
                  </a:lnTo>
                  <a:lnTo>
                    <a:pt x="314473" y="241401"/>
                  </a:lnTo>
                  <a:lnTo>
                    <a:pt x="317574" y="238948"/>
                  </a:lnTo>
                  <a:lnTo>
                    <a:pt x="322170" y="237981"/>
                  </a:lnTo>
                  <a:lnTo>
                    <a:pt x="512181" y="207527"/>
                  </a:lnTo>
                  <a:lnTo>
                    <a:pt x="593543" y="119142"/>
                  </a:lnTo>
                  <a:lnTo>
                    <a:pt x="643451" y="119142"/>
                  </a:lnTo>
                  <a:lnTo>
                    <a:pt x="644294" y="138706"/>
                  </a:lnTo>
                  <a:lnTo>
                    <a:pt x="614883" y="138706"/>
                  </a:lnTo>
                  <a:lnTo>
                    <a:pt x="533572" y="227008"/>
                  </a:lnTo>
                  <a:lnTo>
                    <a:pt x="532401" y="242309"/>
                  </a:lnTo>
                  <a:lnTo>
                    <a:pt x="479598" y="242309"/>
                  </a:lnTo>
                  <a:lnTo>
                    <a:pt x="326954" y="267222"/>
                  </a:lnTo>
                  <a:close/>
                </a:path>
                <a:path w="756920" h="730885">
                  <a:moveTo>
                    <a:pt x="291510" y="230050"/>
                  </a:moveTo>
                  <a:lnTo>
                    <a:pt x="283038" y="225623"/>
                  </a:lnTo>
                  <a:lnTo>
                    <a:pt x="278593" y="217135"/>
                  </a:lnTo>
                  <a:lnTo>
                    <a:pt x="280221" y="207767"/>
                  </a:lnTo>
                  <a:lnTo>
                    <a:pt x="281442" y="205768"/>
                  </a:lnTo>
                  <a:lnTo>
                    <a:pt x="283266" y="203907"/>
                  </a:lnTo>
                  <a:lnTo>
                    <a:pt x="285890" y="202421"/>
                  </a:lnTo>
                  <a:lnTo>
                    <a:pt x="402810" y="127185"/>
                  </a:lnTo>
                  <a:lnTo>
                    <a:pt x="457537" y="127185"/>
                  </a:lnTo>
                  <a:lnTo>
                    <a:pt x="301963" y="227234"/>
                  </a:lnTo>
                  <a:lnTo>
                    <a:pt x="291510" y="230050"/>
                  </a:lnTo>
                  <a:close/>
                </a:path>
                <a:path w="756920" h="730885">
                  <a:moveTo>
                    <a:pt x="136580" y="203562"/>
                  </a:moveTo>
                  <a:lnTo>
                    <a:pt x="128235" y="199213"/>
                  </a:lnTo>
                  <a:lnTo>
                    <a:pt x="123855" y="190765"/>
                  </a:lnTo>
                  <a:lnTo>
                    <a:pt x="125500" y="181408"/>
                  </a:lnTo>
                  <a:lnTo>
                    <a:pt x="126722" y="179409"/>
                  </a:lnTo>
                  <a:lnTo>
                    <a:pt x="128629" y="177599"/>
                  </a:lnTo>
                  <a:lnTo>
                    <a:pt x="131253" y="176114"/>
                  </a:lnTo>
                  <a:lnTo>
                    <a:pt x="193708" y="135330"/>
                  </a:lnTo>
                  <a:lnTo>
                    <a:pt x="248738" y="135330"/>
                  </a:lnTo>
                  <a:lnTo>
                    <a:pt x="146827" y="200620"/>
                  </a:lnTo>
                  <a:lnTo>
                    <a:pt x="136580" y="203562"/>
                  </a:lnTo>
                  <a:close/>
                </a:path>
                <a:path w="756920" h="730885">
                  <a:moveTo>
                    <a:pt x="547675" y="459780"/>
                  </a:moveTo>
                  <a:lnTo>
                    <a:pt x="537440" y="458032"/>
                  </a:lnTo>
                  <a:lnTo>
                    <a:pt x="530662" y="450137"/>
                  </a:lnTo>
                  <a:lnTo>
                    <a:pt x="531561" y="438492"/>
                  </a:lnTo>
                  <a:lnTo>
                    <a:pt x="620280" y="271417"/>
                  </a:lnTo>
                  <a:lnTo>
                    <a:pt x="614883" y="138706"/>
                  </a:lnTo>
                  <a:lnTo>
                    <a:pt x="644294" y="138706"/>
                  </a:lnTo>
                  <a:lnTo>
                    <a:pt x="649960" y="270218"/>
                  </a:lnTo>
                  <a:lnTo>
                    <a:pt x="687273" y="328372"/>
                  </a:lnTo>
                  <a:lnTo>
                    <a:pt x="652064" y="328372"/>
                  </a:lnTo>
                  <a:lnTo>
                    <a:pt x="652110" y="329441"/>
                  </a:lnTo>
                  <a:lnTo>
                    <a:pt x="622921" y="329441"/>
                  </a:lnTo>
                  <a:lnTo>
                    <a:pt x="557603" y="452233"/>
                  </a:lnTo>
                  <a:lnTo>
                    <a:pt x="557146" y="452983"/>
                  </a:lnTo>
                  <a:lnTo>
                    <a:pt x="547675" y="459780"/>
                  </a:lnTo>
                  <a:close/>
                </a:path>
                <a:path w="756920" h="730885">
                  <a:moveTo>
                    <a:pt x="260188" y="399312"/>
                  </a:moveTo>
                  <a:lnTo>
                    <a:pt x="251331" y="397770"/>
                  </a:lnTo>
                  <a:lnTo>
                    <a:pt x="245817" y="392146"/>
                  </a:lnTo>
                  <a:lnTo>
                    <a:pt x="243967" y="384492"/>
                  </a:lnTo>
                  <a:lnTo>
                    <a:pt x="246105" y="376861"/>
                  </a:lnTo>
                  <a:lnTo>
                    <a:pt x="247989" y="373778"/>
                  </a:lnTo>
                  <a:lnTo>
                    <a:pt x="251173" y="371376"/>
                  </a:lnTo>
                  <a:lnTo>
                    <a:pt x="255820" y="370325"/>
                  </a:lnTo>
                  <a:lnTo>
                    <a:pt x="380310" y="350290"/>
                  </a:lnTo>
                  <a:lnTo>
                    <a:pt x="479598" y="242309"/>
                  </a:lnTo>
                  <a:lnTo>
                    <a:pt x="532401" y="242309"/>
                  </a:lnTo>
                  <a:lnTo>
                    <a:pt x="530884" y="262127"/>
                  </a:lnTo>
                  <a:lnTo>
                    <a:pt x="501354" y="262127"/>
                  </a:lnTo>
                  <a:lnTo>
                    <a:pt x="401863" y="370442"/>
                  </a:lnTo>
                  <a:lnTo>
                    <a:pt x="400714" y="385409"/>
                  </a:lnTo>
                  <a:lnTo>
                    <a:pt x="348091" y="385409"/>
                  </a:lnTo>
                  <a:lnTo>
                    <a:pt x="260188" y="399312"/>
                  </a:lnTo>
                  <a:close/>
                </a:path>
                <a:path w="756920" h="730885">
                  <a:moveTo>
                    <a:pt x="499387" y="434691"/>
                  </a:moveTo>
                  <a:lnTo>
                    <a:pt x="491644" y="429264"/>
                  </a:lnTo>
                  <a:lnTo>
                    <a:pt x="489478" y="418609"/>
                  </a:lnTo>
                  <a:lnTo>
                    <a:pt x="501354" y="262127"/>
                  </a:lnTo>
                  <a:lnTo>
                    <a:pt x="530884" y="262127"/>
                  </a:lnTo>
                  <a:lnTo>
                    <a:pt x="518728" y="420923"/>
                  </a:lnTo>
                  <a:lnTo>
                    <a:pt x="518635" y="424070"/>
                  </a:lnTo>
                  <a:lnTo>
                    <a:pt x="517844" y="426676"/>
                  </a:lnTo>
                  <a:lnTo>
                    <a:pt x="516520" y="428842"/>
                  </a:lnTo>
                  <a:lnTo>
                    <a:pt x="508935" y="434635"/>
                  </a:lnTo>
                  <a:lnTo>
                    <a:pt x="499387" y="434691"/>
                  </a:lnTo>
                  <a:close/>
                </a:path>
                <a:path w="756920" h="730885">
                  <a:moveTo>
                    <a:pt x="741642" y="453086"/>
                  </a:moveTo>
                  <a:lnTo>
                    <a:pt x="734548" y="452133"/>
                  </a:lnTo>
                  <a:lnTo>
                    <a:pt x="728339" y="446958"/>
                  </a:lnTo>
                  <a:lnTo>
                    <a:pt x="652064" y="328372"/>
                  </a:lnTo>
                  <a:lnTo>
                    <a:pt x="687273" y="328372"/>
                  </a:lnTo>
                  <a:lnTo>
                    <a:pt x="753099" y="430967"/>
                  </a:lnTo>
                  <a:lnTo>
                    <a:pt x="756321" y="436369"/>
                  </a:lnTo>
                  <a:lnTo>
                    <a:pt x="755793" y="441538"/>
                  </a:lnTo>
                  <a:lnTo>
                    <a:pt x="753349" y="445537"/>
                  </a:lnTo>
                  <a:lnTo>
                    <a:pt x="748337" y="450620"/>
                  </a:lnTo>
                  <a:lnTo>
                    <a:pt x="741642" y="453086"/>
                  </a:lnTo>
                  <a:close/>
                </a:path>
                <a:path w="756920" h="730885">
                  <a:moveTo>
                    <a:pt x="586389" y="611740"/>
                  </a:moveTo>
                  <a:lnTo>
                    <a:pt x="576220" y="609886"/>
                  </a:lnTo>
                  <a:lnTo>
                    <a:pt x="569469" y="601947"/>
                  </a:lnTo>
                  <a:lnTo>
                    <a:pt x="570290" y="590429"/>
                  </a:lnTo>
                  <a:lnTo>
                    <a:pt x="628803" y="480642"/>
                  </a:lnTo>
                  <a:lnTo>
                    <a:pt x="622921" y="329441"/>
                  </a:lnTo>
                  <a:lnTo>
                    <a:pt x="652110" y="329441"/>
                  </a:lnTo>
                  <a:lnTo>
                    <a:pt x="658484" y="479443"/>
                  </a:lnTo>
                  <a:lnTo>
                    <a:pt x="695702" y="537264"/>
                  </a:lnTo>
                  <a:lnTo>
                    <a:pt x="660791" y="537264"/>
                  </a:lnTo>
                  <a:lnTo>
                    <a:pt x="660852" y="538667"/>
                  </a:lnTo>
                  <a:lnTo>
                    <a:pt x="631444" y="538667"/>
                  </a:lnTo>
                  <a:lnTo>
                    <a:pt x="596281" y="604254"/>
                  </a:lnTo>
                  <a:lnTo>
                    <a:pt x="595823" y="605003"/>
                  </a:lnTo>
                  <a:lnTo>
                    <a:pt x="586389" y="611740"/>
                  </a:lnTo>
                  <a:close/>
                </a:path>
                <a:path w="756920" h="730885">
                  <a:moveTo>
                    <a:pt x="230291" y="513200"/>
                  </a:moveTo>
                  <a:lnTo>
                    <a:pt x="348091" y="385409"/>
                  </a:lnTo>
                  <a:lnTo>
                    <a:pt x="400714" y="385409"/>
                  </a:lnTo>
                  <a:lnTo>
                    <a:pt x="399199" y="405144"/>
                  </a:lnTo>
                  <a:lnTo>
                    <a:pt x="369899" y="405144"/>
                  </a:lnTo>
                  <a:lnTo>
                    <a:pt x="270879" y="513038"/>
                  </a:lnTo>
                  <a:lnTo>
                    <a:pt x="230962" y="513038"/>
                  </a:lnTo>
                  <a:lnTo>
                    <a:pt x="230291" y="513200"/>
                  </a:lnTo>
                  <a:close/>
                </a:path>
                <a:path w="756920" h="730885">
                  <a:moveTo>
                    <a:pt x="372872" y="509900"/>
                  </a:moveTo>
                  <a:lnTo>
                    <a:pt x="365130" y="504472"/>
                  </a:lnTo>
                  <a:lnTo>
                    <a:pt x="362964" y="493817"/>
                  </a:lnTo>
                  <a:lnTo>
                    <a:pt x="369899" y="405144"/>
                  </a:lnTo>
                  <a:lnTo>
                    <a:pt x="399199" y="405144"/>
                  </a:lnTo>
                  <a:lnTo>
                    <a:pt x="392214" y="496132"/>
                  </a:lnTo>
                  <a:lnTo>
                    <a:pt x="392121" y="499279"/>
                  </a:lnTo>
                  <a:lnTo>
                    <a:pt x="391329" y="501885"/>
                  </a:lnTo>
                  <a:lnTo>
                    <a:pt x="390006" y="504051"/>
                  </a:lnTo>
                  <a:lnTo>
                    <a:pt x="382421" y="509844"/>
                  </a:lnTo>
                  <a:lnTo>
                    <a:pt x="372872" y="509900"/>
                  </a:lnTo>
                  <a:close/>
                </a:path>
                <a:path w="756920" h="730885">
                  <a:moveTo>
                    <a:pt x="243904" y="537260"/>
                  </a:moveTo>
                  <a:lnTo>
                    <a:pt x="234524" y="533351"/>
                  </a:lnTo>
                  <a:lnTo>
                    <a:pt x="228172" y="524942"/>
                  </a:lnTo>
                  <a:lnTo>
                    <a:pt x="228731" y="515565"/>
                  </a:lnTo>
                  <a:lnTo>
                    <a:pt x="229291" y="514649"/>
                  </a:lnTo>
                  <a:lnTo>
                    <a:pt x="230017" y="513834"/>
                  </a:lnTo>
                  <a:lnTo>
                    <a:pt x="230962" y="513038"/>
                  </a:lnTo>
                  <a:lnTo>
                    <a:pt x="270879" y="513038"/>
                  </a:lnTo>
                  <a:lnTo>
                    <a:pt x="252431" y="533139"/>
                  </a:lnTo>
                  <a:lnTo>
                    <a:pt x="243904" y="537260"/>
                  </a:lnTo>
                  <a:close/>
                </a:path>
                <a:path w="756920" h="730885">
                  <a:moveTo>
                    <a:pt x="714252" y="606237"/>
                  </a:moveTo>
                  <a:lnTo>
                    <a:pt x="707184" y="605203"/>
                  </a:lnTo>
                  <a:lnTo>
                    <a:pt x="700851" y="599964"/>
                  </a:lnTo>
                  <a:lnTo>
                    <a:pt x="660791" y="537264"/>
                  </a:lnTo>
                  <a:lnTo>
                    <a:pt x="695702" y="537264"/>
                  </a:lnTo>
                  <a:lnTo>
                    <a:pt x="725746" y="583941"/>
                  </a:lnTo>
                  <a:lnTo>
                    <a:pt x="728866" y="589509"/>
                  </a:lnTo>
                  <a:lnTo>
                    <a:pt x="728287" y="594762"/>
                  </a:lnTo>
                  <a:lnTo>
                    <a:pt x="725792" y="598844"/>
                  </a:lnTo>
                  <a:lnTo>
                    <a:pt x="720855" y="603854"/>
                  </a:lnTo>
                  <a:lnTo>
                    <a:pt x="714252" y="606237"/>
                  </a:lnTo>
                  <a:close/>
                </a:path>
                <a:path w="756920" h="730885">
                  <a:moveTo>
                    <a:pt x="650337" y="730315"/>
                  </a:moveTo>
                  <a:lnTo>
                    <a:pt x="642463" y="726068"/>
                  </a:lnTo>
                  <a:lnTo>
                    <a:pt x="638732" y="716586"/>
                  </a:lnTo>
                  <a:lnTo>
                    <a:pt x="631444" y="538667"/>
                  </a:lnTo>
                  <a:lnTo>
                    <a:pt x="660852" y="538667"/>
                  </a:lnTo>
                  <a:lnTo>
                    <a:pt x="668496" y="715439"/>
                  </a:lnTo>
                  <a:lnTo>
                    <a:pt x="668436" y="718720"/>
                  </a:lnTo>
                  <a:lnTo>
                    <a:pt x="667677" y="721460"/>
                  </a:lnTo>
                  <a:lnTo>
                    <a:pt x="666302" y="723709"/>
                  </a:lnTo>
                  <a:lnTo>
                    <a:pt x="659301" y="729479"/>
                  </a:lnTo>
                  <a:lnTo>
                    <a:pt x="650337" y="730315"/>
                  </a:lnTo>
                  <a:close/>
                </a:path>
              </a:pathLst>
            </a:custGeom>
            <a:solidFill>
              <a:srgbClr val="000000">
                <a:alpha val="49803"/>
              </a:srgbClr>
            </a:solidFill>
          </p:spPr>
          <p:txBody>
            <a:bodyPr wrap="square" lIns="0" tIns="0" rIns="0" bIns="0" rtlCol="0"/>
            <a:lstStyle/>
            <a:p>
              <a:endParaRPr/>
            </a:p>
          </p:txBody>
        </p:sp>
      </p:grpSp>
      <p:sp>
        <p:nvSpPr>
          <p:cNvPr id="9" name="object 9"/>
          <p:cNvSpPr txBox="1">
            <a:spLocks noGrp="1"/>
          </p:cNvSpPr>
          <p:nvPr>
            <p:ph type="title"/>
          </p:nvPr>
        </p:nvSpPr>
        <p:spPr>
          <a:xfrm>
            <a:off x="1407445" y="717997"/>
            <a:ext cx="6684567" cy="566822"/>
          </a:xfrm>
          <a:prstGeom prst="rect">
            <a:avLst/>
          </a:prstGeom>
        </p:spPr>
        <p:txBody>
          <a:bodyPr vert="horz" wrap="square" lIns="0" tIns="12700" rIns="0" bIns="0" rtlCol="0">
            <a:spAutoFit/>
          </a:bodyPr>
          <a:lstStyle/>
          <a:p>
            <a:pPr marL="12700">
              <a:lnSpc>
                <a:spcPct val="100000"/>
              </a:lnSpc>
              <a:spcBef>
                <a:spcPts val="100"/>
              </a:spcBef>
            </a:pPr>
            <a:r>
              <a:rPr sz="3600" b="1" spc="-635" dirty="0">
                <a:solidFill>
                  <a:srgbClr val="000000"/>
                </a:solidFill>
                <a:latin typeface="Ravie" panose="04040805050809020602" pitchFamily="82" charset="0"/>
                <a:cs typeface="Tahoma"/>
              </a:rPr>
              <a:t>LITERARY</a:t>
            </a:r>
            <a:r>
              <a:rPr sz="3600" b="1" spc="-445" dirty="0">
                <a:solidFill>
                  <a:srgbClr val="000000"/>
                </a:solidFill>
                <a:latin typeface="Ravie" panose="04040805050809020602" pitchFamily="82" charset="0"/>
                <a:cs typeface="Tahoma"/>
              </a:rPr>
              <a:t> </a:t>
            </a:r>
            <a:r>
              <a:rPr sz="3600" b="1" spc="-610" dirty="0">
                <a:solidFill>
                  <a:srgbClr val="000000"/>
                </a:solidFill>
                <a:latin typeface="Ravie" panose="04040805050809020602" pitchFamily="82" charset="0"/>
                <a:cs typeface="Tahoma"/>
              </a:rPr>
              <a:t>SURVEY</a:t>
            </a:r>
            <a:endParaRPr sz="3600" dirty="0">
              <a:latin typeface="Ravie" panose="04040805050809020602" pitchFamily="82" charset="0"/>
              <a:cs typeface="Tahoma"/>
            </a:endParaRPr>
          </a:p>
        </p:txBody>
      </p:sp>
      <p:grpSp>
        <p:nvGrpSpPr>
          <p:cNvPr id="10" name="object 10"/>
          <p:cNvGrpSpPr/>
          <p:nvPr/>
        </p:nvGrpSpPr>
        <p:grpSpPr>
          <a:xfrm>
            <a:off x="0" y="-14287"/>
            <a:ext cx="9144000" cy="5158105"/>
            <a:chOff x="0" y="-14287"/>
            <a:chExt cx="9144000" cy="5158105"/>
          </a:xfrm>
        </p:grpSpPr>
        <p:sp>
          <p:nvSpPr>
            <p:cNvPr id="11" name="object 11"/>
            <p:cNvSpPr/>
            <p:nvPr/>
          </p:nvSpPr>
          <p:spPr>
            <a:xfrm>
              <a:off x="6833302" y="4656667"/>
              <a:ext cx="1106170" cy="487045"/>
            </a:xfrm>
            <a:custGeom>
              <a:avLst/>
              <a:gdLst/>
              <a:ahLst/>
              <a:cxnLst/>
              <a:rect l="l" t="t" r="r" b="b"/>
              <a:pathLst>
                <a:path w="1106170" h="487045">
                  <a:moveTo>
                    <a:pt x="769477" y="393102"/>
                  </a:moveTo>
                  <a:lnTo>
                    <a:pt x="339223" y="393102"/>
                  </a:lnTo>
                  <a:lnTo>
                    <a:pt x="326309" y="333186"/>
                  </a:lnTo>
                  <a:lnTo>
                    <a:pt x="314692" y="200593"/>
                  </a:lnTo>
                  <a:lnTo>
                    <a:pt x="345055" y="66056"/>
                  </a:lnTo>
                  <a:lnTo>
                    <a:pt x="458079" y="308"/>
                  </a:lnTo>
                  <a:lnTo>
                    <a:pt x="462337" y="123"/>
                  </a:lnTo>
                  <a:lnTo>
                    <a:pt x="466534" y="0"/>
                  </a:lnTo>
                  <a:lnTo>
                    <a:pt x="470669" y="0"/>
                  </a:lnTo>
                  <a:lnTo>
                    <a:pt x="629046" y="61422"/>
                  </a:lnTo>
                  <a:lnTo>
                    <a:pt x="719351" y="196551"/>
                  </a:lnTo>
                  <a:lnTo>
                    <a:pt x="760018" y="331680"/>
                  </a:lnTo>
                  <a:lnTo>
                    <a:pt x="769477" y="393102"/>
                  </a:lnTo>
                  <a:close/>
                </a:path>
                <a:path w="1106170" h="487045">
                  <a:moveTo>
                    <a:pt x="1082115" y="393102"/>
                  </a:moveTo>
                  <a:lnTo>
                    <a:pt x="769477" y="393102"/>
                  </a:lnTo>
                  <a:lnTo>
                    <a:pt x="772175" y="358245"/>
                  </a:lnTo>
                  <a:lnTo>
                    <a:pt x="787265" y="281559"/>
                  </a:lnTo>
                  <a:lnTo>
                    <a:pt x="825243" y="204872"/>
                  </a:lnTo>
                  <a:lnTo>
                    <a:pt x="896602" y="170015"/>
                  </a:lnTo>
                  <a:lnTo>
                    <a:pt x="901046" y="170015"/>
                  </a:lnTo>
                  <a:lnTo>
                    <a:pt x="1007307" y="231523"/>
                  </a:lnTo>
                  <a:lnTo>
                    <a:pt x="1068261" y="345130"/>
                  </a:lnTo>
                  <a:lnTo>
                    <a:pt x="1082115" y="393102"/>
                  </a:lnTo>
                  <a:close/>
                </a:path>
                <a:path w="1106170" h="487045">
                  <a:moveTo>
                    <a:pt x="1105869" y="486832"/>
                  </a:moveTo>
                  <a:lnTo>
                    <a:pt x="260" y="486832"/>
                  </a:lnTo>
                  <a:lnTo>
                    <a:pt x="0" y="466626"/>
                  </a:lnTo>
                  <a:lnTo>
                    <a:pt x="10469" y="383321"/>
                  </a:lnTo>
                  <a:lnTo>
                    <a:pt x="49797" y="300016"/>
                  </a:lnTo>
                  <a:lnTo>
                    <a:pt x="135883" y="262150"/>
                  </a:lnTo>
                  <a:lnTo>
                    <a:pt x="139030" y="262150"/>
                  </a:lnTo>
                  <a:lnTo>
                    <a:pt x="242244" y="286882"/>
                  </a:lnTo>
                  <a:lnTo>
                    <a:pt x="301432" y="331345"/>
                  </a:lnTo>
                  <a:lnTo>
                    <a:pt x="331103" y="374026"/>
                  </a:lnTo>
                  <a:lnTo>
                    <a:pt x="339223" y="393102"/>
                  </a:lnTo>
                  <a:lnTo>
                    <a:pt x="1082115" y="393102"/>
                  </a:lnTo>
                  <a:lnTo>
                    <a:pt x="1099976" y="454952"/>
                  </a:lnTo>
                  <a:lnTo>
                    <a:pt x="1105869" y="486832"/>
                  </a:lnTo>
                  <a:close/>
                </a:path>
              </a:pathLst>
            </a:custGeom>
            <a:solidFill>
              <a:srgbClr val="F3970D"/>
            </a:solidFill>
          </p:spPr>
          <p:txBody>
            <a:bodyPr wrap="square" lIns="0" tIns="0" rIns="0" bIns="0" rtlCol="0"/>
            <a:lstStyle/>
            <a:p>
              <a:endParaRPr/>
            </a:p>
          </p:txBody>
        </p:sp>
        <p:pic>
          <p:nvPicPr>
            <p:cNvPr id="12" name="object 12"/>
            <p:cNvPicPr/>
            <p:nvPr/>
          </p:nvPicPr>
          <p:blipFill>
            <a:blip r:embed="rId3" cstate="print"/>
            <a:stretch>
              <a:fillRect/>
            </a:stretch>
          </p:blipFill>
          <p:spPr>
            <a:xfrm>
              <a:off x="7976803" y="3475028"/>
              <a:ext cx="1167197" cy="1629881"/>
            </a:xfrm>
            <a:prstGeom prst="rect">
              <a:avLst/>
            </a:prstGeom>
          </p:spPr>
        </p:pic>
        <p:pic>
          <p:nvPicPr>
            <p:cNvPr id="13" name="object 13"/>
            <p:cNvPicPr/>
            <p:nvPr/>
          </p:nvPicPr>
          <p:blipFill>
            <a:blip r:embed="rId4" cstate="print"/>
            <a:stretch>
              <a:fillRect/>
            </a:stretch>
          </p:blipFill>
          <p:spPr>
            <a:xfrm>
              <a:off x="8033952" y="3513128"/>
              <a:ext cx="1059535" cy="1515581"/>
            </a:xfrm>
            <a:prstGeom prst="rect">
              <a:avLst/>
            </a:prstGeom>
          </p:spPr>
        </p:pic>
        <p:pic>
          <p:nvPicPr>
            <p:cNvPr id="14" name="object 14"/>
            <p:cNvPicPr/>
            <p:nvPr/>
          </p:nvPicPr>
          <p:blipFill>
            <a:blip r:embed="rId5" cstate="print"/>
            <a:stretch>
              <a:fillRect/>
            </a:stretch>
          </p:blipFill>
          <p:spPr>
            <a:xfrm>
              <a:off x="7446476" y="3975170"/>
              <a:ext cx="756998" cy="1168329"/>
            </a:xfrm>
            <a:prstGeom prst="rect">
              <a:avLst/>
            </a:prstGeom>
          </p:spPr>
        </p:pic>
        <p:sp>
          <p:nvSpPr>
            <p:cNvPr id="15" name="object 15"/>
            <p:cNvSpPr/>
            <p:nvPr/>
          </p:nvSpPr>
          <p:spPr>
            <a:xfrm>
              <a:off x="7517967" y="4027557"/>
              <a:ext cx="614045" cy="1065530"/>
            </a:xfrm>
            <a:custGeom>
              <a:avLst/>
              <a:gdLst/>
              <a:ahLst/>
              <a:cxnLst/>
              <a:rect l="l" t="t" r="r" b="b"/>
              <a:pathLst>
                <a:path w="614045" h="1065529">
                  <a:moveTo>
                    <a:pt x="487511" y="1065347"/>
                  </a:moveTo>
                  <a:lnTo>
                    <a:pt x="126764" y="1065347"/>
                  </a:lnTo>
                  <a:lnTo>
                    <a:pt x="105293" y="1061176"/>
                  </a:lnTo>
                  <a:lnTo>
                    <a:pt x="87533" y="1049722"/>
                  </a:lnTo>
                  <a:lnTo>
                    <a:pt x="75173" y="1032578"/>
                  </a:lnTo>
                  <a:lnTo>
                    <a:pt x="69899" y="1011332"/>
                  </a:lnTo>
                  <a:lnTo>
                    <a:pt x="39858" y="385677"/>
                  </a:lnTo>
                  <a:lnTo>
                    <a:pt x="18848" y="366487"/>
                  </a:lnTo>
                  <a:lnTo>
                    <a:pt x="5323" y="342247"/>
                  </a:lnTo>
                  <a:lnTo>
                    <a:pt x="0" y="314973"/>
                  </a:lnTo>
                  <a:lnTo>
                    <a:pt x="3592" y="286676"/>
                  </a:lnTo>
                  <a:lnTo>
                    <a:pt x="16084" y="261136"/>
                  </a:lnTo>
                  <a:lnTo>
                    <a:pt x="35468" y="241320"/>
                  </a:lnTo>
                  <a:lnTo>
                    <a:pt x="60057" y="228500"/>
                  </a:lnTo>
                  <a:lnTo>
                    <a:pt x="88162" y="223944"/>
                  </a:lnTo>
                  <a:lnTo>
                    <a:pt x="159398" y="223944"/>
                  </a:lnTo>
                  <a:lnTo>
                    <a:pt x="133457" y="111816"/>
                  </a:lnTo>
                  <a:lnTo>
                    <a:pt x="115394" y="85853"/>
                  </a:lnTo>
                  <a:lnTo>
                    <a:pt x="114137" y="56271"/>
                  </a:lnTo>
                  <a:lnTo>
                    <a:pt x="128065" y="30152"/>
                  </a:lnTo>
                  <a:lnTo>
                    <a:pt x="155559" y="14580"/>
                  </a:lnTo>
                  <a:lnTo>
                    <a:pt x="212631" y="1504"/>
                  </a:lnTo>
                  <a:lnTo>
                    <a:pt x="216989" y="466"/>
                  </a:lnTo>
                  <a:lnTo>
                    <a:pt x="221296" y="0"/>
                  </a:lnTo>
                  <a:lnTo>
                    <a:pt x="225498" y="0"/>
                  </a:lnTo>
                  <a:lnTo>
                    <a:pt x="251232" y="6491"/>
                  </a:lnTo>
                  <a:lnTo>
                    <a:pt x="270468" y="23563"/>
                  </a:lnTo>
                  <a:lnTo>
                    <a:pt x="280073" y="47610"/>
                  </a:lnTo>
                  <a:lnTo>
                    <a:pt x="276914" y="75028"/>
                  </a:lnTo>
                  <a:lnTo>
                    <a:pt x="294659" y="151665"/>
                  </a:lnTo>
                  <a:lnTo>
                    <a:pt x="294918" y="152184"/>
                  </a:lnTo>
                  <a:lnTo>
                    <a:pt x="294918" y="152963"/>
                  </a:lnTo>
                  <a:lnTo>
                    <a:pt x="311365" y="223944"/>
                  </a:lnTo>
                  <a:lnTo>
                    <a:pt x="526060" y="223944"/>
                  </a:lnTo>
                  <a:lnTo>
                    <a:pt x="554082" y="228500"/>
                  </a:lnTo>
                  <a:lnTo>
                    <a:pt x="578670" y="241320"/>
                  </a:lnTo>
                  <a:lnTo>
                    <a:pt x="598044" y="261136"/>
                  </a:lnTo>
                  <a:lnTo>
                    <a:pt x="610423" y="286676"/>
                  </a:lnTo>
                  <a:lnTo>
                    <a:pt x="614015" y="314863"/>
                  </a:lnTo>
                  <a:lnTo>
                    <a:pt x="608691" y="342150"/>
                  </a:lnTo>
                  <a:lnTo>
                    <a:pt x="595167" y="366450"/>
                  </a:lnTo>
                  <a:lnTo>
                    <a:pt x="574156" y="385677"/>
                  </a:lnTo>
                  <a:lnTo>
                    <a:pt x="544064" y="1011332"/>
                  </a:lnTo>
                  <a:lnTo>
                    <a:pt x="538970" y="1032578"/>
                  </a:lnTo>
                  <a:lnTo>
                    <a:pt x="526702" y="1049722"/>
                  </a:lnTo>
                  <a:lnTo>
                    <a:pt x="508977" y="1061176"/>
                  </a:lnTo>
                  <a:lnTo>
                    <a:pt x="487511" y="1065347"/>
                  </a:lnTo>
                  <a:close/>
                </a:path>
              </a:pathLst>
            </a:custGeom>
            <a:solidFill>
              <a:srgbClr val="FFFFFF"/>
            </a:solidFill>
          </p:spPr>
          <p:txBody>
            <a:bodyPr wrap="square" lIns="0" tIns="0" rIns="0" bIns="0" rtlCol="0"/>
            <a:lstStyle/>
            <a:p>
              <a:endParaRPr/>
            </a:p>
          </p:txBody>
        </p:sp>
        <p:sp>
          <p:nvSpPr>
            <p:cNvPr id="16" name="object 16"/>
            <p:cNvSpPr/>
            <p:nvPr/>
          </p:nvSpPr>
          <p:spPr>
            <a:xfrm>
              <a:off x="7517967" y="4027557"/>
              <a:ext cx="614045" cy="1065530"/>
            </a:xfrm>
            <a:custGeom>
              <a:avLst/>
              <a:gdLst/>
              <a:ahLst/>
              <a:cxnLst/>
              <a:rect l="l" t="t" r="r" b="b"/>
              <a:pathLst>
                <a:path w="614045" h="1065529">
                  <a:moveTo>
                    <a:pt x="225498" y="0"/>
                  </a:moveTo>
                  <a:lnTo>
                    <a:pt x="221296" y="0"/>
                  </a:lnTo>
                  <a:lnTo>
                    <a:pt x="216989" y="466"/>
                  </a:lnTo>
                  <a:lnTo>
                    <a:pt x="212631" y="1504"/>
                  </a:lnTo>
                  <a:lnTo>
                    <a:pt x="155559" y="14580"/>
                  </a:lnTo>
                  <a:lnTo>
                    <a:pt x="128065" y="30152"/>
                  </a:lnTo>
                  <a:lnTo>
                    <a:pt x="114137" y="56271"/>
                  </a:lnTo>
                  <a:lnTo>
                    <a:pt x="115394" y="85853"/>
                  </a:lnTo>
                  <a:lnTo>
                    <a:pt x="133457" y="111816"/>
                  </a:lnTo>
                  <a:lnTo>
                    <a:pt x="159398" y="223944"/>
                  </a:lnTo>
                  <a:lnTo>
                    <a:pt x="88162" y="223944"/>
                  </a:lnTo>
                  <a:lnTo>
                    <a:pt x="60057" y="228500"/>
                  </a:lnTo>
                  <a:lnTo>
                    <a:pt x="35468" y="241320"/>
                  </a:lnTo>
                  <a:lnTo>
                    <a:pt x="16084" y="261136"/>
                  </a:lnTo>
                  <a:lnTo>
                    <a:pt x="3592" y="286676"/>
                  </a:lnTo>
                  <a:lnTo>
                    <a:pt x="0" y="314973"/>
                  </a:lnTo>
                  <a:lnTo>
                    <a:pt x="5323" y="342247"/>
                  </a:lnTo>
                  <a:lnTo>
                    <a:pt x="18848" y="366487"/>
                  </a:lnTo>
                  <a:lnTo>
                    <a:pt x="39858" y="385677"/>
                  </a:lnTo>
                  <a:lnTo>
                    <a:pt x="69899" y="1011332"/>
                  </a:lnTo>
                  <a:lnTo>
                    <a:pt x="75173" y="1032578"/>
                  </a:lnTo>
                  <a:lnTo>
                    <a:pt x="87533" y="1049722"/>
                  </a:lnTo>
                  <a:lnTo>
                    <a:pt x="105293" y="1061176"/>
                  </a:lnTo>
                  <a:lnTo>
                    <a:pt x="126764" y="1065347"/>
                  </a:lnTo>
                  <a:lnTo>
                    <a:pt x="487511" y="1065347"/>
                  </a:lnTo>
                  <a:lnTo>
                    <a:pt x="526702" y="1049722"/>
                  </a:lnTo>
                  <a:lnTo>
                    <a:pt x="544064" y="1011332"/>
                  </a:lnTo>
                  <a:lnTo>
                    <a:pt x="574156" y="385677"/>
                  </a:lnTo>
                  <a:lnTo>
                    <a:pt x="595167" y="366450"/>
                  </a:lnTo>
                  <a:lnTo>
                    <a:pt x="608691" y="342150"/>
                  </a:lnTo>
                  <a:lnTo>
                    <a:pt x="614015" y="314863"/>
                  </a:lnTo>
                  <a:lnTo>
                    <a:pt x="610423" y="286676"/>
                  </a:lnTo>
                  <a:lnTo>
                    <a:pt x="598044" y="261136"/>
                  </a:lnTo>
                  <a:lnTo>
                    <a:pt x="578670" y="241320"/>
                  </a:lnTo>
                  <a:lnTo>
                    <a:pt x="554082" y="228500"/>
                  </a:lnTo>
                  <a:lnTo>
                    <a:pt x="526060" y="223944"/>
                  </a:lnTo>
                  <a:lnTo>
                    <a:pt x="311365" y="223944"/>
                  </a:lnTo>
                  <a:lnTo>
                    <a:pt x="294918" y="152963"/>
                  </a:lnTo>
                  <a:lnTo>
                    <a:pt x="294918" y="152444"/>
                  </a:lnTo>
                  <a:lnTo>
                    <a:pt x="294918" y="152184"/>
                  </a:lnTo>
                  <a:lnTo>
                    <a:pt x="294659" y="151665"/>
                  </a:lnTo>
                  <a:lnTo>
                    <a:pt x="276914" y="75028"/>
                  </a:lnTo>
                  <a:lnTo>
                    <a:pt x="280073" y="47610"/>
                  </a:lnTo>
                  <a:lnTo>
                    <a:pt x="270468" y="23563"/>
                  </a:lnTo>
                  <a:lnTo>
                    <a:pt x="251232" y="6491"/>
                  </a:lnTo>
                  <a:lnTo>
                    <a:pt x="225498" y="0"/>
                  </a:lnTo>
                  <a:close/>
                </a:path>
              </a:pathLst>
            </a:custGeom>
            <a:ln w="28574">
              <a:solidFill>
                <a:srgbClr val="FFFFFF"/>
              </a:solidFill>
            </a:ln>
          </p:spPr>
          <p:txBody>
            <a:bodyPr wrap="square" lIns="0" tIns="0" rIns="0" bIns="0" rtlCol="0"/>
            <a:lstStyle/>
            <a:p>
              <a:endParaRPr/>
            </a:p>
          </p:txBody>
        </p:sp>
        <p:sp>
          <p:nvSpPr>
            <p:cNvPr id="17" name="object 17"/>
            <p:cNvSpPr/>
            <p:nvPr/>
          </p:nvSpPr>
          <p:spPr>
            <a:xfrm>
              <a:off x="7592531" y="4296214"/>
              <a:ext cx="465455" cy="756920"/>
            </a:xfrm>
            <a:custGeom>
              <a:avLst/>
              <a:gdLst/>
              <a:ahLst/>
              <a:cxnLst/>
              <a:rect l="l" t="t" r="r" b="b"/>
              <a:pathLst>
                <a:path w="465454" h="756920">
                  <a:moveTo>
                    <a:pt x="421710" y="756515"/>
                  </a:moveTo>
                  <a:lnTo>
                    <a:pt x="43426" y="756515"/>
                  </a:lnTo>
                  <a:lnTo>
                    <a:pt x="36006" y="749613"/>
                  </a:lnTo>
                  <a:lnTo>
                    <a:pt x="35747" y="740845"/>
                  </a:lnTo>
                  <a:lnTo>
                    <a:pt x="0" y="0"/>
                  </a:lnTo>
                  <a:lnTo>
                    <a:pt x="465136" y="0"/>
                  </a:lnTo>
                  <a:lnTo>
                    <a:pt x="429388" y="740845"/>
                  </a:lnTo>
                  <a:lnTo>
                    <a:pt x="429129" y="749613"/>
                  </a:lnTo>
                  <a:lnTo>
                    <a:pt x="421710" y="756515"/>
                  </a:lnTo>
                  <a:close/>
                </a:path>
              </a:pathLst>
            </a:custGeom>
            <a:solidFill>
              <a:srgbClr val="277F2B"/>
            </a:solidFill>
          </p:spPr>
          <p:txBody>
            <a:bodyPr wrap="square" lIns="0" tIns="0" rIns="0" bIns="0" rtlCol="0"/>
            <a:lstStyle/>
            <a:p>
              <a:endParaRPr/>
            </a:p>
          </p:txBody>
        </p:sp>
        <p:sp>
          <p:nvSpPr>
            <p:cNvPr id="18" name="object 18"/>
            <p:cNvSpPr/>
            <p:nvPr/>
          </p:nvSpPr>
          <p:spPr>
            <a:xfrm>
              <a:off x="7655255" y="4387479"/>
              <a:ext cx="339725" cy="624840"/>
            </a:xfrm>
            <a:custGeom>
              <a:avLst/>
              <a:gdLst/>
              <a:ahLst/>
              <a:cxnLst/>
              <a:rect l="l" t="t" r="r" b="b"/>
              <a:pathLst>
                <a:path w="339725" h="624839">
                  <a:moveTo>
                    <a:pt x="306268" y="624358"/>
                  </a:moveTo>
                  <a:lnTo>
                    <a:pt x="33413" y="624358"/>
                  </a:lnTo>
                  <a:lnTo>
                    <a:pt x="26201" y="617457"/>
                  </a:lnTo>
                  <a:lnTo>
                    <a:pt x="25734" y="608429"/>
                  </a:lnTo>
                  <a:lnTo>
                    <a:pt x="7211" y="166661"/>
                  </a:lnTo>
                  <a:lnTo>
                    <a:pt x="0" y="0"/>
                  </a:lnTo>
                  <a:lnTo>
                    <a:pt x="339681" y="0"/>
                  </a:lnTo>
                  <a:lnTo>
                    <a:pt x="332729" y="167439"/>
                  </a:lnTo>
                  <a:lnTo>
                    <a:pt x="313947" y="608429"/>
                  </a:lnTo>
                  <a:lnTo>
                    <a:pt x="313428" y="617457"/>
                  </a:lnTo>
                  <a:lnTo>
                    <a:pt x="306268" y="624358"/>
                  </a:lnTo>
                  <a:close/>
                </a:path>
              </a:pathLst>
            </a:custGeom>
            <a:solidFill>
              <a:srgbClr val="FFFAE7"/>
            </a:solidFill>
          </p:spPr>
          <p:txBody>
            <a:bodyPr wrap="square" lIns="0" tIns="0" rIns="0" bIns="0" rtlCol="0"/>
            <a:lstStyle/>
            <a:p>
              <a:endParaRPr/>
            </a:p>
          </p:txBody>
        </p:sp>
        <p:sp>
          <p:nvSpPr>
            <p:cNvPr id="19" name="object 19"/>
            <p:cNvSpPr/>
            <p:nvPr/>
          </p:nvSpPr>
          <p:spPr>
            <a:xfrm>
              <a:off x="7670698" y="4067664"/>
              <a:ext cx="187960" cy="504825"/>
            </a:xfrm>
            <a:custGeom>
              <a:avLst/>
              <a:gdLst/>
              <a:ahLst/>
              <a:cxnLst/>
              <a:rect l="l" t="t" r="r" b="b"/>
              <a:pathLst>
                <a:path w="187959" h="504825">
                  <a:moveTo>
                    <a:pt x="121842" y="504498"/>
                  </a:moveTo>
                  <a:lnTo>
                    <a:pt x="15429" y="43637"/>
                  </a:lnTo>
                  <a:lnTo>
                    <a:pt x="15169" y="43688"/>
                  </a:lnTo>
                  <a:lnTo>
                    <a:pt x="4435" y="39526"/>
                  </a:lnTo>
                  <a:lnTo>
                    <a:pt x="0" y="30081"/>
                  </a:lnTo>
                  <a:lnTo>
                    <a:pt x="2306" y="19916"/>
                  </a:lnTo>
                  <a:lnTo>
                    <a:pt x="11796" y="13594"/>
                  </a:lnTo>
                  <a:lnTo>
                    <a:pt x="68921" y="467"/>
                  </a:lnTo>
                  <a:lnTo>
                    <a:pt x="70218" y="155"/>
                  </a:lnTo>
                  <a:lnTo>
                    <a:pt x="71463" y="0"/>
                  </a:lnTo>
                  <a:lnTo>
                    <a:pt x="72708" y="0"/>
                  </a:lnTo>
                  <a:lnTo>
                    <a:pt x="81589" y="3067"/>
                  </a:lnTo>
                  <a:lnTo>
                    <a:pt x="86749" y="10487"/>
                  </a:lnTo>
                  <a:lnTo>
                    <a:pt x="87016" y="19591"/>
                  </a:lnTo>
                  <a:lnTo>
                    <a:pt x="81217" y="27707"/>
                  </a:lnTo>
                  <a:lnTo>
                    <a:pt x="187942" y="489035"/>
                  </a:lnTo>
                  <a:lnTo>
                    <a:pt x="121842" y="504498"/>
                  </a:lnTo>
                  <a:close/>
                </a:path>
              </a:pathLst>
            </a:custGeom>
            <a:solidFill>
              <a:srgbClr val="F7CE00"/>
            </a:solidFill>
          </p:spPr>
          <p:txBody>
            <a:bodyPr wrap="square" lIns="0" tIns="0" rIns="0" bIns="0" rtlCol="0"/>
            <a:lstStyle/>
            <a:p>
              <a:endParaRPr/>
            </a:p>
          </p:txBody>
        </p:sp>
        <p:pic>
          <p:nvPicPr>
            <p:cNvPr id="20" name="object 20"/>
            <p:cNvPicPr/>
            <p:nvPr/>
          </p:nvPicPr>
          <p:blipFill>
            <a:blip r:embed="rId6" cstate="print"/>
            <a:stretch>
              <a:fillRect/>
            </a:stretch>
          </p:blipFill>
          <p:spPr>
            <a:xfrm>
              <a:off x="7689194" y="4090492"/>
              <a:ext cx="146818" cy="430959"/>
            </a:xfrm>
            <a:prstGeom prst="rect">
              <a:avLst/>
            </a:prstGeom>
          </p:spPr>
        </p:pic>
        <p:sp>
          <p:nvSpPr>
            <p:cNvPr id="21" name="object 21"/>
            <p:cNvSpPr/>
            <p:nvPr/>
          </p:nvSpPr>
          <p:spPr>
            <a:xfrm>
              <a:off x="7661948" y="4528397"/>
              <a:ext cx="326390" cy="483870"/>
            </a:xfrm>
            <a:custGeom>
              <a:avLst/>
              <a:gdLst/>
              <a:ahLst/>
              <a:cxnLst/>
              <a:rect l="l" t="t" r="r" b="b"/>
              <a:pathLst>
                <a:path w="326390" h="483870">
                  <a:moveTo>
                    <a:pt x="299575" y="483432"/>
                  </a:moveTo>
                  <a:lnTo>
                    <a:pt x="26720" y="483432"/>
                  </a:lnTo>
                  <a:lnTo>
                    <a:pt x="19508" y="476272"/>
                  </a:lnTo>
                  <a:lnTo>
                    <a:pt x="19041" y="467503"/>
                  </a:lnTo>
                  <a:lnTo>
                    <a:pt x="518" y="25736"/>
                  </a:lnTo>
                  <a:lnTo>
                    <a:pt x="0" y="0"/>
                  </a:lnTo>
                  <a:lnTo>
                    <a:pt x="16169" y="5504"/>
                  </a:lnTo>
                  <a:lnTo>
                    <a:pt x="27213" y="17615"/>
                  </a:lnTo>
                  <a:lnTo>
                    <a:pt x="38217" y="29726"/>
                  </a:lnTo>
                  <a:lnTo>
                    <a:pt x="54270" y="35231"/>
                  </a:lnTo>
                  <a:lnTo>
                    <a:pt x="70443" y="29726"/>
                  </a:lnTo>
                  <a:lnTo>
                    <a:pt x="92575" y="5504"/>
                  </a:lnTo>
                  <a:lnTo>
                    <a:pt x="108748" y="0"/>
                  </a:lnTo>
                  <a:lnTo>
                    <a:pt x="124947" y="5504"/>
                  </a:lnTo>
                  <a:lnTo>
                    <a:pt x="136000" y="17615"/>
                  </a:lnTo>
                  <a:lnTo>
                    <a:pt x="146994" y="29726"/>
                  </a:lnTo>
                  <a:lnTo>
                    <a:pt x="163018" y="35231"/>
                  </a:lnTo>
                  <a:lnTo>
                    <a:pt x="179192" y="29726"/>
                  </a:lnTo>
                  <a:lnTo>
                    <a:pt x="190263" y="17615"/>
                  </a:lnTo>
                  <a:lnTo>
                    <a:pt x="201345" y="5504"/>
                  </a:lnTo>
                  <a:lnTo>
                    <a:pt x="217548" y="0"/>
                  </a:lnTo>
                  <a:lnTo>
                    <a:pt x="233571" y="5504"/>
                  </a:lnTo>
                  <a:lnTo>
                    <a:pt x="244559" y="17615"/>
                  </a:lnTo>
                  <a:lnTo>
                    <a:pt x="255597" y="29726"/>
                  </a:lnTo>
                  <a:lnTo>
                    <a:pt x="271766" y="35231"/>
                  </a:lnTo>
                  <a:lnTo>
                    <a:pt x="287969" y="29726"/>
                  </a:lnTo>
                  <a:lnTo>
                    <a:pt x="299050" y="17615"/>
                  </a:lnTo>
                  <a:lnTo>
                    <a:pt x="310122" y="5504"/>
                  </a:lnTo>
                  <a:lnTo>
                    <a:pt x="326295" y="0"/>
                  </a:lnTo>
                  <a:lnTo>
                    <a:pt x="326036" y="26514"/>
                  </a:lnTo>
                  <a:lnTo>
                    <a:pt x="307254" y="467503"/>
                  </a:lnTo>
                  <a:lnTo>
                    <a:pt x="306735" y="476272"/>
                  </a:lnTo>
                  <a:lnTo>
                    <a:pt x="299575" y="483432"/>
                  </a:lnTo>
                  <a:close/>
                </a:path>
              </a:pathLst>
            </a:custGeom>
            <a:solidFill>
              <a:srgbClr val="FCF3C3"/>
            </a:solidFill>
          </p:spPr>
          <p:txBody>
            <a:bodyPr wrap="square" lIns="0" tIns="0" rIns="0" bIns="0" rtlCol="0"/>
            <a:lstStyle/>
            <a:p>
              <a:endParaRPr/>
            </a:p>
          </p:txBody>
        </p:sp>
        <p:sp>
          <p:nvSpPr>
            <p:cNvPr id="22" name="object 22"/>
            <p:cNvSpPr/>
            <p:nvPr/>
          </p:nvSpPr>
          <p:spPr>
            <a:xfrm>
              <a:off x="7704645" y="4643844"/>
              <a:ext cx="234950" cy="219710"/>
            </a:xfrm>
            <a:custGeom>
              <a:avLst/>
              <a:gdLst/>
              <a:ahLst/>
              <a:cxnLst/>
              <a:rect l="l" t="t" r="r" b="b"/>
              <a:pathLst>
                <a:path w="234950" h="219710">
                  <a:moveTo>
                    <a:pt x="49593" y="24955"/>
                  </a:moveTo>
                  <a:lnTo>
                    <a:pt x="47650" y="15214"/>
                  </a:lnTo>
                  <a:lnTo>
                    <a:pt x="42329" y="7289"/>
                  </a:lnTo>
                  <a:lnTo>
                    <a:pt x="34404" y="1955"/>
                  </a:lnTo>
                  <a:lnTo>
                    <a:pt x="24638" y="0"/>
                  </a:lnTo>
                  <a:lnTo>
                    <a:pt x="15049" y="1955"/>
                  </a:lnTo>
                  <a:lnTo>
                    <a:pt x="7226" y="7289"/>
                  </a:lnTo>
                  <a:lnTo>
                    <a:pt x="1930" y="15214"/>
                  </a:lnTo>
                  <a:lnTo>
                    <a:pt x="0" y="24955"/>
                  </a:lnTo>
                  <a:lnTo>
                    <a:pt x="1930" y="34582"/>
                  </a:lnTo>
                  <a:lnTo>
                    <a:pt x="7226" y="42430"/>
                  </a:lnTo>
                  <a:lnTo>
                    <a:pt x="15049" y="47713"/>
                  </a:lnTo>
                  <a:lnTo>
                    <a:pt x="24638" y="49657"/>
                  </a:lnTo>
                  <a:lnTo>
                    <a:pt x="34404" y="47713"/>
                  </a:lnTo>
                  <a:lnTo>
                    <a:pt x="42329" y="42430"/>
                  </a:lnTo>
                  <a:lnTo>
                    <a:pt x="47650" y="34582"/>
                  </a:lnTo>
                  <a:lnTo>
                    <a:pt x="49593" y="24955"/>
                  </a:lnTo>
                  <a:close/>
                </a:path>
                <a:path w="234950" h="219710">
                  <a:moveTo>
                    <a:pt x="234708" y="189280"/>
                  </a:moveTo>
                  <a:lnTo>
                    <a:pt x="232359" y="177634"/>
                  </a:lnTo>
                  <a:lnTo>
                    <a:pt x="225945" y="168059"/>
                  </a:lnTo>
                  <a:lnTo>
                    <a:pt x="216382" y="161569"/>
                  </a:lnTo>
                  <a:lnTo>
                    <a:pt x="204622" y="159181"/>
                  </a:lnTo>
                  <a:lnTo>
                    <a:pt x="192989" y="161569"/>
                  </a:lnTo>
                  <a:lnTo>
                    <a:pt x="183426" y="168059"/>
                  </a:lnTo>
                  <a:lnTo>
                    <a:pt x="176961" y="177634"/>
                  </a:lnTo>
                  <a:lnTo>
                    <a:pt x="174574" y="189280"/>
                  </a:lnTo>
                  <a:lnTo>
                    <a:pt x="176961" y="201028"/>
                  </a:lnTo>
                  <a:lnTo>
                    <a:pt x="183426" y="210591"/>
                  </a:lnTo>
                  <a:lnTo>
                    <a:pt x="192989" y="217017"/>
                  </a:lnTo>
                  <a:lnTo>
                    <a:pt x="204622" y="219379"/>
                  </a:lnTo>
                  <a:lnTo>
                    <a:pt x="216382" y="217017"/>
                  </a:lnTo>
                  <a:lnTo>
                    <a:pt x="225945" y="210591"/>
                  </a:lnTo>
                  <a:lnTo>
                    <a:pt x="232359" y="201028"/>
                  </a:lnTo>
                  <a:lnTo>
                    <a:pt x="234708" y="189280"/>
                  </a:lnTo>
                  <a:close/>
                </a:path>
              </a:pathLst>
            </a:custGeom>
            <a:solidFill>
              <a:srgbClr val="F7CE00"/>
            </a:solidFill>
          </p:spPr>
          <p:txBody>
            <a:bodyPr wrap="square" lIns="0" tIns="0" rIns="0" bIns="0" rtlCol="0"/>
            <a:lstStyle/>
            <a:p>
              <a:endParaRPr/>
            </a:p>
          </p:txBody>
        </p:sp>
        <p:pic>
          <p:nvPicPr>
            <p:cNvPr id="23" name="object 23"/>
            <p:cNvPicPr/>
            <p:nvPr/>
          </p:nvPicPr>
          <p:blipFill>
            <a:blip r:embed="rId7" cstate="print"/>
            <a:stretch>
              <a:fillRect/>
            </a:stretch>
          </p:blipFill>
          <p:spPr>
            <a:xfrm>
              <a:off x="7728253" y="4868604"/>
              <a:ext cx="90276" cy="90024"/>
            </a:xfrm>
            <a:prstGeom prst="rect">
              <a:avLst/>
            </a:prstGeom>
          </p:spPr>
        </p:pic>
        <p:sp>
          <p:nvSpPr>
            <p:cNvPr id="24" name="object 24"/>
            <p:cNvSpPr/>
            <p:nvPr/>
          </p:nvSpPr>
          <p:spPr>
            <a:xfrm>
              <a:off x="7558343" y="4291855"/>
              <a:ext cx="534035" cy="95885"/>
            </a:xfrm>
            <a:custGeom>
              <a:avLst/>
              <a:gdLst/>
              <a:ahLst/>
              <a:cxnLst/>
              <a:rect l="l" t="t" r="r" b="b"/>
              <a:pathLst>
                <a:path w="534034" h="95885">
                  <a:moveTo>
                    <a:pt x="485682" y="95628"/>
                  </a:moveTo>
                  <a:lnTo>
                    <a:pt x="47784" y="95628"/>
                  </a:lnTo>
                  <a:lnTo>
                    <a:pt x="29155" y="91845"/>
                  </a:lnTo>
                  <a:lnTo>
                    <a:pt x="13969" y="81553"/>
                  </a:lnTo>
                  <a:lnTo>
                    <a:pt x="3745" y="66339"/>
                  </a:lnTo>
                  <a:lnTo>
                    <a:pt x="0" y="47788"/>
                  </a:lnTo>
                  <a:lnTo>
                    <a:pt x="3745" y="29157"/>
                  </a:lnTo>
                  <a:lnTo>
                    <a:pt x="13969" y="13970"/>
                  </a:lnTo>
                  <a:lnTo>
                    <a:pt x="29155" y="3745"/>
                  </a:lnTo>
                  <a:lnTo>
                    <a:pt x="47784" y="0"/>
                  </a:lnTo>
                  <a:lnTo>
                    <a:pt x="485682" y="0"/>
                  </a:lnTo>
                  <a:lnTo>
                    <a:pt x="504342" y="3745"/>
                  </a:lnTo>
                  <a:lnTo>
                    <a:pt x="519543" y="13970"/>
                  </a:lnTo>
                  <a:lnTo>
                    <a:pt x="529773" y="29157"/>
                  </a:lnTo>
                  <a:lnTo>
                    <a:pt x="533519" y="47788"/>
                  </a:lnTo>
                  <a:lnTo>
                    <a:pt x="529773" y="66339"/>
                  </a:lnTo>
                  <a:lnTo>
                    <a:pt x="519543" y="81553"/>
                  </a:lnTo>
                  <a:lnTo>
                    <a:pt x="504342" y="91845"/>
                  </a:lnTo>
                  <a:lnTo>
                    <a:pt x="485682" y="95628"/>
                  </a:lnTo>
                  <a:close/>
                </a:path>
              </a:pathLst>
            </a:custGeom>
            <a:solidFill>
              <a:srgbClr val="277F2B"/>
            </a:solidFill>
          </p:spPr>
          <p:txBody>
            <a:bodyPr wrap="square" lIns="0" tIns="0" rIns="0" bIns="0" rtlCol="0"/>
            <a:lstStyle/>
            <a:p>
              <a:endParaRPr/>
            </a:p>
          </p:txBody>
        </p:sp>
        <p:sp>
          <p:nvSpPr>
            <p:cNvPr id="25" name="object 25"/>
            <p:cNvSpPr/>
            <p:nvPr/>
          </p:nvSpPr>
          <p:spPr>
            <a:xfrm>
              <a:off x="7613946" y="4378502"/>
              <a:ext cx="422909" cy="17780"/>
            </a:xfrm>
            <a:custGeom>
              <a:avLst/>
              <a:gdLst/>
              <a:ahLst/>
              <a:cxnLst/>
              <a:rect l="l" t="t" r="r" b="b"/>
              <a:pathLst>
                <a:path w="422909" h="17779">
                  <a:moveTo>
                    <a:pt x="413629" y="17485"/>
                  </a:moveTo>
                  <a:lnTo>
                    <a:pt x="8677" y="17485"/>
                  </a:lnTo>
                  <a:lnTo>
                    <a:pt x="2169" y="14753"/>
                  </a:lnTo>
                  <a:lnTo>
                    <a:pt x="0" y="8742"/>
                  </a:lnTo>
                  <a:lnTo>
                    <a:pt x="2169" y="2732"/>
                  </a:lnTo>
                  <a:lnTo>
                    <a:pt x="8677" y="0"/>
                  </a:lnTo>
                  <a:lnTo>
                    <a:pt x="413629" y="0"/>
                  </a:lnTo>
                  <a:lnTo>
                    <a:pt x="420138" y="2732"/>
                  </a:lnTo>
                  <a:lnTo>
                    <a:pt x="422307" y="8742"/>
                  </a:lnTo>
                  <a:lnTo>
                    <a:pt x="420138" y="14753"/>
                  </a:lnTo>
                  <a:lnTo>
                    <a:pt x="413629" y="17485"/>
                  </a:lnTo>
                  <a:close/>
                </a:path>
              </a:pathLst>
            </a:custGeom>
            <a:solidFill>
              <a:srgbClr val="000000">
                <a:alpha val="49803"/>
              </a:srgbClr>
            </a:solidFill>
          </p:spPr>
          <p:txBody>
            <a:bodyPr wrap="square" lIns="0" tIns="0" rIns="0" bIns="0" rtlCol="0"/>
            <a:lstStyle/>
            <a:p>
              <a:endParaRPr/>
            </a:p>
          </p:txBody>
        </p:sp>
        <p:pic>
          <p:nvPicPr>
            <p:cNvPr id="26" name="object 26"/>
            <p:cNvPicPr/>
            <p:nvPr/>
          </p:nvPicPr>
          <p:blipFill>
            <a:blip r:embed="rId8" cstate="print"/>
            <a:stretch>
              <a:fillRect/>
            </a:stretch>
          </p:blipFill>
          <p:spPr>
            <a:xfrm>
              <a:off x="836471" y="0"/>
              <a:ext cx="779611" cy="1696162"/>
            </a:xfrm>
            <a:prstGeom prst="rect">
              <a:avLst/>
            </a:prstGeom>
          </p:spPr>
        </p:pic>
        <p:sp>
          <p:nvSpPr>
            <p:cNvPr id="27" name="object 27"/>
            <p:cNvSpPr/>
            <p:nvPr/>
          </p:nvSpPr>
          <p:spPr>
            <a:xfrm>
              <a:off x="908292" y="0"/>
              <a:ext cx="636270" cy="1605915"/>
            </a:xfrm>
            <a:custGeom>
              <a:avLst/>
              <a:gdLst/>
              <a:ahLst/>
              <a:cxnLst/>
              <a:rect l="l" t="t" r="r" b="b"/>
              <a:pathLst>
                <a:path w="636269" h="1605915">
                  <a:moveTo>
                    <a:pt x="196412" y="1603350"/>
                  </a:moveTo>
                  <a:lnTo>
                    <a:pt x="188827" y="1602464"/>
                  </a:lnTo>
                  <a:lnTo>
                    <a:pt x="172949" y="1596676"/>
                  </a:lnTo>
                  <a:lnTo>
                    <a:pt x="156673" y="1592048"/>
                  </a:lnTo>
                  <a:lnTo>
                    <a:pt x="140102" y="1588600"/>
                  </a:lnTo>
                  <a:lnTo>
                    <a:pt x="123339" y="1586353"/>
                  </a:lnTo>
                  <a:lnTo>
                    <a:pt x="108866" y="1570786"/>
                  </a:lnTo>
                  <a:lnTo>
                    <a:pt x="101795" y="1551593"/>
                  </a:lnTo>
                  <a:lnTo>
                    <a:pt x="102506" y="1531190"/>
                  </a:lnTo>
                  <a:lnTo>
                    <a:pt x="111381" y="1511991"/>
                  </a:lnTo>
                  <a:lnTo>
                    <a:pt x="124620" y="1493808"/>
                  </a:lnTo>
                  <a:lnTo>
                    <a:pt x="83819" y="1466184"/>
                  </a:lnTo>
                  <a:lnTo>
                    <a:pt x="50268" y="1431519"/>
                  </a:lnTo>
                  <a:lnTo>
                    <a:pt x="24654" y="1391177"/>
                  </a:lnTo>
                  <a:lnTo>
                    <a:pt x="7669" y="1346522"/>
                  </a:lnTo>
                  <a:lnTo>
                    <a:pt x="0" y="1298918"/>
                  </a:lnTo>
                  <a:lnTo>
                    <a:pt x="2336" y="1249727"/>
                  </a:lnTo>
                  <a:lnTo>
                    <a:pt x="23820" y="1172033"/>
                  </a:lnTo>
                  <a:lnTo>
                    <a:pt x="42592" y="1125046"/>
                  </a:lnTo>
                  <a:lnTo>
                    <a:pt x="65926" y="1075911"/>
                  </a:lnTo>
                  <a:lnTo>
                    <a:pt x="93228" y="1027088"/>
                  </a:lnTo>
                  <a:lnTo>
                    <a:pt x="123904" y="981036"/>
                  </a:lnTo>
                  <a:lnTo>
                    <a:pt x="157362" y="940215"/>
                  </a:lnTo>
                  <a:lnTo>
                    <a:pt x="193007" y="907085"/>
                  </a:lnTo>
                  <a:lnTo>
                    <a:pt x="207475" y="814520"/>
                  </a:lnTo>
                  <a:lnTo>
                    <a:pt x="208121" y="810190"/>
                  </a:lnTo>
                  <a:lnTo>
                    <a:pt x="209440" y="805827"/>
                  </a:lnTo>
                  <a:lnTo>
                    <a:pt x="211257" y="801681"/>
                  </a:lnTo>
                  <a:lnTo>
                    <a:pt x="220225" y="18984"/>
                  </a:lnTo>
                  <a:lnTo>
                    <a:pt x="224429" y="0"/>
                  </a:lnTo>
                  <a:lnTo>
                    <a:pt x="352887" y="0"/>
                  </a:lnTo>
                  <a:lnTo>
                    <a:pt x="356060" y="18021"/>
                  </a:lnTo>
                  <a:lnTo>
                    <a:pt x="356175" y="18984"/>
                  </a:lnTo>
                  <a:lnTo>
                    <a:pt x="356505" y="52937"/>
                  </a:lnTo>
                  <a:lnTo>
                    <a:pt x="495610" y="52937"/>
                  </a:lnTo>
                  <a:lnTo>
                    <a:pt x="492691" y="73870"/>
                  </a:lnTo>
                  <a:lnTo>
                    <a:pt x="634259" y="73870"/>
                  </a:lnTo>
                  <a:lnTo>
                    <a:pt x="633167" y="82910"/>
                  </a:lnTo>
                  <a:lnTo>
                    <a:pt x="404603" y="831715"/>
                  </a:lnTo>
                  <a:lnTo>
                    <a:pt x="405050" y="836259"/>
                  </a:lnTo>
                  <a:lnTo>
                    <a:pt x="405023" y="840531"/>
                  </a:lnTo>
                  <a:lnTo>
                    <a:pt x="404378" y="844860"/>
                  </a:lnTo>
                  <a:lnTo>
                    <a:pt x="390065" y="937823"/>
                  </a:lnTo>
                  <a:lnTo>
                    <a:pt x="413965" y="980092"/>
                  </a:lnTo>
                  <a:lnTo>
                    <a:pt x="433460" y="1029061"/>
                  </a:lnTo>
                  <a:lnTo>
                    <a:pt x="448729" y="1082201"/>
                  </a:lnTo>
                  <a:lnTo>
                    <a:pt x="459946" y="1136982"/>
                  </a:lnTo>
                  <a:lnTo>
                    <a:pt x="467291" y="1190875"/>
                  </a:lnTo>
                  <a:lnTo>
                    <a:pt x="470939" y="1241351"/>
                  </a:lnTo>
                  <a:lnTo>
                    <a:pt x="471069" y="1285880"/>
                  </a:lnTo>
                  <a:lnTo>
                    <a:pt x="467856" y="1321933"/>
                  </a:lnTo>
                  <a:lnTo>
                    <a:pt x="455351" y="1369571"/>
                  </a:lnTo>
                  <a:lnTo>
                    <a:pt x="433706" y="1412685"/>
                  </a:lnTo>
                  <a:lnTo>
                    <a:pt x="404016" y="1450157"/>
                  </a:lnTo>
                  <a:lnTo>
                    <a:pt x="367376" y="1480872"/>
                  </a:lnTo>
                  <a:lnTo>
                    <a:pt x="324880" y="1503712"/>
                  </a:lnTo>
                  <a:lnTo>
                    <a:pt x="277625" y="1517563"/>
                  </a:lnTo>
                  <a:lnTo>
                    <a:pt x="283674" y="1531877"/>
                  </a:lnTo>
                  <a:lnTo>
                    <a:pt x="287930" y="1552481"/>
                  </a:lnTo>
                  <a:lnTo>
                    <a:pt x="283999" y="1572469"/>
                  </a:lnTo>
                  <a:lnTo>
                    <a:pt x="272822" y="1589566"/>
                  </a:lnTo>
                  <a:lnTo>
                    <a:pt x="257237" y="1600203"/>
                  </a:lnTo>
                  <a:lnTo>
                    <a:pt x="211035" y="1600203"/>
                  </a:lnTo>
                  <a:lnTo>
                    <a:pt x="203957" y="1602373"/>
                  </a:lnTo>
                  <a:lnTo>
                    <a:pt x="196412" y="1603350"/>
                  </a:lnTo>
                  <a:close/>
                </a:path>
                <a:path w="636269" h="1605915">
                  <a:moveTo>
                    <a:pt x="495610" y="52937"/>
                  </a:moveTo>
                  <a:lnTo>
                    <a:pt x="356505" y="52937"/>
                  </a:lnTo>
                  <a:lnTo>
                    <a:pt x="365385" y="0"/>
                  </a:lnTo>
                  <a:lnTo>
                    <a:pt x="499774" y="0"/>
                  </a:lnTo>
                  <a:lnTo>
                    <a:pt x="500431" y="18021"/>
                  </a:lnTo>
                  <a:lnTo>
                    <a:pt x="500344" y="18984"/>
                  </a:lnTo>
                  <a:lnTo>
                    <a:pt x="495610" y="52937"/>
                  </a:lnTo>
                  <a:close/>
                </a:path>
                <a:path w="636269" h="1605915">
                  <a:moveTo>
                    <a:pt x="634259" y="73870"/>
                  </a:moveTo>
                  <a:lnTo>
                    <a:pt x="492691" y="73870"/>
                  </a:lnTo>
                  <a:lnTo>
                    <a:pt x="503437" y="41679"/>
                  </a:lnTo>
                  <a:lnTo>
                    <a:pt x="516540" y="18021"/>
                  </a:lnTo>
                  <a:lnTo>
                    <a:pt x="536971" y="1806"/>
                  </a:lnTo>
                  <a:lnTo>
                    <a:pt x="543121" y="0"/>
                  </a:lnTo>
                  <a:lnTo>
                    <a:pt x="595649" y="0"/>
                  </a:lnTo>
                  <a:lnTo>
                    <a:pt x="616261" y="14067"/>
                  </a:lnTo>
                  <a:lnTo>
                    <a:pt x="630180" y="34125"/>
                  </a:lnTo>
                  <a:lnTo>
                    <a:pt x="636197" y="57837"/>
                  </a:lnTo>
                  <a:lnTo>
                    <a:pt x="634259" y="73870"/>
                  </a:lnTo>
                  <a:close/>
                </a:path>
                <a:path w="636269" h="1605915">
                  <a:moveTo>
                    <a:pt x="234017" y="1605670"/>
                  </a:moveTo>
                  <a:lnTo>
                    <a:pt x="223259" y="1604443"/>
                  </a:lnTo>
                  <a:lnTo>
                    <a:pt x="212835" y="1601058"/>
                  </a:lnTo>
                  <a:lnTo>
                    <a:pt x="211619" y="1600525"/>
                  </a:lnTo>
                  <a:lnTo>
                    <a:pt x="211035" y="1600203"/>
                  </a:lnTo>
                  <a:lnTo>
                    <a:pt x="257237" y="1600203"/>
                  </a:lnTo>
                  <a:lnTo>
                    <a:pt x="255341" y="1601498"/>
                  </a:lnTo>
                  <a:lnTo>
                    <a:pt x="244810" y="1604701"/>
                  </a:lnTo>
                  <a:lnTo>
                    <a:pt x="234017" y="1605670"/>
                  </a:lnTo>
                  <a:close/>
                </a:path>
              </a:pathLst>
            </a:custGeom>
            <a:solidFill>
              <a:srgbClr val="FFFFFF"/>
            </a:solidFill>
          </p:spPr>
          <p:txBody>
            <a:bodyPr wrap="square" lIns="0" tIns="0" rIns="0" bIns="0" rtlCol="0"/>
            <a:lstStyle/>
            <a:p>
              <a:endParaRPr/>
            </a:p>
          </p:txBody>
        </p:sp>
        <p:pic>
          <p:nvPicPr>
            <p:cNvPr id="28" name="object 28"/>
            <p:cNvPicPr/>
            <p:nvPr/>
          </p:nvPicPr>
          <p:blipFill>
            <a:blip r:embed="rId9" cstate="print"/>
            <a:stretch>
              <a:fillRect/>
            </a:stretch>
          </p:blipFill>
          <p:spPr>
            <a:xfrm>
              <a:off x="1386696" y="-14287"/>
              <a:ext cx="79005" cy="102445"/>
            </a:xfrm>
            <a:prstGeom prst="rect">
              <a:avLst/>
            </a:prstGeom>
          </p:spPr>
        </p:pic>
        <p:sp>
          <p:nvSpPr>
            <p:cNvPr id="29" name="object 29"/>
            <p:cNvSpPr/>
            <p:nvPr/>
          </p:nvSpPr>
          <p:spPr>
            <a:xfrm>
              <a:off x="908292" y="0"/>
              <a:ext cx="636270" cy="1605915"/>
            </a:xfrm>
            <a:custGeom>
              <a:avLst/>
              <a:gdLst/>
              <a:ahLst/>
              <a:cxnLst/>
              <a:rect l="l" t="t" r="r" b="b"/>
              <a:pathLst>
                <a:path w="636269" h="1605915">
                  <a:moveTo>
                    <a:pt x="365385" y="0"/>
                  </a:moveTo>
                  <a:lnTo>
                    <a:pt x="356505" y="52937"/>
                  </a:lnTo>
                  <a:lnTo>
                    <a:pt x="356172" y="18659"/>
                  </a:lnTo>
                  <a:lnTo>
                    <a:pt x="352887" y="0"/>
                  </a:lnTo>
                </a:path>
                <a:path w="636269" h="1605915">
                  <a:moveTo>
                    <a:pt x="224429" y="0"/>
                  </a:moveTo>
                  <a:lnTo>
                    <a:pt x="220225" y="18984"/>
                  </a:lnTo>
                  <a:lnTo>
                    <a:pt x="211257" y="801681"/>
                  </a:lnTo>
                  <a:lnTo>
                    <a:pt x="209440" y="805827"/>
                  </a:lnTo>
                  <a:lnTo>
                    <a:pt x="208121" y="810190"/>
                  </a:lnTo>
                  <a:lnTo>
                    <a:pt x="207475" y="814520"/>
                  </a:lnTo>
                  <a:lnTo>
                    <a:pt x="193007" y="907085"/>
                  </a:lnTo>
                  <a:lnTo>
                    <a:pt x="157362" y="940215"/>
                  </a:lnTo>
                  <a:lnTo>
                    <a:pt x="123904" y="981036"/>
                  </a:lnTo>
                  <a:lnTo>
                    <a:pt x="93228" y="1027088"/>
                  </a:lnTo>
                  <a:lnTo>
                    <a:pt x="65926" y="1075911"/>
                  </a:lnTo>
                  <a:lnTo>
                    <a:pt x="42592" y="1125046"/>
                  </a:lnTo>
                  <a:lnTo>
                    <a:pt x="23820" y="1172033"/>
                  </a:lnTo>
                  <a:lnTo>
                    <a:pt x="10204" y="1214413"/>
                  </a:lnTo>
                  <a:lnTo>
                    <a:pt x="0" y="1298918"/>
                  </a:lnTo>
                  <a:lnTo>
                    <a:pt x="7669" y="1346522"/>
                  </a:lnTo>
                  <a:lnTo>
                    <a:pt x="24654" y="1391177"/>
                  </a:lnTo>
                  <a:lnTo>
                    <a:pt x="50268" y="1431519"/>
                  </a:lnTo>
                  <a:lnTo>
                    <a:pt x="83819" y="1466184"/>
                  </a:lnTo>
                  <a:lnTo>
                    <a:pt x="124620" y="1493808"/>
                  </a:lnTo>
                  <a:lnTo>
                    <a:pt x="111381" y="1511991"/>
                  </a:lnTo>
                  <a:lnTo>
                    <a:pt x="102506" y="1531190"/>
                  </a:lnTo>
                  <a:lnTo>
                    <a:pt x="101795" y="1551593"/>
                  </a:lnTo>
                  <a:lnTo>
                    <a:pt x="108866" y="1570786"/>
                  </a:lnTo>
                  <a:lnTo>
                    <a:pt x="123339" y="1586353"/>
                  </a:lnTo>
                  <a:lnTo>
                    <a:pt x="140102" y="1588600"/>
                  </a:lnTo>
                  <a:lnTo>
                    <a:pt x="156673" y="1592048"/>
                  </a:lnTo>
                  <a:lnTo>
                    <a:pt x="172949" y="1596676"/>
                  </a:lnTo>
                  <a:lnTo>
                    <a:pt x="188827" y="1602464"/>
                  </a:lnTo>
                  <a:lnTo>
                    <a:pt x="196412" y="1603350"/>
                  </a:lnTo>
                  <a:lnTo>
                    <a:pt x="203957" y="1602373"/>
                  </a:lnTo>
                  <a:lnTo>
                    <a:pt x="211035" y="1600203"/>
                  </a:lnTo>
                  <a:lnTo>
                    <a:pt x="211619" y="1600525"/>
                  </a:lnTo>
                  <a:lnTo>
                    <a:pt x="212227" y="1600792"/>
                  </a:lnTo>
                  <a:lnTo>
                    <a:pt x="212835" y="1601058"/>
                  </a:lnTo>
                  <a:lnTo>
                    <a:pt x="223259" y="1604443"/>
                  </a:lnTo>
                  <a:lnTo>
                    <a:pt x="234017" y="1605670"/>
                  </a:lnTo>
                  <a:lnTo>
                    <a:pt x="244810" y="1604701"/>
                  </a:lnTo>
                  <a:lnTo>
                    <a:pt x="255341" y="1601498"/>
                  </a:lnTo>
                  <a:lnTo>
                    <a:pt x="272822" y="1589566"/>
                  </a:lnTo>
                  <a:lnTo>
                    <a:pt x="283999" y="1572469"/>
                  </a:lnTo>
                  <a:lnTo>
                    <a:pt x="287930" y="1552481"/>
                  </a:lnTo>
                  <a:lnTo>
                    <a:pt x="283674" y="1531877"/>
                  </a:lnTo>
                  <a:lnTo>
                    <a:pt x="277625" y="1517563"/>
                  </a:lnTo>
                  <a:lnTo>
                    <a:pt x="324880" y="1503712"/>
                  </a:lnTo>
                  <a:lnTo>
                    <a:pt x="367376" y="1480872"/>
                  </a:lnTo>
                  <a:lnTo>
                    <a:pt x="404016" y="1450157"/>
                  </a:lnTo>
                  <a:lnTo>
                    <a:pt x="433706" y="1412685"/>
                  </a:lnTo>
                  <a:lnTo>
                    <a:pt x="455351" y="1369571"/>
                  </a:lnTo>
                  <a:lnTo>
                    <a:pt x="467856" y="1321933"/>
                  </a:lnTo>
                  <a:lnTo>
                    <a:pt x="471069" y="1285880"/>
                  </a:lnTo>
                  <a:lnTo>
                    <a:pt x="470939" y="1241351"/>
                  </a:lnTo>
                  <a:lnTo>
                    <a:pt x="467291" y="1190875"/>
                  </a:lnTo>
                  <a:lnTo>
                    <a:pt x="459946" y="1136982"/>
                  </a:lnTo>
                  <a:lnTo>
                    <a:pt x="448729" y="1082201"/>
                  </a:lnTo>
                  <a:lnTo>
                    <a:pt x="433460" y="1029061"/>
                  </a:lnTo>
                  <a:lnTo>
                    <a:pt x="413965" y="980092"/>
                  </a:lnTo>
                  <a:lnTo>
                    <a:pt x="390065" y="937823"/>
                  </a:lnTo>
                  <a:lnTo>
                    <a:pt x="404378" y="844860"/>
                  </a:lnTo>
                  <a:lnTo>
                    <a:pt x="405023" y="840531"/>
                  </a:lnTo>
                  <a:lnTo>
                    <a:pt x="405050" y="836259"/>
                  </a:lnTo>
                  <a:lnTo>
                    <a:pt x="404603" y="831715"/>
                  </a:lnTo>
                  <a:lnTo>
                    <a:pt x="633167" y="82910"/>
                  </a:lnTo>
                  <a:lnTo>
                    <a:pt x="636197" y="57837"/>
                  </a:lnTo>
                  <a:lnTo>
                    <a:pt x="630180" y="34125"/>
                  </a:lnTo>
                  <a:lnTo>
                    <a:pt x="616261" y="14067"/>
                  </a:lnTo>
                  <a:lnTo>
                    <a:pt x="595649" y="0"/>
                  </a:lnTo>
                </a:path>
              </a:pathLst>
            </a:custGeom>
            <a:ln w="28574">
              <a:solidFill>
                <a:srgbClr val="FFFFFF"/>
              </a:solidFill>
            </a:ln>
          </p:spPr>
          <p:txBody>
            <a:bodyPr wrap="square" lIns="0" tIns="0" rIns="0" bIns="0" rtlCol="0"/>
            <a:lstStyle/>
            <a:p>
              <a:endParaRPr/>
            </a:p>
          </p:txBody>
        </p:sp>
        <p:sp>
          <p:nvSpPr>
            <p:cNvPr id="30" name="object 30"/>
            <p:cNvSpPr/>
            <p:nvPr/>
          </p:nvSpPr>
          <p:spPr>
            <a:xfrm>
              <a:off x="1161795" y="0"/>
              <a:ext cx="339725" cy="949960"/>
            </a:xfrm>
            <a:custGeom>
              <a:avLst/>
              <a:gdLst/>
              <a:ahLst/>
              <a:cxnLst/>
              <a:rect l="l" t="t" r="r" b="b"/>
              <a:pathLst>
                <a:path w="339725" h="949960">
                  <a:moveTo>
                    <a:pt x="69073" y="949429"/>
                  </a:moveTo>
                  <a:lnTo>
                    <a:pt x="35368" y="938678"/>
                  </a:lnTo>
                  <a:lnTo>
                    <a:pt x="0" y="938678"/>
                  </a:lnTo>
                  <a:lnTo>
                    <a:pt x="10593" y="19161"/>
                  </a:lnTo>
                  <a:lnTo>
                    <a:pt x="12174" y="9595"/>
                  </a:lnTo>
                  <a:lnTo>
                    <a:pt x="17251" y="1635"/>
                  </a:lnTo>
                  <a:lnTo>
                    <a:pt x="19584" y="0"/>
                  </a:lnTo>
                  <a:lnTo>
                    <a:pt x="50324" y="0"/>
                  </a:lnTo>
                  <a:lnTo>
                    <a:pt x="54930" y="5289"/>
                  </a:lnTo>
                  <a:lnTo>
                    <a:pt x="57878" y="11882"/>
                  </a:lnTo>
                  <a:lnTo>
                    <a:pt x="58735" y="19369"/>
                  </a:lnTo>
                  <a:lnTo>
                    <a:pt x="68618" y="724008"/>
                  </a:lnTo>
                  <a:lnTo>
                    <a:pt x="137922" y="724008"/>
                  </a:lnTo>
                  <a:lnTo>
                    <a:pt x="72356" y="938678"/>
                  </a:lnTo>
                  <a:lnTo>
                    <a:pt x="35368" y="938678"/>
                  </a:lnTo>
                  <a:lnTo>
                    <a:pt x="72320" y="938796"/>
                  </a:lnTo>
                  <a:lnTo>
                    <a:pt x="69073" y="949429"/>
                  </a:lnTo>
                  <a:close/>
                </a:path>
                <a:path w="339725" h="949960">
                  <a:moveTo>
                    <a:pt x="137922" y="724008"/>
                  </a:moveTo>
                  <a:lnTo>
                    <a:pt x="68618" y="724008"/>
                  </a:lnTo>
                  <a:lnTo>
                    <a:pt x="291816" y="55415"/>
                  </a:lnTo>
                  <a:lnTo>
                    <a:pt x="296213" y="46521"/>
                  </a:lnTo>
                  <a:lnTo>
                    <a:pt x="303467" y="40423"/>
                  </a:lnTo>
                  <a:lnTo>
                    <a:pt x="312501" y="37626"/>
                  </a:lnTo>
                  <a:lnTo>
                    <a:pt x="322233" y="38631"/>
                  </a:lnTo>
                  <a:lnTo>
                    <a:pt x="339156" y="60842"/>
                  </a:lnTo>
                  <a:lnTo>
                    <a:pt x="337662" y="70036"/>
                  </a:lnTo>
                  <a:lnTo>
                    <a:pt x="137922" y="724008"/>
                  </a:lnTo>
                  <a:close/>
                </a:path>
              </a:pathLst>
            </a:custGeom>
            <a:solidFill>
              <a:srgbClr val="BED368"/>
            </a:solidFill>
          </p:spPr>
          <p:txBody>
            <a:bodyPr wrap="square" lIns="0" tIns="0" rIns="0" bIns="0" rtlCol="0"/>
            <a:lstStyle/>
            <a:p>
              <a:endParaRPr/>
            </a:p>
          </p:txBody>
        </p:sp>
        <p:sp>
          <p:nvSpPr>
            <p:cNvPr id="31" name="object 31"/>
            <p:cNvSpPr/>
            <p:nvPr/>
          </p:nvSpPr>
          <p:spPr>
            <a:xfrm>
              <a:off x="1165156" y="0"/>
              <a:ext cx="200660" cy="922655"/>
            </a:xfrm>
            <a:custGeom>
              <a:avLst/>
              <a:gdLst/>
              <a:ahLst/>
              <a:cxnLst/>
              <a:rect l="l" t="t" r="r" b="b"/>
              <a:pathLst>
                <a:path w="200659" h="922655">
                  <a:moveTo>
                    <a:pt x="70743" y="922442"/>
                  </a:moveTo>
                  <a:lnTo>
                    <a:pt x="0" y="911407"/>
                  </a:lnTo>
                  <a:lnTo>
                    <a:pt x="152432" y="4771"/>
                  </a:lnTo>
                  <a:lnTo>
                    <a:pt x="154198" y="0"/>
                  </a:lnTo>
                  <a:lnTo>
                    <a:pt x="198545" y="0"/>
                  </a:lnTo>
                  <a:lnTo>
                    <a:pt x="199997" y="4006"/>
                  </a:lnTo>
                  <a:lnTo>
                    <a:pt x="200183" y="12188"/>
                  </a:lnTo>
                  <a:lnTo>
                    <a:pt x="70743" y="922442"/>
                  </a:lnTo>
                  <a:close/>
                </a:path>
              </a:pathLst>
            </a:custGeom>
            <a:solidFill>
              <a:srgbClr val="277F2B"/>
            </a:solidFill>
          </p:spPr>
          <p:txBody>
            <a:bodyPr wrap="square" lIns="0" tIns="0" rIns="0" bIns="0" rtlCol="0"/>
            <a:lstStyle/>
            <a:p>
              <a:endParaRPr/>
            </a:p>
          </p:txBody>
        </p:sp>
        <p:pic>
          <p:nvPicPr>
            <p:cNvPr id="32" name="object 32"/>
            <p:cNvPicPr/>
            <p:nvPr/>
          </p:nvPicPr>
          <p:blipFill>
            <a:blip r:embed="rId10" cstate="print"/>
            <a:stretch>
              <a:fillRect/>
            </a:stretch>
          </p:blipFill>
          <p:spPr>
            <a:xfrm>
              <a:off x="1050710" y="1467254"/>
              <a:ext cx="101238" cy="94283"/>
            </a:xfrm>
            <a:prstGeom prst="rect">
              <a:avLst/>
            </a:prstGeom>
          </p:spPr>
        </p:pic>
        <p:sp>
          <p:nvSpPr>
            <p:cNvPr id="33" name="object 33"/>
            <p:cNvSpPr/>
            <p:nvPr/>
          </p:nvSpPr>
          <p:spPr>
            <a:xfrm>
              <a:off x="953103" y="816783"/>
              <a:ext cx="382905" cy="660400"/>
            </a:xfrm>
            <a:custGeom>
              <a:avLst/>
              <a:gdLst/>
              <a:ahLst/>
              <a:cxnLst/>
              <a:rect l="l" t="t" r="r" b="b"/>
              <a:pathLst>
                <a:path w="382905" h="660400">
                  <a:moveTo>
                    <a:pt x="205126" y="660254"/>
                  </a:moveTo>
                  <a:lnTo>
                    <a:pt x="160978" y="658511"/>
                  </a:lnTo>
                  <a:lnTo>
                    <a:pt x="113359" y="644629"/>
                  </a:lnTo>
                  <a:lnTo>
                    <a:pt x="70529" y="618675"/>
                  </a:lnTo>
                  <a:lnTo>
                    <a:pt x="36331" y="583090"/>
                  </a:lnTo>
                  <a:lnTo>
                    <a:pt x="12307" y="539986"/>
                  </a:lnTo>
                  <a:lnTo>
                    <a:pt x="0" y="491474"/>
                  </a:lnTo>
                  <a:lnTo>
                    <a:pt x="949" y="439666"/>
                  </a:lnTo>
                  <a:lnTo>
                    <a:pt x="23509" y="360911"/>
                  </a:lnTo>
                  <a:lnTo>
                    <a:pt x="42962" y="314346"/>
                  </a:lnTo>
                  <a:lnTo>
                    <a:pt x="66755" y="266525"/>
                  </a:lnTo>
                  <a:lnTo>
                    <a:pt x="94058" y="220099"/>
                  </a:lnTo>
                  <a:lnTo>
                    <a:pt x="124037" y="177720"/>
                  </a:lnTo>
                  <a:lnTo>
                    <a:pt x="155863" y="142040"/>
                  </a:lnTo>
                  <a:lnTo>
                    <a:pt x="188702" y="115711"/>
                  </a:lnTo>
                  <a:lnTo>
                    <a:pt x="206112" y="4404"/>
                  </a:lnTo>
                  <a:lnTo>
                    <a:pt x="206294" y="1584"/>
                  </a:lnTo>
                  <a:lnTo>
                    <a:pt x="209294" y="0"/>
                  </a:lnTo>
                  <a:lnTo>
                    <a:pt x="212279" y="1308"/>
                  </a:lnTo>
                  <a:lnTo>
                    <a:pt x="212697" y="1557"/>
                  </a:lnTo>
                  <a:lnTo>
                    <a:pt x="213067" y="1916"/>
                  </a:lnTo>
                  <a:lnTo>
                    <a:pt x="224913" y="12822"/>
                  </a:lnTo>
                  <a:lnTo>
                    <a:pt x="235955" y="24606"/>
                  </a:lnTo>
                  <a:lnTo>
                    <a:pt x="246122" y="37203"/>
                  </a:lnTo>
                  <a:lnTo>
                    <a:pt x="255340" y="50553"/>
                  </a:lnTo>
                  <a:lnTo>
                    <a:pt x="268123" y="40602"/>
                  </a:lnTo>
                  <a:lnTo>
                    <a:pt x="281570" y="31671"/>
                  </a:lnTo>
                  <a:lnTo>
                    <a:pt x="295657" y="23761"/>
                  </a:lnTo>
                  <a:lnTo>
                    <a:pt x="310359" y="16875"/>
                  </a:lnTo>
                  <a:lnTo>
                    <a:pt x="311392" y="16471"/>
                  </a:lnTo>
                  <a:lnTo>
                    <a:pt x="312477" y="16551"/>
                  </a:lnTo>
                  <a:lnTo>
                    <a:pt x="313417" y="16963"/>
                  </a:lnTo>
                  <a:lnTo>
                    <a:pt x="315131" y="17714"/>
                  </a:lnTo>
                  <a:lnTo>
                    <a:pt x="316329" y="19491"/>
                  </a:lnTo>
                  <a:lnTo>
                    <a:pt x="315972" y="21509"/>
                  </a:lnTo>
                  <a:lnTo>
                    <a:pt x="298683" y="132540"/>
                  </a:lnTo>
                  <a:lnTo>
                    <a:pt x="322057" y="167624"/>
                  </a:lnTo>
                  <a:lnTo>
                    <a:pt x="341613" y="211304"/>
                  </a:lnTo>
                  <a:lnTo>
                    <a:pt x="357365" y="260801"/>
                  </a:lnTo>
                  <a:lnTo>
                    <a:pt x="369330" y="313337"/>
                  </a:lnTo>
                  <a:lnTo>
                    <a:pt x="377522" y="366136"/>
                  </a:lnTo>
                  <a:lnTo>
                    <a:pt x="381959" y="416419"/>
                  </a:lnTo>
                  <a:lnTo>
                    <a:pt x="382655" y="461410"/>
                  </a:lnTo>
                  <a:lnTo>
                    <a:pt x="379626" y="498329"/>
                  </a:lnTo>
                  <a:lnTo>
                    <a:pt x="379505" y="498606"/>
                  </a:lnTo>
                  <a:lnTo>
                    <a:pt x="367835" y="541231"/>
                  </a:lnTo>
                  <a:lnTo>
                    <a:pt x="347443" y="578864"/>
                  </a:lnTo>
                  <a:lnTo>
                    <a:pt x="319653" y="610543"/>
                  </a:lnTo>
                  <a:lnTo>
                    <a:pt x="285787" y="635309"/>
                  </a:lnTo>
                  <a:lnTo>
                    <a:pt x="247171" y="652200"/>
                  </a:lnTo>
                  <a:lnTo>
                    <a:pt x="205126" y="660254"/>
                  </a:lnTo>
                  <a:close/>
                </a:path>
              </a:pathLst>
            </a:custGeom>
            <a:solidFill>
              <a:srgbClr val="F7CE00"/>
            </a:solidFill>
          </p:spPr>
          <p:txBody>
            <a:bodyPr wrap="square" lIns="0" tIns="0" rIns="0" bIns="0" rtlCol="0"/>
            <a:lstStyle/>
            <a:p>
              <a:endParaRPr/>
            </a:p>
          </p:txBody>
        </p:sp>
        <p:sp>
          <p:nvSpPr>
            <p:cNvPr id="34" name="object 34"/>
            <p:cNvSpPr/>
            <p:nvPr/>
          </p:nvSpPr>
          <p:spPr>
            <a:xfrm>
              <a:off x="1000625" y="984334"/>
              <a:ext cx="295910" cy="424815"/>
            </a:xfrm>
            <a:custGeom>
              <a:avLst/>
              <a:gdLst/>
              <a:ahLst/>
              <a:cxnLst/>
              <a:rect l="l" t="t" r="r" b="b"/>
              <a:pathLst>
                <a:path w="295909" h="424815">
                  <a:moveTo>
                    <a:pt x="131888" y="424401"/>
                  </a:moveTo>
                  <a:lnTo>
                    <a:pt x="86674" y="412531"/>
                  </a:lnTo>
                  <a:lnTo>
                    <a:pt x="45922" y="385647"/>
                  </a:lnTo>
                  <a:lnTo>
                    <a:pt x="16667" y="347993"/>
                  </a:lnTo>
                  <a:lnTo>
                    <a:pt x="747" y="303000"/>
                  </a:lnTo>
                  <a:lnTo>
                    <a:pt x="0" y="254098"/>
                  </a:lnTo>
                  <a:lnTo>
                    <a:pt x="10063" y="214070"/>
                  </a:lnTo>
                  <a:lnTo>
                    <a:pt x="28505" y="166360"/>
                  </a:lnTo>
                  <a:lnTo>
                    <a:pt x="53697" y="116323"/>
                  </a:lnTo>
                  <a:lnTo>
                    <a:pt x="84013" y="69314"/>
                  </a:lnTo>
                  <a:lnTo>
                    <a:pt x="117824" y="30688"/>
                  </a:lnTo>
                  <a:lnTo>
                    <a:pt x="153505" y="5798"/>
                  </a:lnTo>
                  <a:lnTo>
                    <a:pt x="189429" y="0"/>
                  </a:lnTo>
                  <a:lnTo>
                    <a:pt x="194170" y="759"/>
                  </a:lnTo>
                  <a:lnTo>
                    <a:pt x="198779" y="2120"/>
                  </a:lnTo>
                  <a:lnTo>
                    <a:pt x="203201" y="4058"/>
                  </a:lnTo>
                  <a:lnTo>
                    <a:pt x="221145" y="18165"/>
                  </a:lnTo>
                  <a:lnTo>
                    <a:pt x="186674" y="18165"/>
                  </a:lnTo>
                  <a:lnTo>
                    <a:pt x="156710" y="24380"/>
                  </a:lnTo>
                  <a:lnTo>
                    <a:pt x="125790" y="48361"/>
                  </a:lnTo>
                  <a:lnTo>
                    <a:pt x="95673" y="85029"/>
                  </a:lnTo>
                  <a:lnTo>
                    <a:pt x="68119" y="129303"/>
                  </a:lnTo>
                  <a:lnTo>
                    <a:pt x="44889" y="176105"/>
                  </a:lnTo>
                  <a:lnTo>
                    <a:pt x="27743" y="220355"/>
                  </a:lnTo>
                  <a:lnTo>
                    <a:pt x="18441" y="256974"/>
                  </a:lnTo>
                  <a:lnTo>
                    <a:pt x="19520" y="299964"/>
                  </a:lnTo>
                  <a:lnTo>
                    <a:pt x="33897" y="338897"/>
                  </a:lnTo>
                  <a:lnTo>
                    <a:pt x="59577" y="371071"/>
                  </a:lnTo>
                  <a:lnTo>
                    <a:pt x="94561" y="393781"/>
                  </a:lnTo>
                  <a:lnTo>
                    <a:pt x="127088" y="403158"/>
                  </a:lnTo>
                  <a:lnTo>
                    <a:pt x="222279" y="403158"/>
                  </a:lnTo>
                  <a:lnTo>
                    <a:pt x="217628" y="406683"/>
                  </a:lnTo>
                  <a:lnTo>
                    <a:pt x="176463" y="421939"/>
                  </a:lnTo>
                  <a:lnTo>
                    <a:pt x="131888" y="424401"/>
                  </a:lnTo>
                  <a:close/>
                </a:path>
                <a:path w="295909" h="424815">
                  <a:moveTo>
                    <a:pt x="222279" y="403158"/>
                  </a:moveTo>
                  <a:lnTo>
                    <a:pt x="127088" y="403158"/>
                  </a:lnTo>
                  <a:lnTo>
                    <a:pt x="177965" y="400976"/>
                  </a:lnTo>
                  <a:lnTo>
                    <a:pt x="222683" y="380243"/>
                  </a:lnTo>
                  <a:lnTo>
                    <a:pt x="256529" y="344368"/>
                  </a:lnTo>
                  <a:lnTo>
                    <a:pt x="274792" y="296759"/>
                  </a:lnTo>
                  <a:lnTo>
                    <a:pt x="276795" y="256974"/>
                  </a:lnTo>
                  <a:lnTo>
                    <a:pt x="276912" y="254098"/>
                  </a:lnTo>
                  <a:lnTo>
                    <a:pt x="272717" y="200655"/>
                  </a:lnTo>
                  <a:lnTo>
                    <a:pt x="262359" y="143144"/>
                  </a:lnTo>
                  <a:lnTo>
                    <a:pt x="246056" y="89150"/>
                  </a:lnTo>
                  <a:lnTo>
                    <a:pt x="224010" y="46040"/>
                  </a:lnTo>
                  <a:lnTo>
                    <a:pt x="192078" y="19215"/>
                  </a:lnTo>
                  <a:lnTo>
                    <a:pt x="186674" y="18165"/>
                  </a:lnTo>
                  <a:lnTo>
                    <a:pt x="221145" y="18165"/>
                  </a:lnTo>
                  <a:lnTo>
                    <a:pt x="254976" y="63380"/>
                  </a:lnTo>
                  <a:lnTo>
                    <a:pt x="272869" y="109936"/>
                  </a:lnTo>
                  <a:lnTo>
                    <a:pt x="285535" y="161511"/>
                  </a:lnTo>
                  <a:lnTo>
                    <a:pt x="293053" y="213422"/>
                  </a:lnTo>
                  <a:lnTo>
                    <a:pt x="295501" y="260984"/>
                  </a:lnTo>
                  <a:lnTo>
                    <a:pt x="292957" y="299514"/>
                  </a:lnTo>
                  <a:lnTo>
                    <a:pt x="278646" y="343934"/>
                  </a:lnTo>
                  <a:lnTo>
                    <a:pt x="252613" y="380169"/>
                  </a:lnTo>
                  <a:lnTo>
                    <a:pt x="222279" y="403158"/>
                  </a:lnTo>
                  <a:close/>
                </a:path>
              </a:pathLst>
            </a:custGeom>
            <a:solidFill>
              <a:srgbClr val="F3970D"/>
            </a:solidFill>
          </p:spPr>
          <p:txBody>
            <a:bodyPr wrap="square" lIns="0" tIns="0" rIns="0" bIns="0" rtlCol="0"/>
            <a:lstStyle/>
            <a:p>
              <a:endParaRPr/>
            </a:p>
          </p:txBody>
        </p:sp>
        <p:pic>
          <p:nvPicPr>
            <p:cNvPr id="35" name="object 35"/>
            <p:cNvPicPr/>
            <p:nvPr/>
          </p:nvPicPr>
          <p:blipFill>
            <a:blip r:embed="rId11" cstate="print"/>
            <a:stretch>
              <a:fillRect/>
            </a:stretch>
          </p:blipFill>
          <p:spPr>
            <a:xfrm>
              <a:off x="1074129" y="1085054"/>
              <a:ext cx="156760" cy="222486"/>
            </a:xfrm>
            <a:prstGeom prst="rect">
              <a:avLst/>
            </a:prstGeom>
          </p:spPr>
        </p:pic>
        <p:pic>
          <p:nvPicPr>
            <p:cNvPr id="36" name="object 36"/>
            <p:cNvPicPr/>
            <p:nvPr/>
          </p:nvPicPr>
          <p:blipFill>
            <a:blip r:embed="rId12" cstate="print"/>
            <a:stretch>
              <a:fillRect/>
            </a:stretch>
          </p:blipFill>
          <p:spPr>
            <a:xfrm>
              <a:off x="145419" y="579992"/>
              <a:ext cx="1103977" cy="1429210"/>
            </a:xfrm>
            <a:prstGeom prst="rect">
              <a:avLst/>
            </a:prstGeom>
          </p:spPr>
        </p:pic>
        <p:pic>
          <p:nvPicPr>
            <p:cNvPr id="37" name="object 37"/>
            <p:cNvPicPr/>
            <p:nvPr/>
          </p:nvPicPr>
          <p:blipFill>
            <a:blip r:embed="rId13" cstate="print"/>
            <a:stretch>
              <a:fillRect/>
            </a:stretch>
          </p:blipFill>
          <p:spPr>
            <a:xfrm>
              <a:off x="202662" y="617319"/>
              <a:ext cx="988931" cy="1315493"/>
            </a:xfrm>
            <a:prstGeom prst="rect">
              <a:avLst/>
            </a:prstGeom>
          </p:spPr>
        </p:pic>
        <p:pic>
          <p:nvPicPr>
            <p:cNvPr id="38" name="object 38"/>
            <p:cNvPicPr/>
            <p:nvPr/>
          </p:nvPicPr>
          <p:blipFill>
            <a:blip r:embed="rId14" cstate="print"/>
            <a:stretch>
              <a:fillRect/>
            </a:stretch>
          </p:blipFill>
          <p:spPr>
            <a:xfrm>
              <a:off x="377144" y="2584601"/>
              <a:ext cx="705557" cy="1307631"/>
            </a:xfrm>
            <a:prstGeom prst="rect">
              <a:avLst/>
            </a:prstGeom>
          </p:spPr>
        </p:pic>
        <p:sp>
          <p:nvSpPr>
            <p:cNvPr id="39" name="object 39"/>
            <p:cNvSpPr/>
            <p:nvPr/>
          </p:nvSpPr>
          <p:spPr>
            <a:xfrm>
              <a:off x="448838" y="2636988"/>
              <a:ext cx="562610" cy="1165225"/>
            </a:xfrm>
            <a:custGeom>
              <a:avLst/>
              <a:gdLst/>
              <a:ahLst/>
              <a:cxnLst/>
              <a:rect l="l" t="t" r="r" b="b"/>
              <a:pathLst>
                <a:path w="562610" h="1165225">
                  <a:moveTo>
                    <a:pt x="43113" y="1164755"/>
                  </a:moveTo>
                  <a:lnTo>
                    <a:pt x="38587" y="1164755"/>
                  </a:lnTo>
                  <a:lnTo>
                    <a:pt x="34062" y="1163920"/>
                  </a:lnTo>
                  <a:lnTo>
                    <a:pt x="29800" y="1162515"/>
                  </a:lnTo>
                  <a:lnTo>
                    <a:pt x="9969" y="1147029"/>
                  </a:lnTo>
                  <a:lnTo>
                    <a:pt x="1158" y="1122070"/>
                  </a:lnTo>
                  <a:lnTo>
                    <a:pt x="0" y="1091310"/>
                  </a:lnTo>
                  <a:lnTo>
                    <a:pt x="3129" y="1058425"/>
                  </a:lnTo>
                  <a:lnTo>
                    <a:pt x="14586" y="990821"/>
                  </a:lnTo>
                  <a:lnTo>
                    <a:pt x="23285" y="949178"/>
                  </a:lnTo>
                  <a:lnTo>
                    <a:pt x="33886" y="902489"/>
                  </a:lnTo>
                  <a:lnTo>
                    <a:pt x="46208" y="852150"/>
                  </a:lnTo>
                  <a:lnTo>
                    <a:pt x="59396" y="800685"/>
                  </a:lnTo>
                  <a:lnTo>
                    <a:pt x="73088" y="749131"/>
                  </a:lnTo>
                  <a:lnTo>
                    <a:pt x="86923" y="698524"/>
                  </a:lnTo>
                  <a:lnTo>
                    <a:pt x="100539" y="649902"/>
                  </a:lnTo>
                  <a:lnTo>
                    <a:pt x="113577" y="604302"/>
                  </a:lnTo>
                  <a:lnTo>
                    <a:pt x="125673" y="562759"/>
                  </a:lnTo>
                  <a:lnTo>
                    <a:pt x="158583" y="511335"/>
                  </a:lnTo>
                  <a:lnTo>
                    <a:pt x="213769" y="485120"/>
                  </a:lnTo>
                  <a:lnTo>
                    <a:pt x="214559" y="458188"/>
                  </a:lnTo>
                  <a:lnTo>
                    <a:pt x="219534" y="373661"/>
                  </a:lnTo>
                  <a:lnTo>
                    <a:pt x="224006" y="312399"/>
                  </a:lnTo>
                  <a:lnTo>
                    <a:pt x="230320" y="234027"/>
                  </a:lnTo>
                  <a:lnTo>
                    <a:pt x="236320" y="164432"/>
                  </a:lnTo>
                  <a:lnTo>
                    <a:pt x="241085" y="112163"/>
                  </a:lnTo>
                  <a:lnTo>
                    <a:pt x="245757" y="72185"/>
                  </a:lnTo>
                  <a:lnTo>
                    <a:pt x="259684" y="33524"/>
                  </a:lnTo>
                  <a:lnTo>
                    <a:pt x="286486" y="5953"/>
                  </a:lnTo>
                  <a:lnTo>
                    <a:pt x="310389" y="0"/>
                  </a:lnTo>
                  <a:lnTo>
                    <a:pt x="312586" y="0"/>
                  </a:lnTo>
                  <a:lnTo>
                    <a:pt x="352684" y="22965"/>
                  </a:lnTo>
                  <a:lnTo>
                    <a:pt x="365180" y="54439"/>
                  </a:lnTo>
                  <a:lnTo>
                    <a:pt x="366234" y="52989"/>
                  </a:lnTo>
                  <a:lnTo>
                    <a:pt x="404297" y="28680"/>
                  </a:lnTo>
                  <a:lnTo>
                    <a:pt x="414303" y="27681"/>
                  </a:lnTo>
                  <a:lnTo>
                    <a:pt x="421377" y="27681"/>
                  </a:lnTo>
                  <a:lnTo>
                    <a:pt x="461506" y="60762"/>
                  </a:lnTo>
                  <a:lnTo>
                    <a:pt x="466809" y="86777"/>
                  </a:lnTo>
                  <a:lnTo>
                    <a:pt x="466809" y="90073"/>
                  </a:lnTo>
                  <a:lnTo>
                    <a:pt x="469093" y="88227"/>
                  </a:lnTo>
                  <a:lnTo>
                    <a:pt x="511801" y="71619"/>
                  </a:lnTo>
                  <a:lnTo>
                    <a:pt x="520693" y="72395"/>
                  </a:lnTo>
                  <a:lnTo>
                    <a:pt x="556207" y="98547"/>
                  </a:lnTo>
                  <a:lnTo>
                    <a:pt x="562412" y="125174"/>
                  </a:lnTo>
                  <a:lnTo>
                    <a:pt x="557241" y="156835"/>
                  </a:lnTo>
                  <a:lnTo>
                    <a:pt x="526041" y="213276"/>
                  </a:lnTo>
                  <a:lnTo>
                    <a:pt x="496857" y="256889"/>
                  </a:lnTo>
                  <a:lnTo>
                    <a:pt x="457680" y="314681"/>
                  </a:lnTo>
                  <a:lnTo>
                    <a:pt x="413160" y="379405"/>
                  </a:lnTo>
                  <a:lnTo>
                    <a:pt x="378325" y="429316"/>
                  </a:lnTo>
                  <a:lnTo>
                    <a:pt x="350653" y="468204"/>
                  </a:lnTo>
                  <a:lnTo>
                    <a:pt x="312761" y="518909"/>
                  </a:lnTo>
                  <a:lnTo>
                    <a:pt x="330701" y="545073"/>
                  </a:lnTo>
                  <a:lnTo>
                    <a:pt x="340377" y="574655"/>
                  </a:lnTo>
                  <a:lnTo>
                    <a:pt x="341419" y="605770"/>
                  </a:lnTo>
                  <a:lnTo>
                    <a:pt x="333456" y="636531"/>
                  </a:lnTo>
                  <a:lnTo>
                    <a:pt x="316691" y="676351"/>
                  </a:lnTo>
                  <a:lnTo>
                    <a:pt x="298089" y="719944"/>
                  </a:lnTo>
                  <a:lnTo>
                    <a:pt x="278019" y="766268"/>
                  </a:lnTo>
                  <a:lnTo>
                    <a:pt x="256850" y="814280"/>
                  </a:lnTo>
                  <a:lnTo>
                    <a:pt x="234951" y="862939"/>
                  </a:lnTo>
                  <a:lnTo>
                    <a:pt x="212690" y="911202"/>
                  </a:lnTo>
                  <a:lnTo>
                    <a:pt x="190438" y="958026"/>
                  </a:lnTo>
                  <a:lnTo>
                    <a:pt x="169299" y="1000956"/>
                  </a:lnTo>
                  <a:lnTo>
                    <a:pt x="149850" y="1038725"/>
                  </a:lnTo>
                  <a:lnTo>
                    <a:pt x="116050" y="1098365"/>
                  </a:lnTo>
                  <a:lnTo>
                    <a:pt x="82877" y="1143786"/>
                  </a:lnTo>
                  <a:lnTo>
                    <a:pt x="63926" y="1158967"/>
                  </a:lnTo>
                  <a:lnTo>
                    <a:pt x="43113" y="1164755"/>
                  </a:lnTo>
                  <a:close/>
                </a:path>
              </a:pathLst>
            </a:custGeom>
            <a:solidFill>
              <a:srgbClr val="FFFFFF"/>
            </a:solidFill>
          </p:spPr>
          <p:txBody>
            <a:bodyPr wrap="square" lIns="0" tIns="0" rIns="0" bIns="0" rtlCol="0"/>
            <a:lstStyle/>
            <a:p>
              <a:endParaRPr/>
            </a:p>
          </p:txBody>
        </p:sp>
        <p:sp>
          <p:nvSpPr>
            <p:cNvPr id="40" name="object 40"/>
            <p:cNvSpPr/>
            <p:nvPr/>
          </p:nvSpPr>
          <p:spPr>
            <a:xfrm>
              <a:off x="448838" y="2636988"/>
              <a:ext cx="562610" cy="1165225"/>
            </a:xfrm>
            <a:custGeom>
              <a:avLst/>
              <a:gdLst/>
              <a:ahLst/>
              <a:cxnLst/>
              <a:rect l="l" t="t" r="r" b="b"/>
              <a:pathLst>
                <a:path w="562610" h="1165225">
                  <a:moveTo>
                    <a:pt x="310389" y="0"/>
                  </a:moveTo>
                  <a:lnTo>
                    <a:pt x="272760" y="16126"/>
                  </a:lnTo>
                  <a:lnTo>
                    <a:pt x="249150" y="58871"/>
                  </a:lnTo>
                  <a:lnTo>
                    <a:pt x="241085" y="112163"/>
                  </a:lnTo>
                  <a:lnTo>
                    <a:pt x="236320" y="164432"/>
                  </a:lnTo>
                  <a:lnTo>
                    <a:pt x="230320" y="234027"/>
                  </a:lnTo>
                  <a:lnTo>
                    <a:pt x="224006" y="312399"/>
                  </a:lnTo>
                  <a:lnTo>
                    <a:pt x="219534" y="373661"/>
                  </a:lnTo>
                  <a:lnTo>
                    <a:pt x="216433" y="421646"/>
                  </a:lnTo>
                  <a:lnTo>
                    <a:pt x="213769" y="485120"/>
                  </a:lnTo>
                  <a:lnTo>
                    <a:pt x="184075" y="494477"/>
                  </a:lnTo>
                  <a:lnTo>
                    <a:pt x="138659" y="534495"/>
                  </a:lnTo>
                  <a:lnTo>
                    <a:pt x="113577" y="604302"/>
                  </a:lnTo>
                  <a:lnTo>
                    <a:pt x="100539" y="649902"/>
                  </a:lnTo>
                  <a:lnTo>
                    <a:pt x="86923" y="698524"/>
                  </a:lnTo>
                  <a:lnTo>
                    <a:pt x="73088" y="749131"/>
                  </a:lnTo>
                  <a:lnTo>
                    <a:pt x="59396" y="800685"/>
                  </a:lnTo>
                  <a:lnTo>
                    <a:pt x="46208" y="852150"/>
                  </a:lnTo>
                  <a:lnTo>
                    <a:pt x="33886" y="902489"/>
                  </a:lnTo>
                  <a:lnTo>
                    <a:pt x="23285" y="949178"/>
                  </a:lnTo>
                  <a:lnTo>
                    <a:pt x="14586" y="990821"/>
                  </a:lnTo>
                  <a:lnTo>
                    <a:pt x="3129" y="1058425"/>
                  </a:lnTo>
                  <a:lnTo>
                    <a:pt x="0" y="1091310"/>
                  </a:lnTo>
                  <a:lnTo>
                    <a:pt x="1158" y="1122070"/>
                  </a:lnTo>
                  <a:lnTo>
                    <a:pt x="9969" y="1147029"/>
                  </a:lnTo>
                  <a:lnTo>
                    <a:pt x="29800" y="1162515"/>
                  </a:lnTo>
                  <a:lnTo>
                    <a:pt x="34062" y="1163920"/>
                  </a:lnTo>
                  <a:lnTo>
                    <a:pt x="38587" y="1164755"/>
                  </a:lnTo>
                  <a:lnTo>
                    <a:pt x="43113" y="1164755"/>
                  </a:lnTo>
                  <a:lnTo>
                    <a:pt x="82877" y="1143786"/>
                  </a:lnTo>
                  <a:lnTo>
                    <a:pt x="116050" y="1098365"/>
                  </a:lnTo>
                  <a:lnTo>
                    <a:pt x="149850" y="1038725"/>
                  </a:lnTo>
                  <a:lnTo>
                    <a:pt x="169299" y="1000956"/>
                  </a:lnTo>
                  <a:lnTo>
                    <a:pt x="190438" y="958026"/>
                  </a:lnTo>
                  <a:lnTo>
                    <a:pt x="212690" y="911202"/>
                  </a:lnTo>
                  <a:lnTo>
                    <a:pt x="234951" y="862939"/>
                  </a:lnTo>
                  <a:lnTo>
                    <a:pt x="256850" y="814280"/>
                  </a:lnTo>
                  <a:lnTo>
                    <a:pt x="278019" y="766268"/>
                  </a:lnTo>
                  <a:lnTo>
                    <a:pt x="298089" y="719944"/>
                  </a:lnTo>
                  <a:lnTo>
                    <a:pt x="316691" y="676351"/>
                  </a:lnTo>
                  <a:lnTo>
                    <a:pt x="333456" y="636531"/>
                  </a:lnTo>
                  <a:lnTo>
                    <a:pt x="341419" y="605770"/>
                  </a:lnTo>
                  <a:lnTo>
                    <a:pt x="340377" y="574655"/>
                  </a:lnTo>
                  <a:lnTo>
                    <a:pt x="330701" y="545073"/>
                  </a:lnTo>
                  <a:lnTo>
                    <a:pt x="312761" y="518909"/>
                  </a:lnTo>
                  <a:lnTo>
                    <a:pt x="329135" y="497569"/>
                  </a:lnTo>
                  <a:lnTo>
                    <a:pt x="378325" y="429316"/>
                  </a:lnTo>
                  <a:lnTo>
                    <a:pt x="413160" y="379405"/>
                  </a:lnTo>
                  <a:lnTo>
                    <a:pt x="457680" y="314681"/>
                  </a:lnTo>
                  <a:lnTo>
                    <a:pt x="496857" y="256889"/>
                  </a:lnTo>
                  <a:lnTo>
                    <a:pt x="526041" y="213276"/>
                  </a:lnTo>
                  <a:lnTo>
                    <a:pt x="557241" y="156835"/>
                  </a:lnTo>
                  <a:lnTo>
                    <a:pt x="562412" y="125174"/>
                  </a:lnTo>
                  <a:lnTo>
                    <a:pt x="556207" y="98547"/>
                  </a:lnTo>
                  <a:lnTo>
                    <a:pt x="520693" y="72395"/>
                  </a:lnTo>
                  <a:lnTo>
                    <a:pt x="511801" y="71619"/>
                  </a:lnTo>
                  <a:lnTo>
                    <a:pt x="503410" y="72284"/>
                  </a:lnTo>
                  <a:lnTo>
                    <a:pt x="466809" y="90073"/>
                  </a:lnTo>
                  <a:lnTo>
                    <a:pt x="466809" y="88447"/>
                  </a:lnTo>
                  <a:lnTo>
                    <a:pt x="466809" y="86777"/>
                  </a:lnTo>
                  <a:lnTo>
                    <a:pt x="466633" y="85151"/>
                  </a:lnTo>
                  <a:lnTo>
                    <a:pt x="451688" y="44586"/>
                  </a:lnTo>
                  <a:lnTo>
                    <a:pt x="421377" y="27681"/>
                  </a:lnTo>
                  <a:lnTo>
                    <a:pt x="414303" y="27681"/>
                  </a:lnTo>
                  <a:lnTo>
                    <a:pt x="368695" y="50528"/>
                  </a:lnTo>
                  <a:lnTo>
                    <a:pt x="365180" y="54439"/>
                  </a:lnTo>
                  <a:lnTo>
                    <a:pt x="364565" y="51363"/>
                  </a:lnTo>
                  <a:lnTo>
                    <a:pt x="339437" y="9430"/>
                  </a:lnTo>
                  <a:lnTo>
                    <a:pt x="312586" y="0"/>
                  </a:lnTo>
                  <a:lnTo>
                    <a:pt x="310389" y="0"/>
                  </a:lnTo>
                  <a:close/>
                </a:path>
              </a:pathLst>
            </a:custGeom>
            <a:ln w="28574">
              <a:solidFill>
                <a:srgbClr val="FFFFFF"/>
              </a:solidFill>
            </a:ln>
          </p:spPr>
          <p:txBody>
            <a:bodyPr wrap="square" lIns="0" tIns="0" rIns="0" bIns="0" rtlCol="0"/>
            <a:lstStyle/>
            <a:p>
              <a:endParaRPr/>
            </a:p>
          </p:txBody>
        </p:sp>
        <p:sp>
          <p:nvSpPr>
            <p:cNvPr id="41" name="object 41"/>
            <p:cNvSpPr/>
            <p:nvPr/>
          </p:nvSpPr>
          <p:spPr>
            <a:xfrm>
              <a:off x="480919" y="3152399"/>
              <a:ext cx="278765" cy="617855"/>
            </a:xfrm>
            <a:custGeom>
              <a:avLst/>
              <a:gdLst/>
              <a:ahLst/>
              <a:cxnLst/>
              <a:rect l="l" t="t" r="r" b="b"/>
              <a:pathLst>
                <a:path w="278765" h="617854">
                  <a:moveTo>
                    <a:pt x="10899" y="617330"/>
                  </a:moveTo>
                  <a:lnTo>
                    <a:pt x="10109" y="617330"/>
                  </a:lnTo>
                  <a:lnTo>
                    <a:pt x="9318" y="617198"/>
                  </a:lnTo>
                  <a:lnTo>
                    <a:pt x="8571" y="616934"/>
                  </a:lnTo>
                  <a:lnTo>
                    <a:pt x="1602" y="606145"/>
                  </a:lnTo>
                  <a:lnTo>
                    <a:pt x="0" y="582179"/>
                  </a:lnTo>
                  <a:lnTo>
                    <a:pt x="3061" y="547029"/>
                  </a:lnTo>
                  <a:lnTo>
                    <a:pt x="10082" y="502690"/>
                  </a:lnTo>
                  <a:lnTo>
                    <a:pt x="20363" y="451155"/>
                  </a:lnTo>
                  <a:lnTo>
                    <a:pt x="33198" y="394415"/>
                  </a:lnTo>
                  <a:lnTo>
                    <a:pt x="47886" y="334466"/>
                  </a:lnTo>
                  <a:lnTo>
                    <a:pt x="63724" y="273299"/>
                  </a:lnTo>
                  <a:lnTo>
                    <a:pt x="80010" y="212909"/>
                  </a:lnTo>
                  <a:lnTo>
                    <a:pt x="96040" y="155288"/>
                  </a:lnTo>
                  <a:lnTo>
                    <a:pt x="111112" y="102430"/>
                  </a:lnTo>
                  <a:lnTo>
                    <a:pt x="124524" y="56328"/>
                  </a:lnTo>
                  <a:lnTo>
                    <a:pt x="153276" y="15279"/>
                  </a:lnTo>
                  <a:lnTo>
                    <a:pt x="199790" y="0"/>
                  </a:lnTo>
                  <a:lnTo>
                    <a:pt x="206309" y="274"/>
                  </a:lnTo>
                  <a:lnTo>
                    <a:pt x="253494" y="21366"/>
                  </a:lnTo>
                  <a:lnTo>
                    <a:pt x="278168" y="77095"/>
                  </a:lnTo>
                  <a:lnTo>
                    <a:pt x="272068" y="108790"/>
                  </a:lnTo>
                  <a:lnTo>
                    <a:pt x="253768" y="152117"/>
                  </a:lnTo>
                  <a:lnTo>
                    <a:pt x="232599" y="201535"/>
                  </a:lnTo>
                  <a:lnTo>
                    <a:pt x="209233" y="255166"/>
                  </a:lnTo>
                  <a:lnTo>
                    <a:pt x="184341" y="311130"/>
                  </a:lnTo>
                  <a:lnTo>
                    <a:pt x="158596" y="367548"/>
                  </a:lnTo>
                  <a:lnTo>
                    <a:pt x="132669" y="422541"/>
                  </a:lnTo>
                  <a:lnTo>
                    <a:pt x="107231" y="474230"/>
                  </a:lnTo>
                  <a:lnTo>
                    <a:pt x="82955" y="520734"/>
                  </a:lnTo>
                  <a:lnTo>
                    <a:pt x="60512" y="560176"/>
                  </a:lnTo>
                  <a:lnTo>
                    <a:pt x="23812" y="610353"/>
                  </a:lnTo>
                  <a:lnTo>
                    <a:pt x="10899" y="617330"/>
                  </a:lnTo>
                  <a:close/>
                </a:path>
              </a:pathLst>
            </a:custGeom>
            <a:solidFill>
              <a:srgbClr val="F3970D"/>
            </a:solidFill>
          </p:spPr>
          <p:txBody>
            <a:bodyPr wrap="square" lIns="0" tIns="0" rIns="0" bIns="0" rtlCol="0"/>
            <a:lstStyle/>
            <a:p>
              <a:endParaRPr/>
            </a:p>
          </p:txBody>
        </p:sp>
        <p:sp>
          <p:nvSpPr>
            <p:cNvPr id="42" name="object 42"/>
            <p:cNvSpPr/>
            <p:nvPr/>
          </p:nvSpPr>
          <p:spPr>
            <a:xfrm>
              <a:off x="584822" y="3203371"/>
              <a:ext cx="146685" cy="125730"/>
            </a:xfrm>
            <a:custGeom>
              <a:avLst/>
              <a:gdLst/>
              <a:ahLst/>
              <a:cxnLst/>
              <a:rect l="l" t="t" r="r" b="b"/>
              <a:pathLst>
                <a:path w="146684" h="125729">
                  <a:moveTo>
                    <a:pt x="65468" y="115201"/>
                  </a:moveTo>
                  <a:lnTo>
                    <a:pt x="58305" y="112522"/>
                  </a:lnTo>
                  <a:lnTo>
                    <a:pt x="12001" y="96126"/>
                  </a:lnTo>
                  <a:lnTo>
                    <a:pt x="11112" y="95821"/>
                  </a:lnTo>
                  <a:lnTo>
                    <a:pt x="10287" y="95643"/>
                  </a:lnTo>
                  <a:lnTo>
                    <a:pt x="9448" y="95643"/>
                  </a:lnTo>
                  <a:lnTo>
                    <a:pt x="2819" y="95643"/>
                  </a:lnTo>
                  <a:lnTo>
                    <a:pt x="53822" y="125222"/>
                  </a:lnTo>
                  <a:lnTo>
                    <a:pt x="55448" y="125653"/>
                  </a:lnTo>
                  <a:lnTo>
                    <a:pt x="63627" y="125653"/>
                  </a:lnTo>
                  <a:lnTo>
                    <a:pt x="65468" y="115201"/>
                  </a:lnTo>
                  <a:close/>
                </a:path>
                <a:path w="146684" h="125729">
                  <a:moveTo>
                    <a:pt x="92138" y="19291"/>
                  </a:moveTo>
                  <a:lnTo>
                    <a:pt x="85153" y="16878"/>
                  </a:lnTo>
                  <a:lnTo>
                    <a:pt x="38836" y="444"/>
                  </a:lnTo>
                  <a:lnTo>
                    <a:pt x="37960" y="127"/>
                  </a:lnTo>
                  <a:lnTo>
                    <a:pt x="37084" y="0"/>
                  </a:lnTo>
                  <a:lnTo>
                    <a:pt x="36296" y="0"/>
                  </a:lnTo>
                  <a:lnTo>
                    <a:pt x="29616" y="0"/>
                  </a:lnTo>
                  <a:lnTo>
                    <a:pt x="26847" y="10414"/>
                  </a:lnTo>
                  <a:lnTo>
                    <a:pt x="34353" y="12966"/>
                  </a:lnTo>
                  <a:lnTo>
                    <a:pt x="80632" y="29565"/>
                  </a:lnTo>
                  <a:lnTo>
                    <a:pt x="81241" y="29743"/>
                  </a:lnTo>
                  <a:lnTo>
                    <a:pt x="90297" y="29743"/>
                  </a:lnTo>
                  <a:lnTo>
                    <a:pt x="92138" y="19291"/>
                  </a:lnTo>
                  <a:close/>
                </a:path>
                <a:path w="146684" h="125729">
                  <a:moveTo>
                    <a:pt x="146392" y="86512"/>
                  </a:moveTo>
                  <a:lnTo>
                    <a:pt x="139458" y="84048"/>
                  </a:lnTo>
                  <a:lnTo>
                    <a:pt x="93141" y="67665"/>
                  </a:lnTo>
                  <a:lnTo>
                    <a:pt x="92265" y="67348"/>
                  </a:lnTo>
                  <a:lnTo>
                    <a:pt x="91389" y="67183"/>
                  </a:lnTo>
                  <a:lnTo>
                    <a:pt x="90601" y="67183"/>
                  </a:lnTo>
                  <a:lnTo>
                    <a:pt x="83921" y="67183"/>
                  </a:lnTo>
                  <a:lnTo>
                    <a:pt x="134924" y="96748"/>
                  </a:lnTo>
                  <a:lnTo>
                    <a:pt x="136385" y="97193"/>
                  </a:lnTo>
                  <a:lnTo>
                    <a:pt x="144551" y="97193"/>
                  </a:lnTo>
                  <a:lnTo>
                    <a:pt x="146392" y="86512"/>
                  </a:lnTo>
                  <a:close/>
                </a:path>
              </a:pathLst>
            </a:custGeom>
            <a:solidFill>
              <a:srgbClr val="000000">
                <a:alpha val="49803"/>
              </a:srgbClr>
            </a:solidFill>
          </p:spPr>
          <p:txBody>
            <a:bodyPr wrap="square" lIns="0" tIns="0" rIns="0" bIns="0" rtlCol="0"/>
            <a:lstStyle/>
            <a:p>
              <a:endParaRPr/>
            </a:p>
          </p:txBody>
        </p:sp>
        <p:pic>
          <p:nvPicPr>
            <p:cNvPr id="43" name="object 43"/>
            <p:cNvPicPr/>
            <p:nvPr/>
          </p:nvPicPr>
          <p:blipFill>
            <a:blip r:embed="rId15" cstate="print"/>
            <a:stretch>
              <a:fillRect/>
            </a:stretch>
          </p:blipFill>
          <p:spPr>
            <a:xfrm>
              <a:off x="557589" y="3375243"/>
              <a:ext cx="125703" cy="65024"/>
            </a:xfrm>
            <a:prstGeom prst="rect">
              <a:avLst/>
            </a:prstGeom>
          </p:spPr>
        </p:pic>
        <p:sp>
          <p:nvSpPr>
            <p:cNvPr id="44" name="object 44"/>
            <p:cNvSpPr/>
            <p:nvPr/>
          </p:nvSpPr>
          <p:spPr>
            <a:xfrm>
              <a:off x="500557" y="3487724"/>
              <a:ext cx="133350" cy="204470"/>
            </a:xfrm>
            <a:custGeom>
              <a:avLst/>
              <a:gdLst/>
              <a:ahLst/>
              <a:cxnLst/>
              <a:rect l="l" t="t" r="r" b="b"/>
              <a:pathLst>
                <a:path w="133350" h="204470">
                  <a:moveTo>
                    <a:pt x="39712" y="193497"/>
                  </a:moveTo>
                  <a:lnTo>
                    <a:pt x="32550" y="190817"/>
                  </a:lnTo>
                  <a:lnTo>
                    <a:pt x="12077" y="183654"/>
                  </a:lnTo>
                  <a:lnTo>
                    <a:pt x="11201" y="183388"/>
                  </a:lnTo>
                  <a:lnTo>
                    <a:pt x="10414" y="183261"/>
                  </a:lnTo>
                  <a:lnTo>
                    <a:pt x="9613" y="183261"/>
                  </a:lnTo>
                  <a:lnTo>
                    <a:pt x="2895" y="183261"/>
                  </a:lnTo>
                  <a:lnTo>
                    <a:pt x="0" y="193586"/>
                  </a:lnTo>
                  <a:lnTo>
                    <a:pt x="7556" y="196354"/>
                  </a:lnTo>
                  <a:lnTo>
                    <a:pt x="28028" y="203555"/>
                  </a:lnTo>
                  <a:lnTo>
                    <a:pt x="28867" y="203733"/>
                  </a:lnTo>
                  <a:lnTo>
                    <a:pt x="29705" y="203949"/>
                  </a:lnTo>
                  <a:lnTo>
                    <a:pt x="37871" y="203949"/>
                  </a:lnTo>
                  <a:lnTo>
                    <a:pt x="39712" y="193497"/>
                  </a:lnTo>
                  <a:close/>
                </a:path>
                <a:path w="133350" h="204470">
                  <a:moveTo>
                    <a:pt x="70650" y="59486"/>
                  </a:moveTo>
                  <a:lnTo>
                    <a:pt x="63487" y="57023"/>
                  </a:lnTo>
                  <a:lnTo>
                    <a:pt x="37477" y="47802"/>
                  </a:lnTo>
                  <a:lnTo>
                    <a:pt x="36550" y="47498"/>
                  </a:lnTo>
                  <a:lnTo>
                    <a:pt x="35712" y="47358"/>
                  </a:lnTo>
                  <a:lnTo>
                    <a:pt x="34925" y="47358"/>
                  </a:lnTo>
                  <a:lnTo>
                    <a:pt x="28244" y="47358"/>
                  </a:lnTo>
                  <a:lnTo>
                    <a:pt x="25438" y="57772"/>
                  </a:lnTo>
                  <a:lnTo>
                    <a:pt x="32943" y="60540"/>
                  </a:lnTo>
                  <a:lnTo>
                    <a:pt x="59004" y="69723"/>
                  </a:lnTo>
                  <a:lnTo>
                    <a:pt x="59613" y="69951"/>
                  </a:lnTo>
                  <a:lnTo>
                    <a:pt x="60413" y="70167"/>
                  </a:lnTo>
                  <a:lnTo>
                    <a:pt x="68808" y="70167"/>
                  </a:lnTo>
                  <a:lnTo>
                    <a:pt x="70650" y="59486"/>
                  </a:lnTo>
                  <a:close/>
                </a:path>
                <a:path w="133350" h="204470">
                  <a:moveTo>
                    <a:pt x="81495" y="125476"/>
                  </a:moveTo>
                  <a:lnTo>
                    <a:pt x="74561" y="123024"/>
                  </a:lnTo>
                  <a:lnTo>
                    <a:pt x="54089" y="115633"/>
                  </a:lnTo>
                  <a:lnTo>
                    <a:pt x="53200" y="115328"/>
                  </a:lnTo>
                  <a:lnTo>
                    <a:pt x="52412" y="115201"/>
                  </a:lnTo>
                  <a:lnTo>
                    <a:pt x="51625" y="115201"/>
                  </a:lnTo>
                  <a:lnTo>
                    <a:pt x="44894" y="115201"/>
                  </a:lnTo>
                  <a:lnTo>
                    <a:pt x="41998" y="125564"/>
                  </a:lnTo>
                  <a:lnTo>
                    <a:pt x="49555" y="128333"/>
                  </a:lnTo>
                  <a:lnTo>
                    <a:pt x="69862" y="135496"/>
                  </a:lnTo>
                  <a:lnTo>
                    <a:pt x="70650" y="135940"/>
                  </a:lnTo>
                  <a:lnTo>
                    <a:pt x="79705" y="135940"/>
                  </a:lnTo>
                  <a:lnTo>
                    <a:pt x="81495" y="125476"/>
                  </a:lnTo>
                  <a:close/>
                </a:path>
                <a:path w="133350" h="204470">
                  <a:moveTo>
                    <a:pt x="132727" y="13792"/>
                  </a:moveTo>
                  <a:lnTo>
                    <a:pt x="125564" y="11341"/>
                  </a:lnTo>
                  <a:lnTo>
                    <a:pt x="95034" y="482"/>
                  </a:lnTo>
                  <a:lnTo>
                    <a:pt x="94157" y="177"/>
                  </a:lnTo>
                  <a:lnTo>
                    <a:pt x="93319" y="0"/>
                  </a:lnTo>
                  <a:lnTo>
                    <a:pt x="92481" y="0"/>
                  </a:lnTo>
                  <a:lnTo>
                    <a:pt x="85852" y="0"/>
                  </a:lnTo>
                  <a:lnTo>
                    <a:pt x="83032" y="10452"/>
                  </a:lnTo>
                  <a:lnTo>
                    <a:pt x="90551" y="13182"/>
                  </a:lnTo>
                  <a:lnTo>
                    <a:pt x="121081" y="24028"/>
                  </a:lnTo>
                  <a:lnTo>
                    <a:pt x="121653" y="24257"/>
                  </a:lnTo>
                  <a:lnTo>
                    <a:pt x="122491" y="24472"/>
                  </a:lnTo>
                  <a:lnTo>
                    <a:pt x="130886" y="24472"/>
                  </a:lnTo>
                  <a:lnTo>
                    <a:pt x="132727" y="13792"/>
                  </a:lnTo>
                  <a:close/>
                </a:path>
              </a:pathLst>
            </a:custGeom>
            <a:solidFill>
              <a:srgbClr val="000000">
                <a:alpha val="49803"/>
              </a:srgbClr>
            </a:solidFill>
          </p:spPr>
          <p:txBody>
            <a:bodyPr wrap="square" lIns="0" tIns="0" rIns="0" bIns="0" rtlCol="0"/>
            <a:lstStyle/>
            <a:p>
              <a:endParaRPr/>
            </a:p>
          </p:txBody>
        </p:sp>
        <p:sp>
          <p:nvSpPr>
            <p:cNvPr id="45" name="object 45"/>
            <p:cNvSpPr/>
            <p:nvPr/>
          </p:nvSpPr>
          <p:spPr>
            <a:xfrm>
              <a:off x="695010" y="2668974"/>
              <a:ext cx="283845" cy="497840"/>
            </a:xfrm>
            <a:custGeom>
              <a:avLst/>
              <a:gdLst/>
              <a:ahLst/>
              <a:cxnLst/>
              <a:rect l="l" t="t" r="r" b="b"/>
              <a:pathLst>
                <a:path w="283844" h="497839">
                  <a:moveTo>
                    <a:pt x="12050" y="497775"/>
                  </a:moveTo>
                  <a:lnTo>
                    <a:pt x="10600" y="497775"/>
                  </a:lnTo>
                  <a:lnTo>
                    <a:pt x="9589" y="497599"/>
                  </a:lnTo>
                  <a:lnTo>
                    <a:pt x="8578" y="497379"/>
                  </a:lnTo>
                  <a:lnTo>
                    <a:pt x="7568" y="496984"/>
                  </a:lnTo>
                  <a:lnTo>
                    <a:pt x="3042" y="495314"/>
                  </a:lnTo>
                  <a:lnTo>
                    <a:pt x="2647" y="489998"/>
                  </a:lnTo>
                  <a:lnTo>
                    <a:pt x="157" y="475813"/>
                  </a:lnTo>
                  <a:lnTo>
                    <a:pt x="0" y="442292"/>
                  </a:lnTo>
                  <a:lnTo>
                    <a:pt x="2956" y="380843"/>
                  </a:lnTo>
                  <a:lnTo>
                    <a:pt x="9809" y="282873"/>
                  </a:lnTo>
                  <a:lnTo>
                    <a:pt x="16097" y="204736"/>
                  </a:lnTo>
                  <a:lnTo>
                    <a:pt x="22136" y="134933"/>
                  </a:lnTo>
                  <a:lnTo>
                    <a:pt x="26891" y="83133"/>
                  </a:lnTo>
                  <a:lnTo>
                    <a:pt x="33409" y="36765"/>
                  </a:lnTo>
                  <a:lnTo>
                    <a:pt x="58020" y="1129"/>
                  </a:lnTo>
                  <a:lnTo>
                    <a:pt x="64204" y="0"/>
                  </a:lnTo>
                  <a:lnTo>
                    <a:pt x="64863" y="0"/>
                  </a:lnTo>
                  <a:lnTo>
                    <a:pt x="66137" y="87"/>
                  </a:lnTo>
                  <a:lnTo>
                    <a:pt x="72500" y="2151"/>
                  </a:lnTo>
                  <a:lnTo>
                    <a:pt x="78022" y="6678"/>
                  </a:lnTo>
                  <a:lnTo>
                    <a:pt x="82526" y="13401"/>
                  </a:lnTo>
                  <a:lnTo>
                    <a:pt x="61656" y="13401"/>
                  </a:lnTo>
                  <a:lnTo>
                    <a:pt x="57525" y="16300"/>
                  </a:lnTo>
                  <a:lnTo>
                    <a:pt x="42806" y="59096"/>
                  </a:lnTo>
                  <a:lnTo>
                    <a:pt x="36135" y="129046"/>
                  </a:lnTo>
                  <a:lnTo>
                    <a:pt x="31078" y="187228"/>
                  </a:lnTo>
                  <a:lnTo>
                    <a:pt x="25680" y="252905"/>
                  </a:lnTo>
                  <a:lnTo>
                    <a:pt x="20547" y="320093"/>
                  </a:lnTo>
                  <a:lnTo>
                    <a:pt x="16285" y="382811"/>
                  </a:lnTo>
                  <a:lnTo>
                    <a:pt x="13499" y="435075"/>
                  </a:lnTo>
                  <a:lnTo>
                    <a:pt x="46560" y="435075"/>
                  </a:lnTo>
                  <a:lnTo>
                    <a:pt x="42586" y="444126"/>
                  </a:lnTo>
                  <a:lnTo>
                    <a:pt x="58937" y="444126"/>
                  </a:lnTo>
                  <a:lnTo>
                    <a:pt x="49012" y="457637"/>
                  </a:lnTo>
                  <a:lnTo>
                    <a:pt x="27462" y="484102"/>
                  </a:lnTo>
                  <a:lnTo>
                    <a:pt x="16136" y="494304"/>
                  </a:lnTo>
                  <a:lnTo>
                    <a:pt x="13895" y="496984"/>
                  </a:lnTo>
                  <a:lnTo>
                    <a:pt x="12050" y="497775"/>
                  </a:lnTo>
                  <a:close/>
                </a:path>
                <a:path w="283844" h="497839">
                  <a:moveTo>
                    <a:pt x="46560" y="435075"/>
                  </a:moveTo>
                  <a:lnTo>
                    <a:pt x="13499" y="435075"/>
                  </a:lnTo>
                  <a:lnTo>
                    <a:pt x="18377" y="417335"/>
                  </a:lnTo>
                  <a:lnTo>
                    <a:pt x="22902" y="401067"/>
                  </a:lnTo>
                  <a:lnTo>
                    <a:pt x="32086" y="347974"/>
                  </a:lnTo>
                  <a:lnTo>
                    <a:pt x="41664" y="289216"/>
                  </a:lnTo>
                  <a:lnTo>
                    <a:pt x="51055" y="229146"/>
                  </a:lnTo>
                  <a:lnTo>
                    <a:pt x="59678" y="172115"/>
                  </a:lnTo>
                  <a:lnTo>
                    <a:pt x="66958" y="122453"/>
                  </a:lnTo>
                  <a:lnTo>
                    <a:pt x="72493" y="83133"/>
                  </a:lnTo>
                  <a:lnTo>
                    <a:pt x="75913" y="44580"/>
                  </a:lnTo>
                  <a:lnTo>
                    <a:pt x="74972" y="35508"/>
                  </a:lnTo>
                  <a:lnTo>
                    <a:pt x="73123" y="26538"/>
                  </a:lnTo>
                  <a:lnTo>
                    <a:pt x="70443" y="17311"/>
                  </a:lnTo>
                  <a:lnTo>
                    <a:pt x="66752" y="13840"/>
                  </a:lnTo>
                  <a:lnTo>
                    <a:pt x="64512" y="13401"/>
                  </a:lnTo>
                  <a:lnTo>
                    <a:pt x="82526" y="13401"/>
                  </a:lnTo>
                  <a:lnTo>
                    <a:pt x="89470" y="44580"/>
                  </a:lnTo>
                  <a:lnTo>
                    <a:pt x="89345" y="56467"/>
                  </a:lnTo>
                  <a:lnTo>
                    <a:pt x="77786" y="142095"/>
                  </a:lnTo>
                  <a:lnTo>
                    <a:pt x="67597" y="210773"/>
                  </a:lnTo>
                  <a:lnTo>
                    <a:pt x="55680" y="287970"/>
                  </a:lnTo>
                  <a:lnTo>
                    <a:pt x="53835" y="299042"/>
                  </a:lnTo>
                  <a:lnTo>
                    <a:pt x="67886" y="299042"/>
                  </a:lnTo>
                  <a:lnTo>
                    <a:pt x="51493" y="352554"/>
                  </a:lnTo>
                  <a:lnTo>
                    <a:pt x="36215" y="404142"/>
                  </a:lnTo>
                  <a:lnTo>
                    <a:pt x="34964" y="411089"/>
                  </a:lnTo>
                  <a:lnTo>
                    <a:pt x="33329" y="419763"/>
                  </a:lnTo>
                  <a:lnTo>
                    <a:pt x="31514" y="429143"/>
                  </a:lnTo>
                  <a:lnTo>
                    <a:pt x="49124" y="429143"/>
                  </a:lnTo>
                  <a:lnTo>
                    <a:pt x="46560" y="435075"/>
                  </a:lnTo>
                  <a:close/>
                </a:path>
                <a:path w="283844" h="497839">
                  <a:moveTo>
                    <a:pt x="67886" y="299042"/>
                  </a:moveTo>
                  <a:lnTo>
                    <a:pt x="53835" y="299042"/>
                  </a:lnTo>
                  <a:lnTo>
                    <a:pt x="56119" y="291661"/>
                  </a:lnTo>
                  <a:lnTo>
                    <a:pt x="79587" y="217011"/>
                  </a:lnTo>
                  <a:lnTo>
                    <a:pt x="100810" y="150872"/>
                  </a:lnTo>
                  <a:lnTo>
                    <a:pt x="116999" y="101292"/>
                  </a:lnTo>
                  <a:lnTo>
                    <a:pt x="133950" y="57190"/>
                  </a:lnTo>
                  <a:lnTo>
                    <a:pt x="162842" y="28455"/>
                  </a:lnTo>
                  <a:lnTo>
                    <a:pt x="168293" y="27681"/>
                  </a:lnTo>
                  <a:lnTo>
                    <a:pt x="170226" y="27681"/>
                  </a:lnTo>
                  <a:lnTo>
                    <a:pt x="185431" y="41301"/>
                  </a:lnTo>
                  <a:lnTo>
                    <a:pt x="165745" y="41301"/>
                  </a:lnTo>
                  <a:lnTo>
                    <a:pt x="161439" y="43323"/>
                  </a:lnTo>
                  <a:lnTo>
                    <a:pt x="138064" y="81021"/>
                  </a:lnTo>
                  <a:lnTo>
                    <a:pt x="119298" y="137321"/>
                  </a:lnTo>
                  <a:lnTo>
                    <a:pt x="104079" y="184369"/>
                  </a:lnTo>
                  <a:lnTo>
                    <a:pt x="86793" y="238621"/>
                  </a:lnTo>
                  <a:lnTo>
                    <a:pt x="68808" y="296031"/>
                  </a:lnTo>
                  <a:lnTo>
                    <a:pt x="67886" y="299042"/>
                  </a:lnTo>
                  <a:close/>
                </a:path>
                <a:path w="283844" h="497839">
                  <a:moveTo>
                    <a:pt x="49124" y="429143"/>
                  </a:moveTo>
                  <a:lnTo>
                    <a:pt x="31514" y="429143"/>
                  </a:lnTo>
                  <a:lnTo>
                    <a:pt x="34555" y="423455"/>
                  </a:lnTo>
                  <a:lnTo>
                    <a:pt x="37880" y="417335"/>
                  </a:lnTo>
                  <a:lnTo>
                    <a:pt x="41417" y="410904"/>
                  </a:lnTo>
                  <a:lnTo>
                    <a:pt x="45047" y="404362"/>
                  </a:lnTo>
                  <a:lnTo>
                    <a:pt x="65726" y="354640"/>
                  </a:lnTo>
                  <a:lnTo>
                    <a:pt x="87820" y="300115"/>
                  </a:lnTo>
                  <a:lnTo>
                    <a:pt x="109880" y="244686"/>
                  </a:lnTo>
                  <a:lnTo>
                    <a:pt x="130458" y="192250"/>
                  </a:lnTo>
                  <a:lnTo>
                    <a:pt x="148106" y="146704"/>
                  </a:lnTo>
                  <a:lnTo>
                    <a:pt x="168820" y="91874"/>
                  </a:lnTo>
                  <a:lnTo>
                    <a:pt x="174830" y="53694"/>
                  </a:lnTo>
                  <a:lnTo>
                    <a:pt x="174532" y="46618"/>
                  </a:lnTo>
                  <a:lnTo>
                    <a:pt x="171676" y="42312"/>
                  </a:lnTo>
                  <a:lnTo>
                    <a:pt x="168996" y="41301"/>
                  </a:lnTo>
                  <a:lnTo>
                    <a:pt x="185431" y="41301"/>
                  </a:lnTo>
                  <a:lnTo>
                    <a:pt x="187035" y="45434"/>
                  </a:lnTo>
                  <a:lnTo>
                    <a:pt x="188461" y="55010"/>
                  </a:lnTo>
                  <a:lnTo>
                    <a:pt x="188263" y="65108"/>
                  </a:lnTo>
                  <a:lnTo>
                    <a:pt x="171679" y="122477"/>
                  </a:lnTo>
                  <a:lnTo>
                    <a:pt x="153574" y="169590"/>
                  </a:lnTo>
                  <a:lnTo>
                    <a:pt x="128356" y="234298"/>
                  </a:lnTo>
                  <a:lnTo>
                    <a:pt x="97509" y="312136"/>
                  </a:lnTo>
                  <a:lnTo>
                    <a:pt x="113028" y="312136"/>
                  </a:lnTo>
                  <a:lnTo>
                    <a:pt x="83570" y="363333"/>
                  </a:lnTo>
                  <a:lnTo>
                    <a:pt x="57130" y="410294"/>
                  </a:lnTo>
                  <a:lnTo>
                    <a:pt x="53127" y="419763"/>
                  </a:lnTo>
                  <a:lnTo>
                    <a:pt x="49124" y="429143"/>
                  </a:lnTo>
                  <a:close/>
                </a:path>
                <a:path w="283844" h="497839">
                  <a:moveTo>
                    <a:pt x="113028" y="312136"/>
                  </a:moveTo>
                  <a:lnTo>
                    <a:pt x="97509" y="312136"/>
                  </a:lnTo>
                  <a:lnTo>
                    <a:pt x="101991" y="304579"/>
                  </a:lnTo>
                  <a:lnTo>
                    <a:pt x="141435" y="237052"/>
                  </a:lnTo>
                  <a:lnTo>
                    <a:pt x="176817" y="177306"/>
                  </a:lnTo>
                  <a:lnTo>
                    <a:pt x="203632" y="132579"/>
                  </a:lnTo>
                  <a:lnTo>
                    <a:pt x="230048" y="93286"/>
                  </a:lnTo>
                  <a:lnTo>
                    <a:pt x="259684" y="71750"/>
                  </a:lnTo>
                  <a:lnTo>
                    <a:pt x="269219" y="71750"/>
                  </a:lnTo>
                  <a:lnTo>
                    <a:pt x="272470" y="72673"/>
                  </a:lnTo>
                  <a:lnTo>
                    <a:pt x="275326" y="74475"/>
                  </a:lnTo>
                  <a:lnTo>
                    <a:pt x="282809" y="85240"/>
                  </a:lnTo>
                  <a:lnTo>
                    <a:pt x="266055" y="85240"/>
                  </a:lnTo>
                  <a:lnTo>
                    <a:pt x="265528" y="85327"/>
                  </a:lnTo>
                  <a:lnTo>
                    <a:pt x="262848" y="85327"/>
                  </a:lnTo>
                  <a:lnTo>
                    <a:pt x="258762" y="86558"/>
                  </a:lnTo>
                  <a:lnTo>
                    <a:pt x="228620" y="117314"/>
                  </a:lnTo>
                  <a:lnTo>
                    <a:pt x="197846" y="168188"/>
                  </a:lnTo>
                  <a:lnTo>
                    <a:pt x="172496" y="210773"/>
                  </a:lnTo>
                  <a:lnTo>
                    <a:pt x="143501" y="259924"/>
                  </a:lnTo>
                  <a:lnTo>
                    <a:pt x="113028" y="312136"/>
                  </a:lnTo>
                  <a:close/>
                </a:path>
                <a:path w="283844" h="497839">
                  <a:moveTo>
                    <a:pt x="58937" y="444126"/>
                  </a:moveTo>
                  <a:lnTo>
                    <a:pt x="42586" y="444126"/>
                  </a:lnTo>
                  <a:lnTo>
                    <a:pt x="73538" y="401693"/>
                  </a:lnTo>
                  <a:lnTo>
                    <a:pt x="109766" y="350421"/>
                  </a:lnTo>
                  <a:lnTo>
                    <a:pt x="148021" y="295265"/>
                  </a:lnTo>
                  <a:lnTo>
                    <a:pt x="185052" y="241183"/>
                  </a:lnTo>
                  <a:lnTo>
                    <a:pt x="217610" y="193130"/>
                  </a:lnTo>
                  <a:lnTo>
                    <a:pt x="242443" y="156061"/>
                  </a:lnTo>
                  <a:lnTo>
                    <a:pt x="265421" y="117525"/>
                  </a:lnTo>
                  <a:lnTo>
                    <a:pt x="270809" y="91490"/>
                  </a:lnTo>
                  <a:lnTo>
                    <a:pt x="268164" y="85723"/>
                  </a:lnTo>
                  <a:lnTo>
                    <a:pt x="267593" y="85459"/>
                  </a:lnTo>
                  <a:lnTo>
                    <a:pt x="266978" y="85240"/>
                  </a:lnTo>
                  <a:lnTo>
                    <a:pt x="282809" y="85240"/>
                  </a:lnTo>
                  <a:lnTo>
                    <a:pt x="283293" y="85936"/>
                  </a:lnTo>
                  <a:lnTo>
                    <a:pt x="283598" y="102831"/>
                  </a:lnTo>
                  <a:lnTo>
                    <a:pt x="277810" y="122477"/>
                  </a:lnTo>
                  <a:lnTo>
                    <a:pt x="253074" y="164058"/>
                  </a:lnTo>
                  <a:lnTo>
                    <a:pt x="224051" y="207371"/>
                  </a:lnTo>
                  <a:lnTo>
                    <a:pt x="185075" y="264862"/>
                  </a:lnTo>
                  <a:lnTo>
                    <a:pt x="140744" y="329360"/>
                  </a:lnTo>
                  <a:lnTo>
                    <a:pt x="85276" y="408270"/>
                  </a:lnTo>
                  <a:lnTo>
                    <a:pt x="58937" y="444126"/>
                  </a:lnTo>
                  <a:close/>
                </a:path>
              </a:pathLst>
            </a:custGeom>
            <a:solidFill>
              <a:srgbClr val="BED368"/>
            </a:solidFill>
          </p:spPr>
          <p:txBody>
            <a:bodyPr wrap="square" lIns="0" tIns="0" rIns="0" bIns="0" rtlCol="0"/>
            <a:lstStyle/>
            <a:p>
              <a:endParaRPr/>
            </a:p>
          </p:txBody>
        </p:sp>
        <p:pic>
          <p:nvPicPr>
            <p:cNvPr id="46" name="object 46"/>
            <p:cNvPicPr/>
            <p:nvPr/>
          </p:nvPicPr>
          <p:blipFill>
            <a:blip r:embed="rId16" cstate="print"/>
            <a:stretch>
              <a:fillRect/>
            </a:stretch>
          </p:blipFill>
          <p:spPr>
            <a:xfrm>
              <a:off x="60726" y="4115989"/>
              <a:ext cx="1453210" cy="1027510"/>
            </a:xfrm>
            <a:prstGeom prst="rect">
              <a:avLst/>
            </a:prstGeom>
          </p:spPr>
        </p:pic>
        <p:pic>
          <p:nvPicPr>
            <p:cNvPr id="47" name="object 47"/>
            <p:cNvPicPr/>
            <p:nvPr/>
          </p:nvPicPr>
          <p:blipFill>
            <a:blip r:embed="rId17" cstate="print"/>
            <a:stretch>
              <a:fillRect/>
            </a:stretch>
          </p:blipFill>
          <p:spPr>
            <a:xfrm>
              <a:off x="0" y="4154089"/>
              <a:ext cx="1456786" cy="989410"/>
            </a:xfrm>
            <a:prstGeom prst="rect">
              <a:avLst/>
            </a:prstGeom>
          </p:spPr>
        </p:pic>
      </p:grpSp>
      <p:sp>
        <p:nvSpPr>
          <p:cNvPr id="48" name="object 48"/>
          <p:cNvSpPr txBox="1"/>
          <p:nvPr/>
        </p:nvSpPr>
        <p:spPr>
          <a:xfrm>
            <a:off x="1662955" y="1951389"/>
            <a:ext cx="5949315" cy="1838960"/>
          </a:xfrm>
          <a:prstGeom prst="rect">
            <a:avLst/>
          </a:prstGeom>
        </p:spPr>
        <p:txBody>
          <a:bodyPr vert="horz" wrap="square" lIns="0" tIns="12700" rIns="0" bIns="0" rtlCol="0">
            <a:spAutoFit/>
          </a:bodyPr>
          <a:lstStyle/>
          <a:p>
            <a:pPr marL="371475" indent="-358775">
              <a:lnSpc>
                <a:spcPct val="100000"/>
              </a:lnSpc>
              <a:spcBef>
                <a:spcPts val="100"/>
              </a:spcBef>
              <a:buFont typeface="Arial MT"/>
              <a:buChar char="●"/>
              <a:tabLst>
                <a:tab pos="371475" algn="l"/>
              </a:tabLst>
            </a:pPr>
            <a:r>
              <a:rPr sz="1700" u="heavy" spc="-10" dirty="0">
                <a:uFill>
                  <a:solidFill>
                    <a:srgbClr val="000000"/>
                  </a:solidFill>
                </a:uFill>
                <a:latin typeface="Tahoma"/>
                <a:cs typeface="Tahoma"/>
                <a:hlinkClick r:id="rId18"/>
              </a:rPr>
              <a:t>https://ieeexplore.ieee.org/document/10083648</a:t>
            </a:r>
            <a:endParaRPr sz="1700" dirty="0">
              <a:latin typeface="Tahoma"/>
              <a:cs typeface="Tahoma"/>
            </a:endParaRPr>
          </a:p>
          <a:p>
            <a:pPr marL="371475" marR="34925" indent="-359410">
              <a:lnSpc>
                <a:spcPct val="100000"/>
              </a:lnSpc>
              <a:buFont typeface="Arial MT"/>
              <a:buChar char="●"/>
              <a:tabLst>
                <a:tab pos="371475" algn="l"/>
              </a:tabLst>
            </a:pPr>
            <a:r>
              <a:rPr sz="1700" u="heavy" dirty="0">
                <a:uFill>
                  <a:solidFill>
                    <a:srgbClr val="000000"/>
                  </a:solidFill>
                </a:uFill>
                <a:latin typeface="Tahoma"/>
                <a:cs typeface="Tahoma"/>
                <a:hlinkClick r:id="rId19"/>
              </a:rPr>
              <a:t>https://www.irjet.net/archives/V11/i4/IRJET-</a:t>
            </a:r>
            <a:r>
              <a:rPr sz="1700" u="heavy" spc="-10" dirty="0">
                <a:uFill>
                  <a:solidFill>
                    <a:srgbClr val="000000"/>
                  </a:solidFill>
                </a:uFill>
                <a:latin typeface="Tahoma"/>
                <a:cs typeface="Tahoma"/>
                <a:hlinkClick r:id="rId19"/>
              </a:rPr>
              <a:t>V11I4304.p</a:t>
            </a:r>
            <a:r>
              <a:rPr sz="1700" spc="-10" dirty="0">
                <a:latin typeface="Tahoma"/>
                <a:cs typeface="Tahoma"/>
              </a:rPr>
              <a:t> </a:t>
            </a:r>
            <a:r>
              <a:rPr sz="1700" u="heavy" spc="85" dirty="0">
                <a:uFill>
                  <a:solidFill>
                    <a:srgbClr val="000000"/>
                  </a:solidFill>
                </a:uFill>
                <a:latin typeface="Tahoma"/>
                <a:cs typeface="Tahoma"/>
                <a:hlinkClick r:id="rId19"/>
              </a:rPr>
              <a:t>df</a:t>
            </a:r>
            <a:endParaRPr sz="1700" dirty="0">
              <a:latin typeface="Tahoma"/>
              <a:cs typeface="Tahoma"/>
            </a:endParaRPr>
          </a:p>
          <a:p>
            <a:pPr marL="371475" indent="-358775">
              <a:lnSpc>
                <a:spcPct val="100000"/>
              </a:lnSpc>
              <a:buFont typeface="Arial MT"/>
              <a:buChar char="●"/>
              <a:tabLst>
                <a:tab pos="371475" algn="l"/>
              </a:tabLst>
            </a:pPr>
            <a:r>
              <a:rPr sz="1700" u="heavy" spc="45" dirty="0">
                <a:uFill>
                  <a:solidFill>
                    <a:srgbClr val="000000"/>
                  </a:solidFill>
                </a:uFill>
                <a:latin typeface="Tahoma"/>
                <a:cs typeface="Tahoma"/>
                <a:hlinkClick r:id="rId20"/>
              </a:rPr>
              <a:t>https://ijesr.org/admin/uploads/CalorieWise%20Deep</a:t>
            </a:r>
            <a:endParaRPr sz="1700" dirty="0">
              <a:latin typeface="Tahoma"/>
              <a:cs typeface="Tahoma"/>
            </a:endParaRPr>
          </a:p>
          <a:p>
            <a:pPr marL="371475" marR="5080">
              <a:lnSpc>
                <a:spcPct val="100000"/>
              </a:lnSpc>
            </a:pPr>
            <a:r>
              <a:rPr sz="1700" u="heavy" spc="-10" dirty="0">
                <a:uFill>
                  <a:solidFill>
                    <a:srgbClr val="000000"/>
                  </a:solidFill>
                </a:uFill>
                <a:latin typeface="Tahoma"/>
                <a:cs typeface="Tahoma"/>
                <a:hlinkClick r:id="rId20"/>
              </a:rPr>
              <a:t>%20Learning%20for%20Food%20Image%20Analysis%2</a:t>
            </a:r>
            <a:r>
              <a:rPr sz="1700" spc="-10" dirty="0">
                <a:latin typeface="Tahoma"/>
                <a:cs typeface="Tahoma"/>
              </a:rPr>
              <a:t> </a:t>
            </a:r>
            <a:r>
              <a:rPr sz="1700" u="heavy" spc="-10" dirty="0">
                <a:uFill>
                  <a:solidFill>
                    <a:srgbClr val="000000"/>
                  </a:solidFill>
                </a:uFill>
                <a:latin typeface="Tahoma"/>
                <a:cs typeface="Tahoma"/>
                <a:hlinkClick r:id="rId20"/>
              </a:rPr>
              <a:t>0and%20Calorie%20Estimation%E2%80%9D.pdf</a:t>
            </a:r>
            <a:endParaRPr sz="1700" dirty="0">
              <a:latin typeface="Tahoma"/>
              <a:cs typeface="Tahoma"/>
            </a:endParaRPr>
          </a:p>
          <a:p>
            <a:pPr marL="371475" indent="-358775">
              <a:lnSpc>
                <a:spcPct val="100000"/>
              </a:lnSpc>
              <a:buFont typeface="Arial MT"/>
              <a:buChar char="●"/>
              <a:tabLst>
                <a:tab pos="371475" algn="l"/>
              </a:tabLst>
            </a:pPr>
            <a:r>
              <a:rPr sz="1700" spc="45" dirty="0">
                <a:latin typeface="Tahoma"/>
                <a:cs typeface="Tahoma"/>
              </a:rPr>
              <a:t>https://ijcrt.org/papers/IJCRTAB02033.pdf</a:t>
            </a:r>
            <a:endParaRPr sz="1700" dirty="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5707"/>
            <a:ext cx="9163685" cy="5172075"/>
            <a:chOff x="-4834" y="-14287"/>
            <a:chExt cx="9163685" cy="5172075"/>
          </a:xfrm>
        </p:grpSpPr>
        <p:pic>
          <p:nvPicPr>
            <p:cNvPr id="3" name="object 3"/>
            <p:cNvPicPr/>
            <p:nvPr/>
          </p:nvPicPr>
          <p:blipFill>
            <a:blip r:embed="rId2" cstate="print"/>
            <a:stretch>
              <a:fillRect/>
            </a:stretch>
          </p:blipFill>
          <p:spPr>
            <a:xfrm>
              <a:off x="150017" y="4733481"/>
              <a:ext cx="805530" cy="410018"/>
            </a:xfrm>
            <a:prstGeom prst="rect">
              <a:avLst/>
            </a:prstGeom>
          </p:spPr>
        </p:pic>
        <p:sp>
          <p:nvSpPr>
            <p:cNvPr id="4" name="object 4"/>
            <p:cNvSpPr/>
            <p:nvPr/>
          </p:nvSpPr>
          <p:spPr>
            <a:xfrm>
              <a:off x="221565" y="4786267"/>
              <a:ext cx="662305" cy="357505"/>
            </a:xfrm>
            <a:custGeom>
              <a:avLst/>
              <a:gdLst/>
              <a:ahLst/>
              <a:cxnLst/>
              <a:rect l="l" t="t" r="r" b="b"/>
              <a:pathLst>
                <a:path w="662305" h="357504">
                  <a:moveTo>
                    <a:pt x="661408" y="357232"/>
                  </a:moveTo>
                  <a:lnTo>
                    <a:pt x="4890" y="357232"/>
                  </a:lnTo>
                  <a:lnTo>
                    <a:pt x="2063" y="342712"/>
                  </a:lnTo>
                  <a:lnTo>
                    <a:pt x="0" y="298695"/>
                  </a:lnTo>
                  <a:lnTo>
                    <a:pt x="4472" y="255259"/>
                  </a:lnTo>
                  <a:lnTo>
                    <a:pt x="15503" y="212944"/>
                  </a:lnTo>
                  <a:lnTo>
                    <a:pt x="33117" y="172288"/>
                  </a:lnTo>
                  <a:lnTo>
                    <a:pt x="57336" y="133832"/>
                  </a:lnTo>
                  <a:lnTo>
                    <a:pt x="88184" y="98114"/>
                  </a:lnTo>
                  <a:lnTo>
                    <a:pt x="124626" y="66526"/>
                  </a:lnTo>
                  <a:lnTo>
                    <a:pt x="164351" y="40949"/>
                  </a:lnTo>
                  <a:lnTo>
                    <a:pt x="206678" y="21444"/>
                  </a:lnTo>
                  <a:lnTo>
                    <a:pt x="250923" y="8076"/>
                  </a:lnTo>
                  <a:lnTo>
                    <a:pt x="296403" y="907"/>
                  </a:lnTo>
                  <a:lnTo>
                    <a:pt x="342434" y="0"/>
                  </a:lnTo>
                  <a:lnTo>
                    <a:pt x="388333" y="5417"/>
                  </a:lnTo>
                  <a:lnTo>
                    <a:pt x="433418" y="17223"/>
                  </a:lnTo>
                  <a:lnTo>
                    <a:pt x="477004" y="35479"/>
                  </a:lnTo>
                  <a:lnTo>
                    <a:pt x="518409" y="60249"/>
                  </a:lnTo>
                  <a:lnTo>
                    <a:pt x="602589" y="60249"/>
                  </a:lnTo>
                  <a:lnTo>
                    <a:pt x="609255" y="68998"/>
                  </a:lnTo>
                  <a:lnTo>
                    <a:pt x="613541" y="79568"/>
                  </a:lnTo>
                  <a:lnTo>
                    <a:pt x="614959" y="90844"/>
                  </a:lnTo>
                  <a:lnTo>
                    <a:pt x="613413" y="102229"/>
                  </a:lnTo>
                  <a:lnTo>
                    <a:pt x="601854" y="143695"/>
                  </a:lnTo>
                  <a:lnTo>
                    <a:pt x="626629" y="185094"/>
                  </a:lnTo>
                  <a:lnTo>
                    <a:pt x="644894" y="228666"/>
                  </a:lnTo>
                  <a:lnTo>
                    <a:pt x="656712" y="273731"/>
                  </a:lnTo>
                  <a:lnTo>
                    <a:pt x="662142" y="319609"/>
                  </a:lnTo>
                  <a:lnTo>
                    <a:pt x="661408" y="357232"/>
                  </a:lnTo>
                  <a:close/>
                </a:path>
                <a:path w="662305" h="357504">
                  <a:moveTo>
                    <a:pt x="602589" y="60249"/>
                  </a:moveTo>
                  <a:lnTo>
                    <a:pt x="518409" y="60249"/>
                  </a:lnTo>
                  <a:lnTo>
                    <a:pt x="559875" y="48691"/>
                  </a:lnTo>
                  <a:lnTo>
                    <a:pt x="571315" y="47055"/>
                  </a:lnTo>
                  <a:lnTo>
                    <a:pt x="582566" y="48464"/>
                  </a:lnTo>
                  <a:lnTo>
                    <a:pt x="593052" y="52748"/>
                  </a:lnTo>
                  <a:lnTo>
                    <a:pt x="602197" y="59735"/>
                  </a:lnTo>
                  <a:lnTo>
                    <a:pt x="602589" y="60249"/>
                  </a:lnTo>
                  <a:close/>
                </a:path>
              </a:pathLst>
            </a:custGeom>
            <a:solidFill>
              <a:srgbClr val="FFFFFF"/>
            </a:solidFill>
          </p:spPr>
          <p:txBody>
            <a:bodyPr wrap="square" lIns="0" tIns="0" rIns="0" bIns="0" rtlCol="0"/>
            <a:lstStyle/>
            <a:p>
              <a:endParaRPr/>
            </a:p>
          </p:txBody>
        </p:sp>
        <p:sp>
          <p:nvSpPr>
            <p:cNvPr id="5" name="object 5"/>
            <p:cNvSpPr/>
            <p:nvPr/>
          </p:nvSpPr>
          <p:spPr>
            <a:xfrm>
              <a:off x="221565" y="4786267"/>
              <a:ext cx="662305" cy="357505"/>
            </a:xfrm>
            <a:custGeom>
              <a:avLst/>
              <a:gdLst/>
              <a:ahLst/>
              <a:cxnLst/>
              <a:rect l="l" t="t" r="r" b="b"/>
              <a:pathLst>
                <a:path w="662305" h="357504">
                  <a:moveTo>
                    <a:pt x="602197" y="59735"/>
                  </a:moveTo>
                  <a:lnTo>
                    <a:pt x="593052" y="52748"/>
                  </a:lnTo>
                  <a:lnTo>
                    <a:pt x="582567" y="48464"/>
                  </a:lnTo>
                  <a:lnTo>
                    <a:pt x="571315" y="47055"/>
                  </a:lnTo>
                  <a:lnTo>
                    <a:pt x="559875" y="48691"/>
                  </a:lnTo>
                  <a:lnTo>
                    <a:pt x="518409" y="60249"/>
                  </a:lnTo>
                  <a:lnTo>
                    <a:pt x="477004" y="35479"/>
                  </a:lnTo>
                  <a:lnTo>
                    <a:pt x="433418" y="17223"/>
                  </a:lnTo>
                  <a:lnTo>
                    <a:pt x="388333" y="5417"/>
                  </a:lnTo>
                  <a:lnTo>
                    <a:pt x="342434" y="0"/>
                  </a:lnTo>
                  <a:lnTo>
                    <a:pt x="296403" y="907"/>
                  </a:lnTo>
                  <a:lnTo>
                    <a:pt x="250923" y="8076"/>
                  </a:lnTo>
                  <a:lnTo>
                    <a:pt x="206678" y="21444"/>
                  </a:lnTo>
                  <a:lnTo>
                    <a:pt x="164351" y="40949"/>
                  </a:lnTo>
                  <a:lnTo>
                    <a:pt x="124626" y="66526"/>
                  </a:lnTo>
                  <a:lnTo>
                    <a:pt x="88184" y="98114"/>
                  </a:lnTo>
                  <a:lnTo>
                    <a:pt x="57336" y="133832"/>
                  </a:lnTo>
                  <a:lnTo>
                    <a:pt x="33117" y="172288"/>
                  </a:lnTo>
                  <a:lnTo>
                    <a:pt x="15503" y="212944"/>
                  </a:lnTo>
                  <a:lnTo>
                    <a:pt x="4472" y="255259"/>
                  </a:lnTo>
                  <a:lnTo>
                    <a:pt x="0" y="298695"/>
                  </a:lnTo>
                  <a:lnTo>
                    <a:pt x="2063" y="342712"/>
                  </a:lnTo>
                  <a:lnTo>
                    <a:pt x="4890" y="357232"/>
                  </a:lnTo>
                </a:path>
                <a:path w="662305" h="357504">
                  <a:moveTo>
                    <a:pt x="661408" y="357232"/>
                  </a:moveTo>
                  <a:lnTo>
                    <a:pt x="656712" y="273731"/>
                  </a:lnTo>
                  <a:lnTo>
                    <a:pt x="644894" y="228666"/>
                  </a:lnTo>
                  <a:lnTo>
                    <a:pt x="626629" y="185094"/>
                  </a:lnTo>
                  <a:lnTo>
                    <a:pt x="601854" y="143695"/>
                  </a:lnTo>
                  <a:lnTo>
                    <a:pt x="613413" y="102229"/>
                  </a:lnTo>
                  <a:lnTo>
                    <a:pt x="614959" y="90844"/>
                  </a:lnTo>
                  <a:lnTo>
                    <a:pt x="613541" y="79568"/>
                  </a:lnTo>
                  <a:lnTo>
                    <a:pt x="609255" y="68998"/>
                  </a:lnTo>
                  <a:lnTo>
                    <a:pt x="602197" y="59735"/>
                  </a:lnTo>
                </a:path>
              </a:pathLst>
            </a:custGeom>
            <a:ln w="28574">
              <a:solidFill>
                <a:srgbClr val="FFFFFF"/>
              </a:solidFill>
            </a:ln>
          </p:spPr>
          <p:txBody>
            <a:bodyPr wrap="square" lIns="0" tIns="0" rIns="0" bIns="0" rtlCol="0"/>
            <a:lstStyle/>
            <a:p>
              <a:endParaRPr/>
            </a:p>
          </p:txBody>
        </p:sp>
        <p:sp>
          <p:nvSpPr>
            <p:cNvPr id="6" name="object 6"/>
            <p:cNvSpPr/>
            <p:nvPr/>
          </p:nvSpPr>
          <p:spPr>
            <a:xfrm>
              <a:off x="259367" y="4823553"/>
              <a:ext cx="587375" cy="320040"/>
            </a:xfrm>
            <a:custGeom>
              <a:avLst/>
              <a:gdLst/>
              <a:ahLst/>
              <a:cxnLst/>
              <a:rect l="l" t="t" r="r" b="b"/>
              <a:pathLst>
                <a:path w="587375" h="320039">
                  <a:moveTo>
                    <a:pt x="585187" y="319946"/>
                  </a:moveTo>
                  <a:lnTo>
                    <a:pt x="4983" y="319946"/>
                  </a:lnTo>
                  <a:lnTo>
                    <a:pt x="0" y="288114"/>
                  </a:lnTo>
                  <a:lnTo>
                    <a:pt x="330" y="245537"/>
                  </a:lnTo>
                  <a:lnTo>
                    <a:pt x="7915" y="203576"/>
                  </a:lnTo>
                  <a:lnTo>
                    <a:pt x="23009" y="162846"/>
                  </a:lnTo>
                  <a:lnTo>
                    <a:pt x="45871" y="123964"/>
                  </a:lnTo>
                  <a:lnTo>
                    <a:pt x="76757" y="87544"/>
                  </a:lnTo>
                  <a:lnTo>
                    <a:pt x="114622" y="55449"/>
                  </a:lnTo>
                  <a:lnTo>
                    <a:pt x="156209" y="30587"/>
                  </a:lnTo>
                  <a:lnTo>
                    <a:pt x="200580" y="13019"/>
                  </a:lnTo>
                  <a:lnTo>
                    <a:pt x="246797" y="2804"/>
                  </a:lnTo>
                  <a:lnTo>
                    <a:pt x="293923" y="0"/>
                  </a:lnTo>
                  <a:lnTo>
                    <a:pt x="341019" y="4666"/>
                  </a:lnTo>
                  <a:lnTo>
                    <a:pt x="387148" y="16863"/>
                  </a:lnTo>
                  <a:lnTo>
                    <a:pt x="431372" y="36650"/>
                  </a:lnTo>
                  <a:lnTo>
                    <a:pt x="472753" y="64085"/>
                  </a:lnTo>
                  <a:lnTo>
                    <a:pt x="536823" y="64085"/>
                  </a:lnTo>
                  <a:lnTo>
                    <a:pt x="531916" y="81405"/>
                  </a:lnTo>
                  <a:lnTo>
                    <a:pt x="522724" y="114056"/>
                  </a:lnTo>
                  <a:lnTo>
                    <a:pt x="550125" y="155402"/>
                  </a:lnTo>
                  <a:lnTo>
                    <a:pt x="569897" y="199609"/>
                  </a:lnTo>
                  <a:lnTo>
                    <a:pt x="582097" y="245732"/>
                  </a:lnTo>
                  <a:lnTo>
                    <a:pt x="586782" y="292829"/>
                  </a:lnTo>
                  <a:lnTo>
                    <a:pt x="585187" y="319946"/>
                  </a:lnTo>
                  <a:close/>
                </a:path>
                <a:path w="587375" h="320039">
                  <a:moveTo>
                    <a:pt x="536823" y="64085"/>
                  </a:moveTo>
                  <a:lnTo>
                    <a:pt x="472753" y="64085"/>
                  </a:lnTo>
                  <a:lnTo>
                    <a:pt x="531950" y="47416"/>
                  </a:lnTo>
                  <a:lnTo>
                    <a:pt x="534248" y="46833"/>
                  </a:lnTo>
                  <a:lnTo>
                    <a:pt x="536409" y="47553"/>
                  </a:lnTo>
                  <a:lnTo>
                    <a:pt x="539290" y="50434"/>
                  </a:lnTo>
                  <a:lnTo>
                    <a:pt x="540010" y="52595"/>
                  </a:lnTo>
                  <a:lnTo>
                    <a:pt x="539427" y="54893"/>
                  </a:lnTo>
                  <a:lnTo>
                    <a:pt x="536823" y="64085"/>
                  </a:lnTo>
                  <a:close/>
                </a:path>
              </a:pathLst>
            </a:custGeom>
            <a:solidFill>
              <a:srgbClr val="D93300"/>
            </a:solidFill>
          </p:spPr>
          <p:txBody>
            <a:bodyPr wrap="square" lIns="0" tIns="0" rIns="0" bIns="0" rtlCol="0"/>
            <a:lstStyle/>
            <a:p>
              <a:endParaRPr/>
            </a:p>
          </p:txBody>
        </p:sp>
        <p:sp>
          <p:nvSpPr>
            <p:cNvPr id="7" name="object 7"/>
            <p:cNvSpPr/>
            <p:nvPr/>
          </p:nvSpPr>
          <p:spPr>
            <a:xfrm>
              <a:off x="336367" y="4905071"/>
              <a:ext cx="428625" cy="238760"/>
            </a:xfrm>
            <a:custGeom>
              <a:avLst/>
              <a:gdLst/>
              <a:ahLst/>
              <a:cxnLst/>
              <a:rect l="l" t="t" r="r" b="b"/>
              <a:pathLst>
                <a:path w="428625" h="238760">
                  <a:moveTo>
                    <a:pt x="426585" y="238428"/>
                  </a:moveTo>
                  <a:lnTo>
                    <a:pt x="11569" y="238428"/>
                  </a:lnTo>
                  <a:lnTo>
                    <a:pt x="6639" y="226192"/>
                  </a:lnTo>
                  <a:lnTo>
                    <a:pt x="0" y="184461"/>
                  </a:lnTo>
                  <a:lnTo>
                    <a:pt x="4467" y="143132"/>
                  </a:lnTo>
                  <a:lnTo>
                    <a:pt x="21127" y="102986"/>
                  </a:lnTo>
                  <a:lnTo>
                    <a:pt x="51065" y="64805"/>
                  </a:lnTo>
                  <a:lnTo>
                    <a:pt x="86637" y="35894"/>
                  </a:lnTo>
                  <a:lnTo>
                    <a:pt x="126296" y="15382"/>
                  </a:lnTo>
                  <a:lnTo>
                    <a:pt x="168673" y="3379"/>
                  </a:lnTo>
                  <a:lnTo>
                    <a:pt x="212400" y="0"/>
                  </a:lnTo>
                  <a:lnTo>
                    <a:pt x="256109" y="5355"/>
                  </a:lnTo>
                  <a:lnTo>
                    <a:pt x="298430" y="19556"/>
                  </a:lnTo>
                  <a:lnTo>
                    <a:pt x="337996" y="42718"/>
                  </a:lnTo>
                  <a:lnTo>
                    <a:pt x="398978" y="42718"/>
                  </a:lnTo>
                  <a:lnTo>
                    <a:pt x="393901" y="61238"/>
                  </a:lnTo>
                  <a:lnTo>
                    <a:pt x="385773" y="90494"/>
                  </a:lnTo>
                  <a:lnTo>
                    <a:pt x="408868" y="129994"/>
                  </a:lnTo>
                  <a:lnTo>
                    <a:pt x="423020" y="172265"/>
                  </a:lnTo>
                  <a:lnTo>
                    <a:pt x="428337" y="215936"/>
                  </a:lnTo>
                  <a:lnTo>
                    <a:pt x="426585" y="238428"/>
                  </a:lnTo>
                  <a:close/>
                </a:path>
                <a:path w="428625" h="238760">
                  <a:moveTo>
                    <a:pt x="398978" y="42718"/>
                  </a:moveTo>
                  <a:lnTo>
                    <a:pt x="337996" y="42718"/>
                  </a:lnTo>
                  <a:lnTo>
                    <a:pt x="367218" y="34555"/>
                  </a:lnTo>
                  <a:lnTo>
                    <a:pt x="393901" y="27284"/>
                  </a:lnTo>
                  <a:lnTo>
                    <a:pt x="396130" y="26564"/>
                  </a:lnTo>
                  <a:lnTo>
                    <a:pt x="398291" y="27284"/>
                  </a:lnTo>
                  <a:lnTo>
                    <a:pt x="401172" y="30165"/>
                  </a:lnTo>
                  <a:lnTo>
                    <a:pt x="401927" y="32360"/>
                  </a:lnTo>
                  <a:lnTo>
                    <a:pt x="401206" y="34589"/>
                  </a:lnTo>
                  <a:lnTo>
                    <a:pt x="398978" y="42718"/>
                  </a:lnTo>
                  <a:close/>
                </a:path>
              </a:pathLst>
            </a:custGeom>
            <a:solidFill>
              <a:srgbClr val="FCF3C3"/>
            </a:solidFill>
          </p:spPr>
          <p:txBody>
            <a:bodyPr wrap="square" lIns="0" tIns="0" rIns="0" bIns="0" rtlCol="0"/>
            <a:lstStyle/>
            <a:p>
              <a:endParaRPr/>
            </a:p>
          </p:txBody>
        </p:sp>
        <p:pic>
          <p:nvPicPr>
            <p:cNvPr id="8" name="object 8"/>
            <p:cNvPicPr/>
            <p:nvPr/>
          </p:nvPicPr>
          <p:blipFill>
            <a:blip r:embed="rId3" cstate="print"/>
            <a:stretch>
              <a:fillRect/>
            </a:stretch>
          </p:blipFill>
          <p:spPr>
            <a:xfrm>
              <a:off x="378071" y="4963247"/>
              <a:ext cx="332469" cy="180251"/>
            </a:xfrm>
            <a:prstGeom prst="rect">
              <a:avLst/>
            </a:prstGeom>
          </p:spPr>
        </p:pic>
        <p:pic>
          <p:nvPicPr>
            <p:cNvPr id="9" name="object 9"/>
            <p:cNvPicPr/>
            <p:nvPr/>
          </p:nvPicPr>
          <p:blipFill>
            <a:blip r:embed="rId4" cstate="print"/>
            <a:stretch>
              <a:fillRect/>
            </a:stretch>
          </p:blipFill>
          <p:spPr>
            <a:xfrm>
              <a:off x="0" y="3968758"/>
              <a:ext cx="802553" cy="813183"/>
            </a:xfrm>
            <a:prstGeom prst="rect">
              <a:avLst/>
            </a:prstGeom>
          </p:spPr>
        </p:pic>
        <p:sp>
          <p:nvSpPr>
            <p:cNvPr id="10" name="object 10"/>
            <p:cNvSpPr/>
            <p:nvPr/>
          </p:nvSpPr>
          <p:spPr>
            <a:xfrm>
              <a:off x="9453" y="4021145"/>
              <a:ext cx="721360" cy="670560"/>
            </a:xfrm>
            <a:custGeom>
              <a:avLst/>
              <a:gdLst/>
              <a:ahLst/>
              <a:cxnLst/>
              <a:rect l="l" t="t" r="r" b="b"/>
              <a:pathLst>
                <a:path w="721360" h="670560">
                  <a:moveTo>
                    <a:pt x="354692" y="670308"/>
                  </a:moveTo>
                  <a:lnTo>
                    <a:pt x="300662" y="665961"/>
                  </a:lnTo>
                  <a:lnTo>
                    <a:pt x="247472" y="652837"/>
                  </a:lnTo>
                  <a:lnTo>
                    <a:pt x="210855" y="638111"/>
                  </a:lnTo>
                  <a:lnTo>
                    <a:pt x="210016" y="637831"/>
                  </a:lnTo>
                  <a:lnTo>
                    <a:pt x="193220" y="629263"/>
                  </a:lnTo>
                  <a:lnTo>
                    <a:pt x="176933" y="619808"/>
                  </a:lnTo>
                  <a:lnTo>
                    <a:pt x="161161" y="609523"/>
                  </a:lnTo>
                  <a:lnTo>
                    <a:pt x="145908" y="598467"/>
                  </a:lnTo>
                  <a:lnTo>
                    <a:pt x="145124" y="597907"/>
                  </a:lnTo>
                  <a:lnTo>
                    <a:pt x="144284" y="597347"/>
                  </a:lnTo>
                  <a:lnTo>
                    <a:pt x="143724" y="596507"/>
                  </a:lnTo>
                  <a:lnTo>
                    <a:pt x="140085" y="593987"/>
                  </a:lnTo>
                  <a:lnTo>
                    <a:pt x="138741" y="592587"/>
                  </a:lnTo>
                  <a:lnTo>
                    <a:pt x="135382" y="589844"/>
                  </a:lnTo>
                  <a:lnTo>
                    <a:pt x="132078" y="587044"/>
                  </a:lnTo>
                  <a:lnTo>
                    <a:pt x="128999" y="584300"/>
                  </a:lnTo>
                  <a:lnTo>
                    <a:pt x="128719" y="584020"/>
                  </a:lnTo>
                  <a:lnTo>
                    <a:pt x="126255" y="581781"/>
                  </a:lnTo>
                  <a:lnTo>
                    <a:pt x="91009" y="544198"/>
                  </a:lnTo>
                  <a:lnTo>
                    <a:pt x="62287" y="502426"/>
                  </a:lnTo>
                  <a:lnTo>
                    <a:pt x="40199" y="456969"/>
                  </a:lnTo>
                  <a:lnTo>
                    <a:pt x="25130" y="408612"/>
                  </a:lnTo>
                  <a:lnTo>
                    <a:pt x="17468" y="358139"/>
                  </a:lnTo>
                  <a:lnTo>
                    <a:pt x="17188" y="357019"/>
                  </a:lnTo>
                  <a:lnTo>
                    <a:pt x="17188" y="355899"/>
                  </a:lnTo>
                  <a:lnTo>
                    <a:pt x="16908" y="355060"/>
                  </a:lnTo>
                  <a:lnTo>
                    <a:pt x="16348" y="347556"/>
                  </a:lnTo>
                  <a:lnTo>
                    <a:pt x="16068" y="340109"/>
                  </a:lnTo>
                  <a:lnTo>
                    <a:pt x="16068" y="327846"/>
                  </a:lnTo>
                  <a:lnTo>
                    <a:pt x="16340" y="319698"/>
                  </a:lnTo>
                  <a:lnTo>
                    <a:pt x="16768" y="311496"/>
                  </a:lnTo>
                  <a:lnTo>
                    <a:pt x="17407" y="303295"/>
                  </a:lnTo>
                  <a:lnTo>
                    <a:pt x="18308" y="295146"/>
                  </a:lnTo>
                  <a:lnTo>
                    <a:pt x="18028" y="295146"/>
                  </a:lnTo>
                  <a:lnTo>
                    <a:pt x="3250" y="269103"/>
                  </a:lnTo>
                  <a:lnTo>
                    <a:pt x="0" y="240425"/>
                  </a:lnTo>
                  <a:lnTo>
                    <a:pt x="8044" y="212734"/>
                  </a:lnTo>
                  <a:lnTo>
                    <a:pt x="27154" y="189652"/>
                  </a:lnTo>
                  <a:lnTo>
                    <a:pt x="42497" y="138705"/>
                  </a:lnTo>
                  <a:lnTo>
                    <a:pt x="74017" y="98304"/>
                  </a:lnTo>
                  <a:lnTo>
                    <a:pt x="117463" y="71689"/>
                  </a:lnTo>
                  <a:lnTo>
                    <a:pt x="168583" y="62097"/>
                  </a:lnTo>
                  <a:lnTo>
                    <a:pt x="176086" y="62097"/>
                  </a:lnTo>
                  <a:lnTo>
                    <a:pt x="183757" y="62713"/>
                  </a:lnTo>
                  <a:lnTo>
                    <a:pt x="191427" y="63945"/>
                  </a:lnTo>
                  <a:lnTo>
                    <a:pt x="215709" y="35835"/>
                  </a:lnTo>
                  <a:lnTo>
                    <a:pt x="244673" y="15867"/>
                  </a:lnTo>
                  <a:lnTo>
                    <a:pt x="276744" y="3951"/>
                  </a:lnTo>
                  <a:lnTo>
                    <a:pt x="310349" y="0"/>
                  </a:lnTo>
                  <a:lnTo>
                    <a:pt x="348189" y="5005"/>
                  </a:lnTo>
                  <a:lnTo>
                    <a:pt x="383674" y="19926"/>
                  </a:lnTo>
                  <a:lnTo>
                    <a:pt x="414507" y="44623"/>
                  </a:lnTo>
                  <a:lnTo>
                    <a:pt x="438396" y="78951"/>
                  </a:lnTo>
                  <a:lnTo>
                    <a:pt x="438676" y="79511"/>
                  </a:lnTo>
                  <a:lnTo>
                    <a:pt x="454642" y="72535"/>
                  </a:lnTo>
                  <a:lnTo>
                    <a:pt x="470786" y="67669"/>
                  </a:lnTo>
                  <a:lnTo>
                    <a:pt x="486972" y="64818"/>
                  </a:lnTo>
                  <a:lnTo>
                    <a:pt x="503064" y="63889"/>
                  </a:lnTo>
                  <a:lnTo>
                    <a:pt x="548156" y="71322"/>
                  </a:lnTo>
                  <a:lnTo>
                    <a:pt x="588171" y="92228"/>
                  </a:lnTo>
                  <a:lnTo>
                    <a:pt x="619901" y="124520"/>
                  </a:lnTo>
                  <a:lnTo>
                    <a:pt x="640137" y="166109"/>
                  </a:lnTo>
                  <a:lnTo>
                    <a:pt x="645669" y="214906"/>
                  </a:lnTo>
                  <a:lnTo>
                    <a:pt x="685036" y="245553"/>
                  </a:lnTo>
                  <a:lnTo>
                    <a:pt x="710586" y="286050"/>
                  </a:lnTo>
                  <a:lnTo>
                    <a:pt x="721363" y="332205"/>
                  </a:lnTo>
                  <a:lnTo>
                    <a:pt x="716411" y="379825"/>
                  </a:lnTo>
                  <a:lnTo>
                    <a:pt x="694771" y="424716"/>
                  </a:lnTo>
                  <a:lnTo>
                    <a:pt x="693678" y="450119"/>
                  </a:lnTo>
                  <a:lnTo>
                    <a:pt x="684427" y="473012"/>
                  </a:lnTo>
                  <a:lnTo>
                    <a:pt x="668143" y="491537"/>
                  </a:lnTo>
                  <a:lnTo>
                    <a:pt x="645949" y="503837"/>
                  </a:lnTo>
                  <a:lnTo>
                    <a:pt x="623126" y="537743"/>
                  </a:lnTo>
                  <a:lnTo>
                    <a:pt x="596440" y="568510"/>
                  </a:lnTo>
                  <a:lnTo>
                    <a:pt x="566206" y="595791"/>
                  </a:lnTo>
                  <a:lnTo>
                    <a:pt x="532738" y="619241"/>
                  </a:lnTo>
                  <a:lnTo>
                    <a:pt x="531618" y="620081"/>
                  </a:lnTo>
                  <a:lnTo>
                    <a:pt x="528875" y="621760"/>
                  </a:lnTo>
                  <a:lnTo>
                    <a:pt x="528595" y="622040"/>
                  </a:lnTo>
                  <a:lnTo>
                    <a:pt x="526635" y="622880"/>
                  </a:lnTo>
                  <a:lnTo>
                    <a:pt x="524956" y="624000"/>
                  </a:lnTo>
                  <a:lnTo>
                    <a:pt x="522492" y="625344"/>
                  </a:lnTo>
                  <a:lnTo>
                    <a:pt x="519973" y="626744"/>
                  </a:lnTo>
                  <a:lnTo>
                    <a:pt x="469779" y="649992"/>
                  </a:lnTo>
                  <a:lnTo>
                    <a:pt x="432174" y="661265"/>
                  </a:lnTo>
                  <a:lnTo>
                    <a:pt x="393677" y="668043"/>
                  </a:lnTo>
                  <a:lnTo>
                    <a:pt x="354692" y="670308"/>
                  </a:lnTo>
                  <a:close/>
                </a:path>
              </a:pathLst>
            </a:custGeom>
            <a:solidFill>
              <a:srgbClr val="FFFFFF"/>
            </a:solidFill>
          </p:spPr>
          <p:txBody>
            <a:bodyPr wrap="square" lIns="0" tIns="0" rIns="0" bIns="0" rtlCol="0"/>
            <a:lstStyle/>
            <a:p>
              <a:endParaRPr/>
            </a:p>
          </p:txBody>
        </p:sp>
        <p:sp>
          <p:nvSpPr>
            <p:cNvPr id="11" name="object 11"/>
            <p:cNvSpPr/>
            <p:nvPr/>
          </p:nvSpPr>
          <p:spPr>
            <a:xfrm>
              <a:off x="9453" y="4021145"/>
              <a:ext cx="721360" cy="670560"/>
            </a:xfrm>
            <a:custGeom>
              <a:avLst/>
              <a:gdLst/>
              <a:ahLst/>
              <a:cxnLst/>
              <a:rect l="l" t="t" r="r" b="b"/>
              <a:pathLst>
                <a:path w="721360" h="670560">
                  <a:moveTo>
                    <a:pt x="310349" y="0"/>
                  </a:moveTo>
                  <a:lnTo>
                    <a:pt x="276744" y="3951"/>
                  </a:lnTo>
                  <a:lnTo>
                    <a:pt x="244673" y="15867"/>
                  </a:lnTo>
                  <a:lnTo>
                    <a:pt x="215709" y="35835"/>
                  </a:lnTo>
                  <a:lnTo>
                    <a:pt x="191427" y="63945"/>
                  </a:lnTo>
                  <a:lnTo>
                    <a:pt x="183757" y="62713"/>
                  </a:lnTo>
                  <a:lnTo>
                    <a:pt x="176086" y="62097"/>
                  </a:lnTo>
                  <a:lnTo>
                    <a:pt x="168583" y="62097"/>
                  </a:lnTo>
                  <a:lnTo>
                    <a:pt x="117463" y="71689"/>
                  </a:lnTo>
                  <a:lnTo>
                    <a:pt x="74017" y="98304"/>
                  </a:lnTo>
                  <a:lnTo>
                    <a:pt x="42497" y="138705"/>
                  </a:lnTo>
                  <a:lnTo>
                    <a:pt x="27154" y="189652"/>
                  </a:lnTo>
                  <a:lnTo>
                    <a:pt x="8044" y="212734"/>
                  </a:lnTo>
                  <a:lnTo>
                    <a:pt x="0" y="240425"/>
                  </a:lnTo>
                  <a:lnTo>
                    <a:pt x="3250" y="269103"/>
                  </a:lnTo>
                  <a:lnTo>
                    <a:pt x="18028" y="295146"/>
                  </a:lnTo>
                  <a:lnTo>
                    <a:pt x="18308" y="295146"/>
                  </a:lnTo>
                  <a:lnTo>
                    <a:pt x="17407" y="303295"/>
                  </a:lnTo>
                  <a:lnTo>
                    <a:pt x="16768" y="311496"/>
                  </a:lnTo>
                  <a:lnTo>
                    <a:pt x="16340" y="319698"/>
                  </a:lnTo>
                  <a:lnTo>
                    <a:pt x="16068" y="327846"/>
                  </a:lnTo>
                  <a:lnTo>
                    <a:pt x="16068" y="331766"/>
                  </a:lnTo>
                  <a:lnTo>
                    <a:pt x="16068" y="340109"/>
                  </a:lnTo>
                  <a:lnTo>
                    <a:pt x="16348" y="347556"/>
                  </a:lnTo>
                  <a:lnTo>
                    <a:pt x="16908" y="355060"/>
                  </a:lnTo>
                  <a:lnTo>
                    <a:pt x="17188" y="355899"/>
                  </a:lnTo>
                  <a:lnTo>
                    <a:pt x="17188" y="357019"/>
                  </a:lnTo>
                  <a:lnTo>
                    <a:pt x="17468" y="358139"/>
                  </a:lnTo>
                  <a:lnTo>
                    <a:pt x="25130" y="408612"/>
                  </a:lnTo>
                  <a:lnTo>
                    <a:pt x="40199" y="456969"/>
                  </a:lnTo>
                  <a:lnTo>
                    <a:pt x="62287" y="502426"/>
                  </a:lnTo>
                  <a:lnTo>
                    <a:pt x="91009" y="544198"/>
                  </a:lnTo>
                  <a:lnTo>
                    <a:pt x="125976" y="581501"/>
                  </a:lnTo>
                  <a:lnTo>
                    <a:pt x="128719" y="584020"/>
                  </a:lnTo>
                  <a:lnTo>
                    <a:pt x="128999" y="584300"/>
                  </a:lnTo>
                  <a:lnTo>
                    <a:pt x="132078" y="587044"/>
                  </a:lnTo>
                  <a:lnTo>
                    <a:pt x="135382" y="589844"/>
                  </a:lnTo>
                  <a:lnTo>
                    <a:pt x="138741" y="592587"/>
                  </a:lnTo>
                  <a:lnTo>
                    <a:pt x="140085" y="593987"/>
                  </a:lnTo>
                  <a:lnTo>
                    <a:pt x="143724" y="596507"/>
                  </a:lnTo>
                  <a:lnTo>
                    <a:pt x="144284" y="597347"/>
                  </a:lnTo>
                  <a:lnTo>
                    <a:pt x="145124" y="597907"/>
                  </a:lnTo>
                  <a:lnTo>
                    <a:pt x="145908" y="598467"/>
                  </a:lnTo>
                  <a:lnTo>
                    <a:pt x="161161" y="609523"/>
                  </a:lnTo>
                  <a:lnTo>
                    <a:pt x="176933" y="619808"/>
                  </a:lnTo>
                  <a:lnTo>
                    <a:pt x="193220" y="629263"/>
                  </a:lnTo>
                  <a:lnTo>
                    <a:pt x="210016" y="637831"/>
                  </a:lnTo>
                  <a:lnTo>
                    <a:pt x="210855" y="638111"/>
                  </a:lnTo>
                  <a:lnTo>
                    <a:pt x="212815" y="639231"/>
                  </a:lnTo>
                  <a:lnTo>
                    <a:pt x="273894" y="660504"/>
                  </a:lnTo>
                  <a:lnTo>
                    <a:pt x="327640" y="669224"/>
                  </a:lnTo>
                  <a:lnTo>
                    <a:pt x="354692" y="670308"/>
                  </a:lnTo>
                  <a:lnTo>
                    <a:pt x="393677" y="668043"/>
                  </a:lnTo>
                  <a:lnTo>
                    <a:pt x="432174" y="661265"/>
                  </a:lnTo>
                  <a:lnTo>
                    <a:pt x="469779" y="649992"/>
                  </a:lnTo>
                  <a:lnTo>
                    <a:pt x="506087" y="634247"/>
                  </a:lnTo>
                  <a:lnTo>
                    <a:pt x="519973" y="626744"/>
                  </a:lnTo>
                  <a:lnTo>
                    <a:pt x="522492" y="625344"/>
                  </a:lnTo>
                  <a:lnTo>
                    <a:pt x="524956" y="624000"/>
                  </a:lnTo>
                  <a:lnTo>
                    <a:pt x="526635" y="622880"/>
                  </a:lnTo>
                  <a:lnTo>
                    <a:pt x="528595" y="622040"/>
                  </a:lnTo>
                  <a:lnTo>
                    <a:pt x="528875" y="621760"/>
                  </a:lnTo>
                  <a:lnTo>
                    <a:pt x="531618" y="620081"/>
                  </a:lnTo>
                  <a:lnTo>
                    <a:pt x="532738" y="619241"/>
                  </a:lnTo>
                  <a:lnTo>
                    <a:pt x="566206" y="595791"/>
                  </a:lnTo>
                  <a:lnTo>
                    <a:pt x="596440" y="568510"/>
                  </a:lnTo>
                  <a:lnTo>
                    <a:pt x="623126" y="537743"/>
                  </a:lnTo>
                  <a:lnTo>
                    <a:pt x="645949" y="503837"/>
                  </a:lnTo>
                  <a:lnTo>
                    <a:pt x="668143" y="491537"/>
                  </a:lnTo>
                  <a:lnTo>
                    <a:pt x="684427" y="473012"/>
                  </a:lnTo>
                  <a:lnTo>
                    <a:pt x="693678" y="450119"/>
                  </a:lnTo>
                  <a:lnTo>
                    <a:pt x="694771" y="424716"/>
                  </a:lnTo>
                  <a:lnTo>
                    <a:pt x="716411" y="379825"/>
                  </a:lnTo>
                  <a:lnTo>
                    <a:pt x="721363" y="332205"/>
                  </a:lnTo>
                  <a:lnTo>
                    <a:pt x="710586" y="286050"/>
                  </a:lnTo>
                  <a:lnTo>
                    <a:pt x="685036" y="245553"/>
                  </a:lnTo>
                  <a:lnTo>
                    <a:pt x="645669" y="214906"/>
                  </a:lnTo>
                  <a:lnTo>
                    <a:pt x="640137" y="166109"/>
                  </a:lnTo>
                  <a:lnTo>
                    <a:pt x="619901" y="124520"/>
                  </a:lnTo>
                  <a:lnTo>
                    <a:pt x="588171" y="92228"/>
                  </a:lnTo>
                  <a:lnTo>
                    <a:pt x="548156" y="71322"/>
                  </a:lnTo>
                  <a:lnTo>
                    <a:pt x="503064" y="63889"/>
                  </a:lnTo>
                  <a:lnTo>
                    <a:pt x="486972" y="64818"/>
                  </a:lnTo>
                  <a:lnTo>
                    <a:pt x="470786" y="67669"/>
                  </a:lnTo>
                  <a:lnTo>
                    <a:pt x="454642" y="72535"/>
                  </a:lnTo>
                  <a:lnTo>
                    <a:pt x="438676" y="79511"/>
                  </a:lnTo>
                  <a:lnTo>
                    <a:pt x="438396" y="78951"/>
                  </a:lnTo>
                  <a:lnTo>
                    <a:pt x="414507" y="44623"/>
                  </a:lnTo>
                  <a:lnTo>
                    <a:pt x="383674" y="19926"/>
                  </a:lnTo>
                  <a:lnTo>
                    <a:pt x="348189" y="5005"/>
                  </a:lnTo>
                  <a:lnTo>
                    <a:pt x="310349" y="0"/>
                  </a:lnTo>
                  <a:close/>
                </a:path>
              </a:pathLst>
            </a:custGeom>
            <a:ln w="28574">
              <a:solidFill>
                <a:srgbClr val="FFFFFF"/>
              </a:solidFill>
            </a:ln>
          </p:spPr>
          <p:txBody>
            <a:bodyPr wrap="square" lIns="0" tIns="0" rIns="0" bIns="0" rtlCol="0"/>
            <a:lstStyle/>
            <a:p>
              <a:endParaRPr/>
            </a:p>
          </p:txBody>
        </p:sp>
        <p:sp>
          <p:nvSpPr>
            <p:cNvPr id="12" name="object 12"/>
            <p:cNvSpPr/>
            <p:nvPr/>
          </p:nvSpPr>
          <p:spPr>
            <a:xfrm>
              <a:off x="80129" y="4064651"/>
              <a:ext cx="607060" cy="406400"/>
            </a:xfrm>
            <a:custGeom>
              <a:avLst/>
              <a:gdLst/>
              <a:ahLst/>
              <a:cxnLst/>
              <a:rect l="l" t="t" r="r" b="b"/>
              <a:pathLst>
                <a:path w="607060" h="406400">
                  <a:moveTo>
                    <a:pt x="456236" y="406183"/>
                  </a:moveTo>
                  <a:lnTo>
                    <a:pt x="36931" y="266588"/>
                  </a:lnTo>
                  <a:lnTo>
                    <a:pt x="44154" y="244975"/>
                  </a:lnTo>
                  <a:lnTo>
                    <a:pt x="16740" y="218412"/>
                  </a:lnTo>
                  <a:lnTo>
                    <a:pt x="1714" y="184711"/>
                  </a:lnTo>
                  <a:lnTo>
                    <a:pt x="0" y="147839"/>
                  </a:lnTo>
                  <a:lnTo>
                    <a:pt x="12520" y="111764"/>
                  </a:lnTo>
                  <a:lnTo>
                    <a:pt x="28824" y="90651"/>
                  </a:lnTo>
                  <a:lnTo>
                    <a:pt x="49473" y="75102"/>
                  </a:lnTo>
                  <a:lnTo>
                    <a:pt x="73146" y="65495"/>
                  </a:lnTo>
                  <a:lnTo>
                    <a:pt x="98520" y="62209"/>
                  </a:lnTo>
                  <a:lnTo>
                    <a:pt x="110038" y="62877"/>
                  </a:lnTo>
                  <a:lnTo>
                    <a:pt x="121503" y="64904"/>
                  </a:lnTo>
                  <a:lnTo>
                    <a:pt x="132801" y="68327"/>
                  </a:lnTo>
                  <a:lnTo>
                    <a:pt x="143815" y="73184"/>
                  </a:lnTo>
                  <a:lnTo>
                    <a:pt x="144319" y="71504"/>
                  </a:lnTo>
                  <a:lnTo>
                    <a:pt x="182203" y="18457"/>
                  </a:lnTo>
                  <a:lnTo>
                    <a:pt x="239669" y="0"/>
                  </a:lnTo>
                  <a:lnTo>
                    <a:pt x="247507" y="317"/>
                  </a:lnTo>
                  <a:lnTo>
                    <a:pt x="305456" y="24880"/>
                  </a:lnTo>
                  <a:lnTo>
                    <a:pt x="328769" y="55042"/>
                  </a:lnTo>
                  <a:lnTo>
                    <a:pt x="339012" y="91713"/>
                  </a:lnTo>
                  <a:lnTo>
                    <a:pt x="334123" y="130914"/>
                  </a:lnTo>
                  <a:lnTo>
                    <a:pt x="333843" y="132314"/>
                  </a:lnTo>
                  <a:lnTo>
                    <a:pt x="333283" y="133378"/>
                  </a:lnTo>
                  <a:lnTo>
                    <a:pt x="332779" y="134778"/>
                  </a:lnTo>
                  <a:lnTo>
                    <a:pt x="336643" y="136177"/>
                  </a:lnTo>
                  <a:lnTo>
                    <a:pt x="337202" y="133378"/>
                  </a:lnTo>
                  <a:lnTo>
                    <a:pt x="337762" y="132314"/>
                  </a:lnTo>
                  <a:lnTo>
                    <a:pt x="352509" y="104059"/>
                  </a:lnTo>
                  <a:lnTo>
                    <a:pt x="374477" y="82570"/>
                  </a:lnTo>
                  <a:lnTo>
                    <a:pt x="401632" y="68903"/>
                  </a:lnTo>
                  <a:lnTo>
                    <a:pt x="431936" y="64113"/>
                  </a:lnTo>
                  <a:lnTo>
                    <a:pt x="439783" y="64431"/>
                  </a:lnTo>
                  <a:lnTo>
                    <a:pt x="497771" y="88876"/>
                  </a:lnTo>
                  <a:lnTo>
                    <a:pt x="521072" y="119051"/>
                  </a:lnTo>
                  <a:lnTo>
                    <a:pt x="531312" y="155787"/>
                  </a:lnTo>
                  <a:lnTo>
                    <a:pt x="526447" y="195028"/>
                  </a:lnTo>
                  <a:lnTo>
                    <a:pt x="525887" y="196652"/>
                  </a:lnTo>
                  <a:lnTo>
                    <a:pt x="524767" y="200011"/>
                  </a:lnTo>
                  <a:lnTo>
                    <a:pt x="565057" y="216304"/>
                  </a:lnTo>
                  <a:lnTo>
                    <a:pt x="593501" y="246781"/>
                  </a:lnTo>
                  <a:lnTo>
                    <a:pt x="607006" y="286265"/>
                  </a:lnTo>
                  <a:lnTo>
                    <a:pt x="602480" y="329582"/>
                  </a:lnTo>
                  <a:lnTo>
                    <a:pt x="602480" y="329302"/>
                  </a:lnTo>
                  <a:lnTo>
                    <a:pt x="587787" y="357558"/>
                  </a:lnTo>
                  <a:lnTo>
                    <a:pt x="565772" y="379047"/>
                  </a:lnTo>
                  <a:lnTo>
                    <a:pt x="538539" y="392714"/>
                  </a:lnTo>
                  <a:lnTo>
                    <a:pt x="508194" y="397504"/>
                  </a:lnTo>
                  <a:lnTo>
                    <a:pt x="500357" y="397186"/>
                  </a:lnTo>
                  <a:lnTo>
                    <a:pt x="462899" y="386473"/>
                  </a:lnTo>
                  <a:lnTo>
                    <a:pt x="456236" y="406183"/>
                  </a:lnTo>
                  <a:close/>
                </a:path>
              </a:pathLst>
            </a:custGeom>
            <a:solidFill>
              <a:srgbClr val="F7CE00"/>
            </a:solidFill>
          </p:spPr>
          <p:txBody>
            <a:bodyPr wrap="square" lIns="0" tIns="0" rIns="0" bIns="0" rtlCol="0"/>
            <a:lstStyle/>
            <a:p>
              <a:endParaRPr/>
            </a:p>
          </p:txBody>
        </p:sp>
        <p:sp>
          <p:nvSpPr>
            <p:cNvPr id="13" name="object 13"/>
            <p:cNvSpPr/>
            <p:nvPr/>
          </p:nvSpPr>
          <p:spPr>
            <a:xfrm>
              <a:off x="243869" y="4172098"/>
              <a:ext cx="34290" cy="94615"/>
            </a:xfrm>
            <a:custGeom>
              <a:avLst/>
              <a:gdLst/>
              <a:ahLst/>
              <a:cxnLst/>
              <a:rect l="l" t="t" r="r" b="b"/>
              <a:pathLst>
                <a:path w="34289" h="94614">
                  <a:moveTo>
                    <a:pt x="15005" y="94239"/>
                  </a:moveTo>
                  <a:lnTo>
                    <a:pt x="13045" y="94239"/>
                  </a:lnTo>
                  <a:lnTo>
                    <a:pt x="11421" y="93679"/>
                  </a:lnTo>
                  <a:lnTo>
                    <a:pt x="9742" y="92839"/>
                  </a:lnTo>
                  <a:lnTo>
                    <a:pt x="5039" y="89759"/>
                  </a:lnTo>
                  <a:lnTo>
                    <a:pt x="3359" y="83656"/>
                  </a:lnTo>
                  <a:lnTo>
                    <a:pt x="6382" y="78952"/>
                  </a:lnTo>
                  <a:lnTo>
                    <a:pt x="14007" y="55990"/>
                  </a:lnTo>
                  <a:lnTo>
                    <a:pt x="12870" y="35941"/>
                  </a:lnTo>
                  <a:lnTo>
                    <a:pt x="8154" y="21510"/>
                  </a:lnTo>
                  <a:lnTo>
                    <a:pt x="5039" y="15398"/>
                  </a:lnTo>
                  <a:lnTo>
                    <a:pt x="0" y="7615"/>
                  </a:lnTo>
                  <a:lnTo>
                    <a:pt x="6718" y="0"/>
                  </a:lnTo>
                  <a:lnTo>
                    <a:pt x="13717" y="0"/>
                  </a:lnTo>
                  <a:lnTo>
                    <a:pt x="16740" y="0"/>
                  </a:lnTo>
                  <a:lnTo>
                    <a:pt x="19764" y="1455"/>
                  </a:lnTo>
                  <a:lnTo>
                    <a:pt x="21947" y="4871"/>
                  </a:lnTo>
                  <a:lnTo>
                    <a:pt x="26155" y="12838"/>
                  </a:lnTo>
                  <a:lnTo>
                    <a:pt x="32466" y="31903"/>
                  </a:lnTo>
                  <a:lnTo>
                    <a:pt x="33939" y="58464"/>
                  </a:lnTo>
                  <a:lnTo>
                    <a:pt x="23627" y="88919"/>
                  </a:lnTo>
                  <a:lnTo>
                    <a:pt x="21667" y="92279"/>
                  </a:lnTo>
                  <a:lnTo>
                    <a:pt x="18588" y="93959"/>
                  </a:lnTo>
                  <a:lnTo>
                    <a:pt x="15005" y="94239"/>
                  </a:lnTo>
                  <a:close/>
                </a:path>
              </a:pathLst>
            </a:custGeom>
            <a:solidFill>
              <a:srgbClr val="F3970D"/>
            </a:solidFill>
          </p:spPr>
          <p:txBody>
            <a:bodyPr wrap="square" lIns="0" tIns="0" rIns="0" bIns="0" rtlCol="0"/>
            <a:lstStyle/>
            <a:p>
              <a:endParaRPr/>
            </a:p>
          </p:txBody>
        </p:sp>
        <p:pic>
          <p:nvPicPr>
            <p:cNvPr id="14" name="object 14"/>
            <p:cNvPicPr/>
            <p:nvPr/>
          </p:nvPicPr>
          <p:blipFill>
            <a:blip r:embed="rId5" cstate="print"/>
            <a:stretch>
              <a:fillRect/>
            </a:stretch>
          </p:blipFill>
          <p:spPr>
            <a:xfrm>
              <a:off x="497208" y="4271034"/>
              <a:ext cx="65065" cy="77944"/>
            </a:xfrm>
            <a:prstGeom prst="rect">
              <a:avLst/>
            </a:prstGeom>
          </p:spPr>
        </p:pic>
        <p:sp>
          <p:nvSpPr>
            <p:cNvPr id="15" name="object 15"/>
            <p:cNvSpPr/>
            <p:nvPr/>
          </p:nvSpPr>
          <p:spPr>
            <a:xfrm>
              <a:off x="338598" y="4229602"/>
              <a:ext cx="114935" cy="57785"/>
            </a:xfrm>
            <a:custGeom>
              <a:avLst/>
              <a:gdLst/>
              <a:ahLst/>
              <a:cxnLst/>
              <a:rect l="l" t="t" r="r" b="b"/>
              <a:pathLst>
                <a:path w="114934" h="57785">
                  <a:moveTo>
                    <a:pt x="73737" y="57786"/>
                  </a:moveTo>
                  <a:lnTo>
                    <a:pt x="65675" y="57786"/>
                  </a:lnTo>
                  <a:lnTo>
                    <a:pt x="57892" y="56666"/>
                  </a:lnTo>
                  <a:lnTo>
                    <a:pt x="23186" y="39069"/>
                  </a:lnTo>
                  <a:lnTo>
                    <a:pt x="0" y="6550"/>
                  </a:lnTo>
                  <a:lnTo>
                    <a:pt x="6662" y="0"/>
                  </a:lnTo>
                  <a:lnTo>
                    <a:pt x="13269" y="0"/>
                  </a:lnTo>
                  <a:lnTo>
                    <a:pt x="16572" y="0"/>
                  </a:lnTo>
                  <a:lnTo>
                    <a:pt x="19876" y="1623"/>
                  </a:lnTo>
                  <a:lnTo>
                    <a:pt x="21835" y="5598"/>
                  </a:lnTo>
                  <a:lnTo>
                    <a:pt x="31280" y="19366"/>
                  </a:lnTo>
                  <a:lnTo>
                    <a:pt x="43727" y="29564"/>
                  </a:lnTo>
                  <a:lnTo>
                    <a:pt x="58274" y="35899"/>
                  </a:lnTo>
                  <a:lnTo>
                    <a:pt x="74017" y="38075"/>
                  </a:lnTo>
                  <a:lnTo>
                    <a:pt x="80672" y="37684"/>
                  </a:lnTo>
                  <a:lnTo>
                    <a:pt x="87321" y="36501"/>
                  </a:lnTo>
                  <a:lnTo>
                    <a:pt x="93898" y="34509"/>
                  </a:lnTo>
                  <a:lnTo>
                    <a:pt x="100332" y="31692"/>
                  </a:lnTo>
                  <a:lnTo>
                    <a:pt x="102068" y="30852"/>
                  </a:lnTo>
                  <a:lnTo>
                    <a:pt x="103691" y="30460"/>
                  </a:lnTo>
                  <a:lnTo>
                    <a:pt x="105203" y="30460"/>
                  </a:lnTo>
                  <a:lnTo>
                    <a:pt x="111160" y="32726"/>
                  </a:lnTo>
                  <a:lnTo>
                    <a:pt x="114560" y="38090"/>
                  </a:lnTo>
                  <a:lnTo>
                    <a:pt x="114360" y="44398"/>
                  </a:lnTo>
                  <a:lnTo>
                    <a:pt x="109514" y="49498"/>
                  </a:lnTo>
                  <a:lnTo>
                    <a:pt x="101003" y="53132"/>
                  </a:lnTo>
                  <a:lnTo>
                    <a:pt x="92150" y="55721"/>
                  </a:lnTo>
                  <a:lnTo>
                    <a:pt x="83036" y="57270"/>
                  </a:lnTo>
                  <a:lnTo>
                    <a:pt x="73737" y="57786"/>
                  </a:lnTo>
                  <a:close/>
                </a:path>
              </a:pathLst>
            </a:custGeom>
            <a:solidFill>
              <a:srgbClr val="F3970D"/>
            </a:solidFill>
          </p:spPr>
          <p:txBody>
            <a:bodyPr wrap="square" lIns="0" tIns="0" rIns="0" bIns="0" rtlCol="0"/>
            <a:lstStyle/>
            <a:p>
              <a:endParaRPr/>
            </a:p>
          </p:txBody>
        </p:sp>
        <p:sp>
          <p:nvSpPr>
            <p:cNvPr id="16" name="object 16"/>
            <p:cNvSpPr/>
            <p:nvPr/>
          </p:nvSpPr>
          <p:spPr>
            <a:xfrm>
              <a:off x="52578" y="4237944"/>
              <a:ext cx="608965" cy="410845"/>
            </a:xfrm>
            <a:custGeom>
              <a:avLst/>
              <a:gdLst/>
              <a:ahLst/>
              <a:cxnLst/>
              <a:rect l="l" t="t" r="r" b="b"/>
              <a:pathLst>
                <a:path w="608965" h="410845">
                  <a:moveTo>
                    <a:pt x="311061" y="410550"/>
                  </a:moveTo>
                  <a:lnTo>
                    <a:pt x="263323" y="406630"/>
                  </a:lnTo>
                  <a:lnTo>
                    <a:pt x="215711" y="394647"/>
                  </a:lnTo>
                  <a:lnTo>
                    <a:pt x="171372" y="375328"/>
                  </a:lnTo>
                  <a:lnTo>
                    <a:pt x="131675" y="349693"/>
                  </a:lnTo>
                  <a:lnTo>
                    <a:pt x="97071" y="318518"/>
                  </a:lnTo>
                  <a:lnTo>
                    <a:pt x="68014" y="282580"/>
                  </a:lnTo>
                  <a:lnTo>
                    <a:pt x="44956" y="242656"/>
                  </a:lnTo>
                  <a:lnTo>
                    <a:pt x="28350" y="199522"/>
                  </a:lnTo>
                  <a:lnTo>
                    <a:pt x="18647" y="153954"/>
                  </a:lnTo>
                  <a:lnTo>
                    <a:pt x="16301" y="106730"/>
                  </a:lnTo>
                  <a:lnTo>
                    <a:pt x="21764" y="58626"/>
                  </a:lnTo>
                  <a:lnTo>
                    <a:pt x="20140" y="58065"/>
                  </a:lnTo>
                  <a:lnTo>
                    <a:pt x="9920" y="52125"/>
                  </a:lnTo>
                  <a:lnTo>
                    <a:pt x="3007" y="43003"/>
                  </a:lnTo>
                  <a:lnTo>
                    <a:pt x="0" y="31907"/>
                  </a:lnTo>
                  <a:lnTo>
                    <a:pt x="1495" y="20045"/>
                  </a:lnTo>
                  <a:lnTo>
                    <a:pt x="5901" y="11740"/>
                  </a:lnTo>
                  <a:lnTo>
                    <a:pt x="12427" y="5424"/>
                  </a:lnTo>
                  <a:lnTo>
                    <a:pt x="20486" y="1407"/>
                  </a:lnTo>
                  <a:lnTo>
                    <a:pt x="29490" y="0"/>
                  </a:lnTo>
                  <a:lnTo>
                    <a:pt x="32850" y="0"/>
                  </a:lnTo>
                  <a:lnTo>
                    <a:pt x="36209" y="559"/>
                  </a:lnTo>
                  <a:lnTo>
                    <a:pt x="39512" y="1735"/>
                  </a:lnTo>
                  <a:lnTo>
                    <a:pt x="588657" y="189596"/>
                  </a:lnTo>
                  <a:lnTo>
                    <a:pt x="588377" y="189596"/>
                  </a:lnTo>
                  <a:lnTo>
                    <a:pt x="598136" y="195056"/>
                  </a:lnTo>
                  <a:lnTo>
                    <a:pt x="604977" y="203329"/>
                  </a:lnTo>
                  <a:lnTo>
                    <a:pt x="608375" y="213471"/>
                  </a:lnTo>
                  <a:lnTo>
                    <a:pt x="607805" y="224537"/>
                  </a:lnTo>
                  <a:lnTo>
                    <a:pt x="603791" y="233920"/>
                  </a:lnTo>
                  <a:lnTo>
                    <a:pt x="597153" y="241188"/>
                  </a:lnTo>
                  <a:lnTo>
                    <a:pt x="588562" y="245884"/>
                  </a:lnTo>
                  <a:lnTo>
                    <a:pt x="578690" y="247550"/>
                  </a:lnTo>
                  <a:lnTo>
                    <a:pt x="577403" y="247550"/>
                  </a:lnTo>
                  <a:lnTo>
                    <a:pt x="576115" y="247494"/>
                  </a:lnTo>
                  <a:lnTo>
                    <a:pt x="574827" y="247326"/>
                  </a:lnTo>
                  <a:lnTo>
                    <a:pt x="549809" y="288597"/>
                  </a:lnTo>
                  <a:lnTo>
                    <a:pt x="519210" y="324449"/>
                  </a:lnTo>
                  <a:lnTo>
                    <a:pt x="483847" y="354541"/>
                  </a:lnTo>
                  <a:lnTo>
                    <a:pt x="444534" y="378537"/>
                  </a:lnTo>
                  <a:lnTo>
                    <a:pt x="402088" y="396096"/>
                  </a:lnTo>
                  <a:lnTo>
                    <a:pt x="357325" y="406880"/>
                  </a:lnTo>
                  <a:lnTo>
                    <a:pt x="311061" y="410550"/>
                  </a:lnTo>
                  <a:close/>
                </a:path>
              </a:pathLst>
            </a:custGeom>
            <a:solidFill>
              <a:srgbClr val="D93300"/>
            </a:solidFill>
          </p:spPr>
          <p:txBody>
            <a:bodyPr wrap="square" lIns="0" tIns="0" rIns="0" bIns="0" rtlCol="0"/>
            <a:lstStyle/>
            <a:p>
              <a:endParaRPr/>
            </a:p>
          </p:txBody>
        </p:sp>
        <p:sp>
          <p:nvSpPr>
            <p:cNvPr id="17" name="object 17"/>
            <p:cNvSpPr/>
            <p:nvPr/>
          </p:nvSpPr>
          <p:spPr>
            <a:xfrm>
              <a:off x="86386" y="4293935"/>
              <a:ext cx="525780" cy="193040"/>
            </a:xfrm>
            <a:custGeom>
              <a:avLst/>
              <a:gdLst/>
              <a:ahLst/>
              <a:cxnLst/>
              <a:rect l="l" t="t" r="r" b="b"/>
              <a:pathLst>
                <a:path w="525780" h="193039">
                  <a:moveTo>
                    <a:pt x="515206" y="193011"/>
                  </a:moveTo>
                  <a:lnTo>
                    <a:pt x="512967" y="193011"/>
                  </a:lnTo>
                  <a:lnTo>
                    <a:pt x="511847" y="192451"/>
                  </a:lnTo>
                  <a:lnTo>
                    <a:pt x="6543" y="19542"/>
                  </a:lnTo>
                  <a:lnTo>
                    <a:pt x="849" y="14811"/>
                  </a:lnTo>
                  <a:lnTo>
                    <a:pt x="0" y="8280"/>
                  </a:lnTo>
                  <a:lnTo>
                    <a:pt x="3150" y="2494"/>
                  </a:lnTo>
                  <a:lnTo>
                    <a:pt x="9455" y="0"/>
                  </a:lnTo>
                  <a:lnTo>
                    <a:pt x="10630" y="0"/>
                  </a:lnTo>
                  <a:lnTo>
                    <a:pt x="11918" y="224"/>
                  </a:lnTo>
                  <a:lnTo>
                    <a:pt x="13206" y="671"/>
                  </a:lnTo>
                  <a:lnTo>
                    <a:pt x="518510" y="173581"/>
                  </a:lnTo>
                  <a:lnTo>
                    <a:pt x="524150" y="178129"/>
                  </a:lnTo>
                  <a:lnTo>
                    <a:pt x="525172" y="184640"/>
                  </a:lnTo>
                  <a:lnTo>
                    <a:pt x="522037" y="190479"/>
                  </a:lnTo>
                  <a:lnTo>
                    <a:pt x="515206" y="193011"/>
                  </a:lnTo>
                  <a:close/>
                </a:path>
              </a:pathLst>
            </a:custGeom>
            <a:solidFill>
              <a:srgbClr val="000000"/>
            </a:solidFill>
          </p:spPr>
          <p:txBody>
            <a:bodyPr wrap="square" lIns="0" tIns="0" rIns="0" bIns="0" rtlCol="0"/>
            <a:lstStyle/>
            <a:p>
              <a:endParaRPr/>
            </a:p>
          </p:txBody>
        </p:sp>
        <p:pic>
          <p:nvPicPr>
            <p:cNvPr id="18" name="object 18"/>
            <p:cNvPicPr/>
            <p:nvPr/>
          </p:nvPicPr>
          <p:blipFill>
            <a:blip r:embed="rId6" cstate="print"/>
            <a:stretch>
              <a:fillRect/>
            </a:stretch>
          </p:blipFill>
          <p:spPr>
            <a:xfrm>
              <a:off x="68799" y="4352895"/>
              <a:ext cx="141540" cy="230864"/>
            </a:xfrm>
            <a:prstGeom prst="rect">
              <a:avLst/>
            </a:prstGeom>
          </p:spPr>
        </p:pic>
        <p:sp>
          <p:nvSpPr>
            <p:cNvPr id="19" name="object 19"/>
            <p:cNvSpPr/>
            <p:nvPr/>
          </p:nvSpPr>
          <p:spPr>
            <a:xfrm>
              <a:off x="231383" y="4460845"/>
              <a:ext cx="286385" cy="165735"/>
            </a:xfrm>
            <a:custGeom>
              <a:avLst/>
              <a:gdLst/>
              <a:ahLst/>
              <a:cxnLst/>
              <a:rect l="l" t="t" r="r" b="b"/>
              <a:pathLst>
                <a:path w="286384" h="165735">
                  <a:moveTo>
                    <a:pt x="22227" y="165631"/>
                  </a:moveTo>
                  <a:lnTo>
                    <a:pt x="14725" y="162887"/>
                  </a:lnTo>
                  <a:lnTo>
                    <a:pt x="7502" y="159807"/>
                  </a:lnTo>
                  <a:lnTo>
                    <a:pt x="559" y="156224"/>
                  </a:lnTo>
                  <a:lnTo>
                    <a:pt x="279" y="151800"/>
                  </a:lnTo>
                  <a:lnTo>
                    <a:pt x="0" y="147601"/>
                  </a:lnTo>
                  <a:lnTo>
                    <a:pt x="0" y="143177"/>
                  </a:lnTo>
                  <a:lnTo>
                    <a:pt x="7300" y="97926"/>
                  </a:lnTo>
                  <a:lnTo>
                    <a:pt x="27629" y="58623"/>
                  </a:lnTo>
                  <a:lnTo>
                    <a:pt x="58630" y="27628"/>
                  </a:lnTo>
                  <a:lnTo>
                    <a:pt x="97946" y="7300"/>
                  </a:lnTo>
                  <a:lnTo>
                    <a:pt x="143220" y="0"/>
                  </a:lnTo>
                  <a:lnTo>
                    <a:pt x="188467" y="7300"/>
                  </a:lnTo>
                  <a:lnTo>
                    <a:pt x="227767" y="27628"/>
                  </a:lnTo>
                  <a:lnTo>
                    <a:pt x="258760" y="58623"/>
                  </a:lnTo>
                  <a:lnTo>
                    <a:pt x="279085" y="97926"/>
                  </a:lnTo>
                  <a:lnTo>
                    <a:pt x="286385" y="143177"/>
                  </a:lnTo>
                  <a:lnTo>
                    <a:pt x="286385" y="143737"/>
                  </a:lnTo>
                  <a:lnTo>
                    <a:pt x="279722" y="147880"/>
                  </a:lnTo>
                  <a:lnTo>
                    <a:pt x="272780" y="151800"/>
                  </a:lnTo>
                  <a:lnTo>
                    <a:pt x="265837" y="155384"/>
                  </a:lnTo>
                  <a:lnTo>
                    <a:pt x="266117" y="151240"/>
                  </a:lnTo>
                  <a:lnTo>
                    <a:pt x="266397" y="147040"/>
                  </a:lnTo>
                  <a:lnTo>
                    <a:pt x="266397" y="143177"/>
                  </a:lnTo>
                  <a:lnTo>
                    <a:pt x="257890" y="93886"/>
                  </a:lnTo>
                  <a:lnTo>
                    <a:pt x="231768" y="53362"/>
                  </a:lnTo>
                  <a:lnTo>
                    <a:pt x="192166" y="25899"/>
                  </a:lnTo>
                  <a:lnTo>
                    <a:pt x="143220" y="15790"/>
                  </a:lnTo>
                  <a:lnTo>
                    <a:pt x="94274" y="25899"/>
                  </a:lnTo>
                  <a:lnTo>
                    <a:pt x="54666" y="53362"/>
                  </a:lnTo>
                  <a:lnTo>
                    <a:pt x="28527" y="93886"/>
                  </a:lnTo>
                  <a:lnTo>
                    <a:pt x="19988" y="143177"/>
                  </a:lnTo>
                  <a:lnTo>
                    <a:pt x="19988" y="150680"/>
                  </a:lnTo>
                  <a:lnTo>
                    <a:pt x="20828" y="158463"/>
                  </a:lnTo>
                  <a:lnTo>
                    <a:pt x="22227" y="165631"/>
                  </a:lnTo>
                  <a:close/>
                </a:path>
              </a:pathLst>
            </a:custGeom>
            <a:solidFill>
              <a:srgbClr val="000000"/>
            </a:solidFill>
          </p:spPr>
          <p:txBody>
            <a:bodyPr wrap="square" lIns="0" tIns="0" rIns="0" bIns="0" rtlCol="0"/>
            <a:lstStyle/>
            <a:p>
              <a:endParaRPr/>
            </a:p>
          </p:txBody>
        </p:sp>
        <p:pic>
          <p:nvPicPr>
            <p:cNvPr id="20" name="object 20"/>
            <p:cNvPicPr/>
            <p:nvPr/>
          </p:nvPicPr>
          <p:blipFill>
            <a:blip r:embed="rId7" cstate="print"/>
            <a:stretch>
              <a:fillRect/>
            </a:stretch>
          </p:blipFill>
          <p:spPr>
            <a:xfrm>
              <a:off x="8256607" y="0"/>
              <a:ext cx="887392" cy="870497"/>
            </a:xfrm>
            <a:prstGeom prst="rect">
              <a:avLst/>
            </a:prstGeom>
          </p:spPr>
        </p:pic>
        <p:pic>
          <p:nvPicPr>
            <p:cNvPr id="21" name="object 21"/>
            <p:cNvPicPr/>
            <p:nvPr/>
          </p:nvPicPr>
          <p:blipFill>
            <a:blip r:embed="rId8" cstate="print"/>
            <a:stretch>
              <a:fillRect/>
            </a:stretch>
          </p:blipFill>
          <p:spPr>
            <a:xfrm>
              <a:off x="8313900" y="-14287"/>
              <a:ext cx="844386" cy="808477"/>
            </a:xfrm>
            <a:prstGeom prst="rect">
              <a:avLst/>
            </a:prstGeom>
          </p:spPr>
        </p:pic>
      </p:grpSp>
      <p:sp>
        <p:nvSpPr>
          <p:cNvPr id="22" name="object 22"/>
          <p:cNvSpPr txBox="1">
            <a:spLocks noGrp="1"/>
          </p:cNvSpPr>
          <p:nvPr>
            <p:ph type="title"/>
          </p:nvPr>
        </p:nvSpPr>
        <p:spPr>
          <a:xfrm>
            <a:off x="312993" y="117783"/>
            <a:ext cx="8230448" cy="1499385"/>
          </a:xfrm>
          <a:prstGeom prst="rect">
            <a:avLst/>
          </a:prstGeom>
        </p:spPr>
        <p:txBody>
          <a:bodyPr vert="horz" wrap="square" lIns="0" tIns="12700" rIns="0" bIns="0" rtlCol="0">
            <a:spAutoFit/>
          </a:bodyPr>
          <a:lstStyle/>
          <a:p>
            <a:pPr marL="2926080" marR="5080" indent="-2914015">
              <a:lnSpc>
                <a:spcPct val="114999"/>
              </a:lnSpc>
              <a:spcBef>
                <a:spcPts val="100"/>
              </a:spcBef>
            </a:pPr>
            <a:r>
              <a:rPr sz="2800" b="1" spc="-285" dirty="0">
                <a:solidFill>
                  <a:srgbClr val="000000"/>
                </a:solidFill>
                <a:latin typeface="Ravie" panose="04040805050809020602" pitchFamily="82" charset="0"/>
                <a:cs typeface="Tahoma"/>
              </a:rPr>
              <a:t>Advantages</a:t>
            </a:r>
            <a:r>
              <a:rPr sz="2800" b="1" spc="-204" dirty="0">
                <a:solidFill>
                  <a:srgbClr val="000000"/>
                </a:solidFill>
                <a:latin typeface="Ravie" panose="04040805050809020602" pitchFamily="82" charset="0"/>
                <a:cs typeface="Tahoma"/>
              </a:rPr>
              <a:t> </a:t>
            </a:r>
            <a:r>
              <a:rPr sz="2800" b="1" spc="-300" dirty="0">
                <a:solidFill>
                  <a:srgbClr val="000000"/>
                </a:solidFill>
                <a:latin typeface="Ravie" panose="04040805050809020602" pitchFamily="82" charset="0"/>
                <a:cs typeface="Tahoma"/>
              </a:rPr>
              <a:t>and</a:t>
            </a:r>
            <a:r>
              <a:rPr sz="2800" b="1" spc="-200" dirty="0">
                <a:solidFill>
                  <a:srgbClr val="000000"/>
                </a:solidFill>
                <a:latin typeface="Ravie" panose="04040805050809020602" pitchFamily="82" charset="0"/>
                <a:cs typeface="Tahoma"/>
              </a:rPr>
              <a:t> </a:t>
            </a:r>
            <a:r>
              <a:rPr sz="2800" b="1" spc="-270" dirty="0">
                <a:solidFill>
                  <a:srgbClr val="000000"/>
                </a:solidFill>
                <a:latin typeface="Ravie" panose="04040805050809020602" pitchFamily="82" charset="0"/>
                <a:cs typeface="Tahoma"/>
              </a:rPr>
              <a:t>disadvantages</a:t>
            </a:r>
            <a:r>
              <a:rPr sz="2800" b="1" spc="-200" dirty="0">
                <a:solidFill>
                  <a:srgbClr val="000000"/>
                </a:solidFill>
                <a:latin typeface="Ravie" panose="04040805050809020602" pitchFamily="82" charset="0"/>
                <a:cs typeface="Tahoma"/>
              </a:rPr>
              <a:t> </a:t>
            </a:r>
            <a:r>
              <a:rPr sz="2800" b="1" spc="-390" dirty="0" smtClean="0">
                <a:solidFill>
                  <a:srgbClr val="000000"/>
                </a:solidFill>
                <a:latin typeface="Ravie" panose="04040805050809020602" pitchFamily="82" charset="0"/>
                <a:cs typeface="Tahoma"/>
              </a:rPr>
              <a:t>we</a:t>
            </a:r>
            <a:r>
              <a:rPr lang="en-US" sz="2800" b="1" spc="-200" dirty="0">
                <a:solidFill>
                  <a:srgbClr val="000000"/>
                </a:solidFill>
                <a:latin typeface="Ravie" panose="04040805050809020602" pitchFamily="82" charset="0"/>
                <a:cs typeface="Tahoma"/>
              </a:rPr>
              <a:t> </a:t>
            </a:r>
            <a:r>
              <a:rPr sz="2800" b="1" spc="-260" dirty="0" smtClean="0">
                <a:solidFill>
                  <a:srgbClr val="000000"/>
                </a:solidFill>
                <a:latin typeface="Ravie" panose="04040805050809020602" pitchFamily="82" charset="0"/>
                <a:cs typeface="Tahoma"/>
              </a:rPr>
              <a:t>foun</a:t>
            </a:r>
            <a:r>
              <a:rPr lang="en-US" sz="2800" b="1" spc="-260" dirty="0" smtClean="0">
                <a:solidFill>
                  <a:srgbClr val="000000"/>
                </a:solidFill>
                <a:latin typeface="Ravie" panose="04040805050809020602" pitchFamily="82" charset="0"/>
                <a:cs typeface="Tahoma"/>
              </a:rPr>
              <a:t>d </a:t>
            </a:r>
            <a:r>
              <a:rPr sz="2800" b="1" spc="-240" dirty="0" smtClean="0">
                <a:solidFill>
                  <a:srgbClr val="000000"/>
                </a:solidFill>
                <a:latin typeface="Ravie" panose="04040805050809020602" pitchFamily="82" charset="0"/>
                <a:cs typeface="Tahoma"/>
              </a:rPr>
              <a:t>from</a:t>
            </a:r>
            <a:r>
              <a:rPr lang="en-US" sz="2800" b="1" spc="-240" dirty="0">
                <a:solidFill>
                  <a:srgbClr val="000000"/>
                </a:solidFill>
                <a:latin typeface="Ravie" panose="04040805050809020602" pitchFamily="82" charset="0"/>
                <a:cs typeface="Tahoma"/>
              </a:rPr>
              <a:t> </a:t>
            </a:r>
            <a:r>
              <a:rPr sz="2800" b="1" spc="-190" dirty="0" smtClean="0">
                <a:solidFill>
                  <a:srgbClr val="000000"/>
                </a:solidFill>
                <a:latin typeface="Ravie" panose="04040805050809020602" pitchFamily="82" charset="0"/>
                <a:cs typeface="Tahoma"/>
              </a:rPr>
              <a:t>Literary </a:t>
            </a:r>
            <a:r>
              <a:rPr sz="2800" b="1" spc="-85" dirty="0">
                <a:solidFill>
                  <a:srgbClr val="000000"/>
                </a:solidFill>
                <a:latin typeface="Ravie" panose="04040805050809020602" pitchFamily="82" charset="0"/>
                <a:cs typeface="Tahoma"/>
              </a:rPr>
              <a:t>survey</a:t>
            </a:r>
          </a:p>
        </p:txBody>
      </p:sp>
      <p:pic>
        <p:nvPicPr>
          <p:cNvPr id="23" name="object 23"/>
          <p:cNvPicPr/>
          <p:nvPr/>
        </p:nvPicPr>
        <p:blipFill>
          <a:blip r:embed="rId9" cstate="print"/>
          <a:stretch>
            <a:fillRect/>
          </a:stretch>
        </p:blipFill>
        <p:spPr>
          <a:xfrm>
            <a:off x="4991725" y="3256487"/>
            <a:ext cx="98425" cy="117475"/>
          </a:xfrm>
          <a:prstGeom prst="rect">
            <a:avLst/>
          </a:prstGeom>
        </p:spPr>
      </p:pic>
      <p:sp>
        <p:nvSpPr>
          <p:cNvPr id="24" name="object 24"/>
          <p:cNvSpPr txBox="1"/>
          <p:nvPr/>
        </p:nvSpPr>
        <p:spPr>
          <a:xfrm>
            <a:off x="4641208" y="1707404"/>
            <a:ext cx="4206240" cy="3215640"/>
          </a:xfrm>
          <a:prstGeom prst="rect">
            <a:avLst/>
          </a:prstGeom>
        </p:spPr>
        <p:txBody>
          <a:bodyPr vert="horz" wrap="square" lIns="0" tIns="42544" rIns="0" bIns="0" rtlCol="0">
            <a:spAutoFit/>
          </a:bodyPr>
          <a:lstStyle/>
          <a:p>
            <a:pPr marL="1452245">
              <a:lnSpc>
                <a:spcPct val="100000"/>
              </a:lnSpc>
              <a:spcBef>
                <a:spcPts val="334"/>
              </a:spcBef>
            </a:pPr>
            <a:r>
              <a:rPr sz="1300" b="1" spc="-10" dirty="0">
                <a:latin typeface="Tahoma"/>
                <a:cs typeface="Tahoma"/>
              </a:rPr>
              <a:t>Disadvantages</a:t>
            </a:r>
            <a:endParaRPr sz="1300" dirty="0">
              <a:latin typeface="Tahoma"/>
              <a:cs typeface="Tahoma"/>
            </a:endParaRPr>
          </a:p>
          <a:p>
            <a:pPr marL="340360" marR="5080" indent="-328295">
              <a:lnSpc>
                <a:spcPct val="114999"/>
              </a:lnSpc>
              <a:buClr>
                <a:srgbClr val="D93300"/>
              </a:buClr>
              <a:buFont typeface="Arial"/>
              <a:buChar char="●"/>
              <a:tabLst>
                <a:tab pos="340360" algn="l"/>
              </a:tabLst>
            </a:pPr>
            <a:r>
              <a:rPr sz="1300" b="1" spc="-35" dirty="0">
                <a:latin typeface="Tahoma"/>
                <a:cs typeface="Tahoma"/>
              </a:rPr>
              <a:t>Challenges</a:t>
            </a:r>
            <a:r>
              <a:rPr sz="1300" b="1" spc="-45" dirty="0">
                <a:latin typeface="Tahoma"/>
                <a:cs typeface="Tahoma"/>
              </a:rPr>
              <a:t> </a:t>
            </a:r>
            <a:r>
              <a:rPr sz="1300" b="1" spc="-95" dirty="0">
                <a:latin typeface="Tahoma"/>
                <a:cs typeface="Tahoma"/>
              </a:rPr>
              <a:t>with</a:t>
            </a:r>
            <a:r>
              <a:rPr sz="1300" b="1" spc="-20" dirty="0">
                <a:latin typeface="Tahoma"/>
                <a:cs typeface="Tahoma"/>
              </a:rPr>
              <a:t> </a:t>
            </a:r>
            <a:r>
              <a:rPr sz="1300" b="1" spc="-40" dirty="0">
                <a:latin typeface="Tahoma"/>
                <a:cs typeface="Tahoma"/>
              </a:rPr>
              <a:t>Complex</a:t>
            </a:r>
            <a:r>
              <a:rPr sz="1300" b="1" spc="-30" dirty="0">
                <a:latin typeface="Tahoma"/>
                <a:cs typeface="Tahoma"/>
              </a:rPr>
              <a:t> </a:t>
            </a:r>
            <a:r>
              <a:rPr sz="1300" b="1" spc="-25" dirty="0">
                <a:latin typeface="Tahoma"/>
                <a:cs typeface="Tahoma"/>
              </a:rPr>
              <a:t>Foods:</a:t>
            </a:r>
            <a:r>
              <a:rPr sz="1300" b="1" spc="-35" dirty="0">
                <a:latin typeface="Tahoma"/>
                <a:cs typeface="Tahoma"/>
              </a:rPr>
              <a:t> </a:t>
            </a:r>
            <a:r>
              <a:rPr sz="1300" b="1" dirty="0">
                <a:latin typeface="Tahoma"/>
                <a:cs typeface="Tahoma"/>
              </a:rPr>
              <a:t>May</a:t>
            </a:r>
            <a:r>
              <a:rPr sz="1300" b="1" spc="-30" dirty="0">
                <a:latin typeface="Tahoma"/>
                <a:cs typeface="Tahoma"/>
              </a:rPr>
              <a:t> </a:t>
            </a:r>
            <a:r>
              <a:rPr sz="1300" b="1" spc="-25" dirty="0">
                <a:latin typeface="Tahoma"/>
                <a:cs typeface="Tahoma"/>
              </a:rPr>
              <a:t>struggle</a:t>
            </a:r>
            <a:r>
              <a:rPr sz="1300" b="1" spc="-30" dirty="0">
                <a:latin typeface="Tahoma"/>
                <a:cs typeface="Tahoma"/>
              </a:rPr>
              <a:t> </a:t>
            </a:r>
            <a:r>
              <a:rPr sz="1300" b="1" spc="-25" dirty="0">
                <a:latin typeface="Tahoma"/>
                <a:cs typeface="Tahoma"/>
              </a:rPr>
              <a:t>to </a:t>
            </a:r>
            <a:r>
              <a:rPr sz="1300" b="1" spc="-10" dirty="0">
                <a:latin typeface="Tahoma"/>
                <a:cs typeface="Tahoma"/>
              </a:rPr>
              <a:t>accurately</a:t>
            </a:r>
            <a:r>
              <a:rPr sz="1300" b="1" spc="-25" dirty="0">
                <a:latin typeface="Tahoma"/>
                <a:cs typeface="Tahoma"/>
              </a:rPr>
              <a:t> </a:t>
            </a:r>
            <a:r>
              <a:rPr sz="1300" b="1" spc="-20" dirty="0">
                <a:latin typeface="Tahoma"/>
                <a:cs typeface="Tahoma"/>
              </a:rPr>
              <a:t>estimate</a:t>
            </a:r>
            <a:r>
              <a:rPr sz="1300" b="1" spc="-25" dirty="0">
                <a:latin typeface="Tahoma"/>
                <a:cs typeface="Tahoma"/>
              </a:rPr>
              <a:t> </a:t>
            </a:r>
            <a:r>
              <a:rPr sz="1300" b="1" spc="-20" dirty="0">
                <a:latin typeface="Tahoma"/>
                <a:cs typeface="Tahoma"/>
              </a:rPr>
              <a:t>calories</a:t>
            </a:r>
            <a:r>
              <a:rPr sz="1300" b="1" spc="-25" dirty="0">
                <a:latin typeface="Tahoma"/>
                <a:cs typeface="Tahoma"/>
              </a:rPr>
              <a:t> </a:t>
            </a:r>
            <a:r>
              <a:rPr sz="1300" b="1" dirty="0">
                <a:latin typeface="Tahoma"/>
                <a:cs typeface="Tahoma"/>
              </a:rPr>
              <a:t>for</a:t>
            </a:r>
            <a:r>
              <a:rPr sz="1300" b="1" spc="-25" dirty="0">
                <a:latin typeface="Tahoma"/>
                <a:cs typeface="Tahoma"/>
              </a:rPr>
              <a:t> </a:t>
            </a:r>
            <a:r>
              <a:rPr sz="1300" b="1" dirty="0">
                <a:latin typeface="Tahoma"/>
                <a:cs typeface="Tahoma"/>
              </a:rPr>
              <a:t>foods</a:t>
            </a:r>
            <a:r>
              <a:rPr sz="1300" b="1" spc="-25" dirty="0">
                <a:latin typeface="Tahoma"/>
                <a:cs typeface="Tahoma"/>
              </a:rPr>
              <a:t> </a:t>
            </a:r>
            <a:r>
              <a:rPr sz="1300" b="1" spc="-20" dirty="0">
                <a:latin typeface="Tahoma"/>
                <a:cs typeface="Tahoma"/>
              </a:rPr>
              <a:t>with </a:t>
            </a:r>
            <a:r>
              <a:rPr sz="1300" b="1" spc="-25" dirty="0">
                <a:latin typeface="Tahoma"/>
                <a:cs typeface="Tahoma"/>
              </a:rPr>
              <a:t>irregular</a:t>
            </a:r>
            <a:r>
              <a:rPr sz="1300" b="1" spc="-20" dirty="0">
                <a:latin typeface="Tahoma"/>
                <a:cs typeface="Tahoma"/>
              </a:rPr>
              <a:t> </a:t>
            </a:r>
            <a:r>
              <a:rPr sz="1300" b="1" spc="-10" dirty="0">
                <a:latin typeface="Tahoma"/>
                <a:cs typeface="Tahoma"/>
              </a:rPr>
              <a:t>shapes.</a:t>
            </a:r>
            <a:endParaRPr sz="1300" dirty="0">
              <a:latin typeface="Tahoma"/>
              <a:cs typeface="Tahoma"/>
            </a:endParaRPr>
          </a:p>
          <a:p>
            <a:pPr marL="340360" marR="175260" indent="-328295" algn="just">
              <a:lnSpc>
                <a:spcPct val="114999"/>
              </a:lnSpc>
              <a:buClr>
                <a:srgbClr val="D93300"/>
              </a:buClr>
              <a:buFont typeface="Arial"/>
              <a:buChar char="●"/>
              <a:tabLst>
                <a:tab pos="340360" algn="l"/>
              </a:tabLst>
            </a:pPr>
            <a:r>
              <a:rPr sz="1300" b="1" spc="-65" dirty="0">
                <a:latin typeface="Tahoma"/>
                <a:cs typeface="Tahoma"/>
              </a:rPr>
              <a:t>Image</a:t>
            </a:r>
            <a:r>
              <a:rPr sz="1300" b="1" spc="-30" dirty="0">
                <a:latin typeface="Tahoma"/>
                <a:cs typeface="Tahoma"/>
              </a:rPr>
              <a:t> </a:t>
            </a:r>
            <a:r>
              <a:rPr sz="1300" b="1" spc="-25" dirty="0">
                <a:latin typeface="Tahoma"/>
                <a:cs typeface="Tahoma"/>
              </a:rPr>
              <a:t>Quality</a:t>
            </a:r>
            <a:r>
              <a:rPr sz="1300" b="1" spc="-70" dirty="0">
                <a:latin typeface="Tahoma"/>
                <a:cs typeface="Tahoma"/>
              </a:rPr>
              <a:t> </a:t>
            </a:r>
            <a:r>
              <a:rPr sz="1300" b="1" spc="-35" dirty="0">
                <a:latin typeface="Tahoma"/>
                <a:cs typeface="Tahoma"/>
              </a:rPr>
              <a:t>Matters:</a:t>
            </a:r>
            <a:r>
              <a:rPr sz="1300" b="1" spc="-60" dirty="0">
                <a:latin typeface="Tahoma"/>
                <a:cs typeface="Tahoma"/>
              </a:rPr>
              <a:t> </a:t>
            </a:r>
            <a:r>
              <a:rPr sz="1300" b="1" dirty="0">
                <a:latin typeface="Tahoma"/>
                <a:cs typeface="Tahoma"/>
              </a:rPr>
              <a:t>The</a:t>
            </a:r>
            <a:r>
              <a:rPr sz="1300" b="1" spc="-50" dirty="0">
                <a:latin typeface="Tahoma"/>
                <a:cs typeface="Tahoma"/>
              </a:rPr>
              <a:t> </a:t>
            </a:r>
            <a:r>
              <a:rPr sz="1300" b="1" dirty="0">
                <a:latin typeface="Tahoma"/>
                <a:cs typeface="Tahoma"/>
              </a:rPr>
              <a:t>accuracy</a:t>
            </a:r>
            <a:r>
              <a:rPr sz="1300" b="1" spc="-50" dirty="0">
                <a:latin typeface="Tahoma"/>
                <a:cs typeface="Tahoma"/>
              </a:rPr>
              <a:t> </a:t>
            </a:r>
            <a:r>
              <a:rPr sz="1300" b="1" spc="-10" dirty="0">
                <a:latin typeface="Tahoma"/>
                <a:cs typeface="Tahoma"/>
              </a:rPr>
              <a:t>depends </a:t>
            </a:r>
            <a:r>
              <a:rPr sz="1300" b="1" dirty="0">
                <a:latin typeface="Tahoma"/>
                <a:cs typeface="Tahoma"/>
              </a:rPr>
              <a:t>on</a:t>
            </a:r>
            <a:r>
              <a:rPr sz="1300" b="1" spc="-40" dirty="0">
                <a:latin typeface="Tahoma"/>
                <a:cs typeface="Tahoma"/>
              </a:rPr>
              <a:t> </a:t>
            </a:r>
            <a:r>
              <a:rPr sz="1300" b="1" spc="-20" dirty="0">
                <a:latin typeface="Tahoma"/>
                <a:cs typeface="Tahoma"/>
              </a:rPr>
              <a:t>the</a:t>
            </a:r>
            <a:r>
              <a:rPr sz="1300" b="1" spc="-40" dirty="0">
                <a:latin typeface="Tahoma"/>
                <a:cs typeface="Tahoma"/>
              </a:rPr>
              <a:t> </a:t>
            </a:r>
            <a:r>
              <a:rPr sz="1300" b="1" spc="-25" dirty="0">
                <a:latin typeface="Tahoma"/>
                <a:cs typeface="Tahoma"/>
              </a:rPr>
              <a:t>quality</a:t>
            </a:r>
            <a:r>
              <a:rPr sz="1300" b="1" spc="-35" dirty="0">
                <a:latin typeface="Tahoma"/>
                <a:cs typeface="Tahoma"/>
              </a:rPr>
              <a:t> </a:t>
            </a:r>
            <a:r>
              <a:rPr sz="1300" b="1" dirty="0">
                <a:latin typeface="Tahoma"/>
                <a:cs typeface="Tahoma"/>
              </a:rPr>
              <a:t>of</a:t>
            </a:r>
            <a:r>
              <a:rPr sz="1300" b="1" spc="-40" dirty="0">
                <a:latin typeface="Tahoma"/>
                <a:cs typeface="Tahoma"/>
              </a:rPr>
              <a:t> </a:t>
            </a:r>
            <a:r>
              <a:rPr sz="1300" b="1" spc="-20" dirty="0">
                <a:latin typeface="Tahoma"/>
                <a:cs typeface="Tahoma"/>
              </a:rPr>
              <a:t>the</a:t>
            </a:r>
            <a:r>
              <a:rPr sz="1300" b="1" spc="-40" dirty="0">
                <a:latin typeface="Tahoma"/>
                <a:cs typeface="Tahoma"/>
              </a:rPr>
              <a:t> </a:t>
            </a:r>
            <a:r>
              <a:rPr sz="1300" b="1" spc="-30" dirty="0">
                <a:latin typeface="Tahoma"/>
                <a:cs typeface="Tahoma"/>
              </a:rPr>
              <a:t>photos;</a:t>
            </a:r>
            <a:r>
              <a:rPr sz="1300" b="1" spc="-35" dirty="0">
                <a:latin typeface="Tahoma"/>
                <a:cs typeface="Tahoma"/>
              </a:rPr>
              <a:t> </a:t>
            </a:r>
            <a:r>
              <a:rPr sz="1300" b="1" dirty="0">
                <a:latin typeface="Tahoma"/>
                <a:cs typeface="Tahoma"/>
              </a:rPr>
              <a:t>poor</a:t>
            </a:r>
            <a:r>
              <a:rPr sz="1300" b="1" spc="-40" dirty="0">
                <a:latin typeface="Tahoma"/>
                <a:cs typeface="Tahoma"/>
              </a:rPr>
              <a:t> </a:t>
            </a:r>
            <a:r>
              <a:rPr sz="1300" b="1" spc="-20" dirty="0">
                <a:latin typeface="Tahoma"/>
                <a:cs typeface="Tahoma"/>
              </a:rPr>
              <a:t>images</a:t>
            </a:r>
            <a:r>
              <a:rPr sz="1300" b="1" spc="-40" dirty="0">
                <a:latin typeface="Tahoma"/>
                <a:cs typeface="Tahoma"/>
              </a:rPr>
              <a:t> </a:t>
            </a:r>
            <a:r>
              <a:rPr sz="1300" b="1" spc="-25" dirty="0">
                <a:latin typeface="Tahoma"/>
                <a:cs typeface="Tahoma"/>
              </a:rPr>
              <a:t>can </a:t>
            </a:r>
            <a:r>
              <a:rPr sz="1300" b="1" dirty="0">
                <a:latin typeface="Tahoma"/>
                <a:cs typeface="Tahoma"/>
              </a:rPr>
              <a:t>lead</a:t>
            </a:r>
            <a:r>
              <a:rPr sz="1300" b="1" spc="-35" dirty="0">
                <a:latin typeface="Tahoma"/>
                <a:cs typeface="Tahoma"/>
              </a:rPr>
              <a:t> </a:t>
            </a:r>
            <a:r>
              <a:rPr sz="1300" b="1" dirty="0">
                <a:latin typeface="Tahoma"/>
                <a:cs typeface="Tahoma"/>
              </a:rPr>
              <a:t>to</a:t>
            </a:r>
            <a:r>
              <a:rPr sz="1300" b="1" spc="-35" dirty="0">
                <a:latin typeface="Tahoma"/>
                <a:cs typeface="Tahoma"/>
              </a:rPr>
              <a:t> </a:t>
            </a:r>
            <a:r>
              <a:rPr sz="1300" b="1" spc="-25" dirty="0">
                <a:latin typeface="Tahoma"/>
                <a:cs typeface="Tahoma"/>
              </a:rPr>
              <a:t>incorrect</a:t>
            </a:r>
            <a:r>
              <a:rPr sz="1300" b="1" spc="-35" dirty="0">
                <a:latin typeface="Tahoma"/>
                <a:cs typeface="Tahoma"/>
              </a:rPr>
              <a:t> </a:t>
            </a:r>
            <a:r>
              <a:rPr sz="1300" b="1" spc="-10" dirty="0">
                <a:latin typeface="Tahoma"/>
                <a:cs typeface="Tahoma"/>
              </a:rPr>
              <a:t>estimates.</a:t>
            </a:r>
            <a:endParaRPr sz="1300" dirty="0">
              <a:latin typeface="Tahoma"/>
              <a:cs typeface="Tahoma"/>
            </a:endParaRPr>
          </a:p>
          <a:p>
            <a:pPr marL="340360" marR="125730" indent="-328295" algn="just">
              <a:lnSpc>
                <a:spcPct val="114999"/>
              </a:lnSpc>
              <a:buFont typeface="Arial"/>
              <a:buChar char="●"/>
              <a:tabLst>
                <a:tab pos="340360" algn="l"/>
                <a:tab pos="460375" algn="l"/>
              </a:tabLst>
            </a:pPr>
            <a:r>
              <a:rPr sz="1300" b="1" dirty="0">
                <a:solidFill>
                  <a:srgbClr val="D93300"/>
                </a:solidFill>
                <a:latin typeface="Tahoma"/>
                <a:cs typeface="Tahoma"/>
              </a:rPr>
              <a:t>	</a:t>
            </a:r>
            <a:r>
              <a:rPr sz="1300" b="1" spc="-40" dirty="0">
                <a:latin typeface="Tahoma"/>
                <a:cs typeface="Tahoma"/>
              </a:rPr>
              <a:t>igh</a:t>
            </a:r>
            <a:r>
              <a:rPr sz="1300" b="1" spc="-25" dirty="0">
                <a:latin typeface="Tahoma"/>
                <a:cs typeface="Tahoma"/>
              </a:rPr>
              <a:t> Computational</a:t>
            </a:r>
            <a:r>
              <a:rPr sz="1300" b="1" spc="-20" dirty="0">
                <a:latin typeface="Tahoma"/>
                <a:cs typeface="Tahoma"/>
              </a:rPr>
              <a:t> </a:t>
            </a:r>
            <a:r>
              <a:rPr sz="1300" b="1" spc="-35" dirty="0">
                <a:latin typeface="Tahoma"/>
                <a:cs typeface="Tahoma"/>
              </a:rPr>
              <a:t>Needs:</a:t>
            </a:r>
            <a:r>
              <a:rPr sz="1300" b="1" spc="-20" dirty="0">
                <a:latin typeface="Tahoma"/>
                <a:cs typeface="Tahoma"/>
              </a:rPr>
              <a:t> </a:t>
            </a:r>
            <a:r>
              <a:rPr sz="1300" b="1" spc="-40" dirty="0">
                <a:latin typeface="Tahoma"/>
                <a:cs typeface="Tahoma"/>
              </a:rPr>
              <a:t>Requires</a:t>
            </a:r>
            <a:r>
              <a:rPr sz="1300" b="1" spc="-20" dirty="0">
                <a:latin typeface="Tahoma"/>
                <a:cs typeface="Tahoma"/>
              </a:rPr>
              <a:t> </a:t>
            </a:r>
            <a:r>
              <a:rPr sz="1300" b="1" spc="-10" dirty="0">
                <a:latin typeface="Tahoma"/>
                <a:cs typeface="Tahoma"/>
              </a:rPr>
              <a:t>powerful </a:t>
            </a:r>
            <a:r>
              <a:rPr sz="1300" b="1" spc="-25" dirty="0">
                <a:latin typeface="Tahoma"/>
                <a:cs typeface="Tahoma"/>
              </a:rPr>
              <a:t>computers</a:t>
            </a:r>
            <a:r>
              <a:rPr sz="1300" b="1" spc="-20" dirty="0">
                <a:latin typeface="Tahoma"/>
                <a:cs typeface="Tahoma"/>
              </a:rPr>
              <a:t> </a:t>
            </a:r>
            <a:r>
              <a:rPr sz="1300" b="1" dirty="0">
                <a:latin typeface="Tahoma"/>
                <a:cs typeface="Tahoma"/>
              </a:rPr>
              <a:t>for</a:t>
            </a:r>
            <a:r>
              <a:rPr sz="1300" b="1" spc="-20" dirty="0">
                <a:latin typeface="Tahoma"/>
                <a:cs typeface="Tahoma"/>
              </a:rPr>
              <a:t> </a:t>
            </a:r>
            <a:r>
              <a:rPr sz="1300" b="1" spc="-35" dirty="0">
                <a:latin typeface="Tahoma"/>
                <a:cs typeface="Tahoma"/>
              </a:rPr>
              <a:t>processing,</a:t>
            </a:r>
            <a:r>
              <a:rPr sz="1300" b="1" spc="-20" dirty="0">
                <a:latin typeface="Tahoma"/>
                <a:cs typeface="Tahoma"/>
              </a:rPr>
              <a:t> </a:t>
            </a:r>
            <a:r>
              <a:rPr sz="1300" b="1" spc="-95" dirty="0">
                <a:latin typeface="Tahoma"/>
                <a:cs typeface="Tahoma"/>
              </a:rPr>
              <a:t>which</a:t>
            </a:r>
            <a:r>
              <a:rPr sz="1300" b="1" spc="-15" dirty="0">
                <a:latin typeface="Tahoma"/>
                <a:cs typeface="Tahoma"/>
              </a:rPr>
              <a:t> </a:t>
            </a:r>
            <a:r>
              <a:rPr sz="1300" b="1" dirty="0">
                <a:latin typeface="Tahoma"/>
                <a:cs typeface="Tahoma"/>
              </a:rPr>
              <a:t>can</a:t>
            </a:r>
            <a:r>
              <a:rPr sz="1300" b="1" spc="-20" dirty="0">
                <a:latin typeface="Tahoma"/>
                <a:cs typeface="Tahoma"/>
              </a:rPr>
              <a:t> </a:t>
            </a:r>
            <a:r>
              <a:rPr sz="1300" b="1" dirty="0">
                <a:latin typeface="Tahoma"/>
                <a:cs typeface="Tahoma"/>
              </a:rPr>
              <a:t>be</a:t>
            </a:r>
            <a:r>
              <a:rPr sz="1300" b="1" spc="-20" dirty="0">
                <a:latin typeface="Tahoma"/>
                <a:cs typeface="Tahoma"/>
              </a:rPr>
              <a:t> </a:t>
            </a:r>
            <a:r>
              <a:rPr sz="1300" b="1" spc="-10" dirty="0">
                <a:latin typeface="Tahoma"/>
                <a:cs typeface="Tahoma"/>
              </a:rPr>
              <a:t>costly.</a:t>
            </a:r>
            <a:endParaRPr sz="1300" dirty="0">
              <a:latin typeface="Tahoma"/>
              <a:cs typeface="Tahoma"/>
            </a:endParaRPr>
          </a:p>
          <a:p>
            <a:pPr marL="340360" marR="387985" indent="-328295">
              <a:lnSpc>
                <a:spcPct val="114999"/>
              </a:lnSpc>
              <a:buClr>
                <a:srgbClr val="D93300"/>
              </a:buClr>
              <a:buFont typeface="Arial"/>
              <a:buChar char="●"/>
              <a:tabLst>
                <a:tab pos="340360" algn="l"/>
              </a:tabLst>
            </a:pPr>
            <a:r>
              <a:rPr sz="1300" b="1" spc="-20" dirty="0">
                <a:latin typeface="Tahoma"/>
                <a:cs typeface="Tahoma"/>
              </a:rPr>
              <a:t>Privacy</a:t>
            </a:r>
            <a:r>
              <a:rPr sz="1300" b="1" spc="-30" dirty="0">
                <a:latin typeface="Tahoma"/>
                <a:cs typeface="Tahoma"/>
              </a:rPr>
              <a:t> </a:t>
            </a:r>
            <a:r>
              <a:rPr sz="1300" b="1" spc="-95" dirty="0">
                <a:latin typeface="Tahoma"/>
                <a:cs typeface="Tahoma"/>
              </a:rPr>
              <a:t>Issues:</a:t>
            </a:r>
            <a:r>
              <a:rPr sz="1300" b="1" spc="-20" dirty="0">
                <a:latin typeface="Tahoma"/>
                <a:cs typeface="Tahoma"/>
              </a:rPr>
              <a:t> </a:t>
            </a:r>
            <a:r>
              <a:rPr sz="1300" b="1" spc="-30" dirty="0">
                <a:latin typeface="Tahoma"/>
                <a:cs typeface="Tahoma"/>
              </a:rPr>
              <a:t>Storing</a:t>
            </a:r>
            <a:r>
              <a:rPr sz="1300" b="1" spc="-20" dirty="0">
                <a:latin typeface="Tahoma"/>
                <a:cs typeface="Tahoma"/>
              </a:rPr>
              <a:t> </a:t>
            </a:r>
            <a:r>
              <a:rPr sz="1300" b="1" dirty="0">
                <a:latin typeface="Tahoma"/>
                <a:cs typeface="Tahoma"/>
              </a:rPr>
              <a:t>and</a:t>
            </a:r>
            <a:r>
              <a:rPr sz="1300" b="1" spc="-25" dirty="0">
                <a:latin typeface="Tahoma"/>
                <a:cs typeface="Tahoma"/>
              </a:rPr>
              <a:t> </a:t>
            </a:r>
            <a:r>
              <a:rPr sz="1300" b="1" spc="-30" dirty="0">
                <a:latin typeface="Tahoma"/>
                <a:cs typeface="Tahoma"/>
              </a:rPr>
              <a:t>processing</a:t>
            </a:r>
            <a:r>
              <a:rPr sz="1300" b="1" spc="-20" dirty="0">
                <a:latin typeface="Tahoma"/>
                <a:cs typeface="Tahoma"/>
              </a:rPr>
              <a:t> food images</a:t>
            </a:r>
            <a:r>
              <a:rPr sz="1300" b="1" spc="-50" dirty="0">
                <a:latin typeface="Tahoma"/>
                <a:cs typeface="Tahoma"/>
              </a:rPr>
              <a:t> </a:t>
            </a:r>
            <a:r>
              <a:rPr sz="1300" b="1" dirty="0">
                <a:latin typeface="Tahoma"/>
                <a:cs typeface="Tahoma"/>
              </a:rPr>
              <a:t>can</a:t>
            </a:r>
            <a:r>
              <a:rPr sz="1300" b="1" spc="-45" dirty="0">
                <a:latin typeface="Tahoma"/>
                <a:cs typeface="Tahoma"/>
              </a:rPr>
              <a:t> </a:t>
            </a:r>
            <a:r>
              <a:rPr sz="1300" b="1" spc="-20" dirty="0">
                <a:latin typeface="Tahoma"/>
                <a:cs typeface="Tahoma"/>
              </a:rPr>
              <a:t>raise</a:t>
            </a:r>
            <a:r>
              <a:rPr sz="1300" b="1" spc="-45" dirty="0">
                <a:latin typeface="Tahoma"/>
                <a:cs typeface="Tahoma"/>
              </a:rPr>
              <a:t> </a:t>
            </a:r>
            <a:r>
              <a:rPr sz="1300" b="1" spc="-10" dirty="0">
                <a:latin typeface="Tahoma"/>
                <a:cs typeface="Tahoma"/>
              </a:rPr>
              <a:t>privacy</a:t>
            </a:r>
            <a:r>
              <a:rPr sz="1300" b="1" spc="-50" dirty="0">
                <a:latin typeface="Tahoma"/>
                <a:cs typeface="Tahoma"/>
              </a:rPr>
              <a:t> </a:t>
            </a:r>
            <a:r>
              <a:rPr sz="1300" b="1" spc="-10" dirty="0">
                <a:latin typeface="Tahoma"/>
                <a:cs typeface="Tahoma"/>
              </a:rPr>
              <a:t>concerns.</a:t>
            </a:r>
            <a:endParaRPr sz="1300" dirty="0">
              <a:latin typeface="Tahoma"/>
              <a:cs typeface="Tahoma"/>
            </a:endParaRPr>
          </a:p>
          <a:p>
            <a:pPr marL="340360" marR="194945" indent="-328295">
              <a:lnSpc>
                <a:spcPct val="114999"/>
              </a:lnSpc>
              <a:buClr>
                <a:srgbClr val="D93300"/>
              </a:buClr>
              <a:buFont typeface="Arial"/>
              <a:buChar char="●"/>
              <a:tabLst>
                <a:tab pos="340360" algn="l"/>
              </a:tabLst>
            </a:pPr>
            <a:r>
              <a:rPr sz="1300" b="1" spc="-30" dirty="0">
                <a:latin typeface="Tahoma"/>
                <a:cs typeface="Tahoma"/>
              </a:rPr>
              <a:t>Ongoing</a:t>
            </a:r>
            <a:r>
              <a:rPr sz="1300" b="1" spc="-55" dirty="0">
                <a:latin typeface="Tahoma"/>
                <a:cs typeface="Tahoma"/>
              </a:rPr>
              <a:t> </a:t>
            </a:r>
            <a:r>
              <a:rPr sz="1300" b="1" spc="-40" dirty="0">
                <a:latin typeface="Tahoma"/>
                <a:cs typeface="Tahoma"/>
              </a:rPr>
              <a:t>Maintenance:</a:t>
            </a:r>
            <a:r>
              <a:rPr sz="1300" b="1" spc="-50" dirty="0">
                <a:latin typeface="Tahoma"/>
                <a:cs typeface="Tahoma"/>
              </a:rPr>
              <a:t> </a:t>
            </a:r>
            <a:r>
              <a:rPr sz="1300" b="1" spc="-20" dirty="0">
                <a:latin typeface="Tahoma"/>
                <a:cs typeface="Tahoma"/>
              </a:rPr>
              <a:t>Needs</a:t>
            </a:r>
            <a:r>
              <a:rPr sz="1300" b="1" spc="-55" dirty="0">
                <a:latin typeface="Tahoma"/>
                <a:cs typeface="Tahoma"/>
              </a:rPr>
              <a:t> </a:t>
            </a:r>
            <a:r>
              <a:rPr sz="1300" b="1" spc="-10" dirty="0">
                <a:latin typeface="Tahoma"/>
                <a:cs typeface="Tahoma"/>
              </a:rPr>
              <a:t>regular</a:t>
            </a:r>
            <a:r>
              <a:rPr sz="1300" b="1" spc="-50" dirty="0">
                <a:latin typeface="Tahoma"/>
                <a:cs typeface="Tahoma"/>
              </a:rPr>
              <a:t> </a:t>
            </a:r>
            <a:r>
              <a:rPr sz="1300" b="1" spc="-10" dirty="0">
                <a:latin typeface="Tahoma"/>
                <a:cs typeface="Tahoma"/>
              </a:rPr>
              <a:t>updates </a:t>
            </a:r>
            <a:r>
              <a:rPr sz="1300" b="1" dirty="0">
                <a:latin typeface="Tahoma"/>
                <a:cs typeface="Tahoma"/>
              </a:rPr>
              <a:t>and</a:t>
            </a:r>
            <a:r>
              <a:rPr sz="1300" b="1" spc="-25" dirty="0">
                <a:latin typeface="Tahoma"/>
                <a:cs typeface="Tahoma"/>
              </a:rPr>
              <a:t> </a:t>
            </a:r>
            <a:r>
              <a:rPr sz="1300" b="1" spc="-30" dirty="0">
                <a:latin typeface="Tahoma"/>
                <a:cs typeface="Tahoma"/>
              </a:rPr>
              <a:t>maintenance</a:t>
            </a:r>
            <a:r>
              <a:rPr sz="1300" b="1" spc="-25" dirty="0">
                <a:latin typeface="Tahoma"/>
                <a:cs typeface="Tahoma"/>
              </a:rPr>
              <a:t> </a:t>
            </a:r>
            <a:r>
              <a:rPr sz="1300" b="1" dirty="0">
                <a:latin typeface="Tahoma"/>
                <a:cs typeface="Tahoma"/>
              </a:rPr>
              <a:t>to</a:t>
            </a:r>
            <a:r>
              <a:rPr sz="1300" b="1" spc="-20" dirty="0">
                <a:latin typeface="Tahoma"/>
                <a:cs typeface="Tahoma"/>
              </a:rPr>
              <a:t> </a:t>
            </a:r>
            <a:r>
              <a:rPr sz="1300" b="1" dirty="0">
                <a:latin typeface="Tahoma"/>
                <a:cs typeface="Tahoma"/>
              </a:rPr>
              <a:t>stay</a:t>
            </a:r>
            <a:r>
              <a:rPr sz="1300" b="1" spc="-25" dirty="0">
                <a:latin typeface="Tahoma"/>
                <a:cs typeface="Tahoma"/>
              </a:rPr>
              <a:t> </a:t>
            </a:r>
            <a:r>
              <a:rPr sz="1300" b="1" spc="-10" dirty="0">
                <a:latin typeface="Tahoma"/>
                <a:cs typeface="Tahoma"/>
              </a:rPr>
              <a:t>accurate</a:t>
            </a:r>
            <a:r>
              <a:rPr sz="1300" b="1" spc="-20" dirty="0">
                <a:latin typeface="Tahoma"/>
                <a:cs typeface="Tahoma"/>
              </a:rPr>
              <a:t> </a:t>
            </a:r>
            <a:r>
              <a:rPr sz="1300" b="1" spc="-25" dirty="0">
                <a:latin typeface="Tahoma"/>
                <a:cs typeface="Tahoma"/>
              </a:rPr>
              <a:t>and</a:t>
            </a:r>
            <a:endParaRPr sz="1300" dirty="0">
              <a:latin typeface="Tahoma"/>
              <a:cs typeface="Tahoma"/>
            </a:endParaRPr>
          </a:p>
          <a:p>
            <a:pPr marL="340360">
              <a:lnSpc>
                <a:spcPct val="100000"/>
              </a:lnSpc>
              <a:spcBef>
                <a:spcPts val="229"/>
              </a:spcBef>
            </a:pPr>
            <a:r>
              <a:rPr sz="1300" b="1" spc="-45" dirty="0">
                <a:latin typeface="Tahoma"/>
                <a:cs typeface="Tahoma"/>
              </a:rPr>
              <a:t>up-</a:t>
            </a:r>
            <a:r>
              <a:rPr sz="1300" b="1" spc="-20" dirty="0">
                <a:latin typeface="Tahoma"/>
                <a:cs typeface="Tahoma"/>
              </a:rPr>
              <a:t>to-</a:t>
            </a:r>
            <a:r>
              <a:rPr sz="1300" b="1" spc="-10" dirty="0">
                <a:latin typeface="Tahoma"/>
                <a:cs typeface="Tahoma"/>
              </a:rPr>
              <a:t>date.</a:t>
            </a:r>
            <a:endParaRPr sz="1300" dirty="0">
              <a:latin typeface="Tahoma"/>
              <a:cs typeface="Tahoma"/>
            </a:endParaRPr>
          </a:p>
        </p:txBody>
      </p:sp>
      <p:sp>
        <p:nvSpPr>
          <p:cNvPr id="25" name="object 25"/>
          <p:cNvSpPr txBox="1"/>
          <p:nvPr/>
        </p:nvSpPr>
        <p:spPr>
          <a:xfrm>
            <a:off x="312993" y="1689908"/>
            <a:ext cx="4131310" cy="516255"/>
          </a:xfrm>
          <a:prstGeom prst="rect">
            <a:avLst/>
          </a:prstGeom>
        </p:spPr>
        <p:txBody>
          <a:bodyPr vert="horz" wrap="square" lIns="0" tIns="44450" rIns="0" bIns="0" rtlCol="0">
            <a:spAutoFit/>
          </a:bodyPr>
          <a:lstStyle/>
          <a:p>
            <a:pPr marL="1711325">
              <a:lnSpc>
                <a:spcPct val="100000"/>
              </a:lnSpc>
              <a:spcBef>
                <a:spcPts val="350"/>
              </a:spcBef>
            </a:pPr>
            <a:r>
              <a:rPr sz="1400" b="1" spc="-10" dirty="0">
                <a:latin typeface="Tahoma"/>
                <a:cs typeface="Tahoma"/>
              </a:rPr>
              <a:t>Advantages</a:t>
            </a:r>
            <a:endParaRPr sz="1400" dirty="0">
              <a:latin typeface="Tahoma"/>
              <a:cs typeface="Tahoma"/>
            </a:endParaRPr>
          </a:p>
          <a:p>
            <a:pPr marL="347980" indent="-335280">
              <a:lnSpc>
                <a:spcPct val="100000"/>
              </a:lnSpc>
              <a:spcBef>
                <a:spcPts val="254"/>
              </a:spcBef>
              <a:buClr>
                <a:srgbClr val="D93300"/>
              </a:buClr>
              <a:buFont typeface="Arial"/>
              <a:buChar char="●"/>
              <a:tabLst>
                <a:tab pos="347980" algn="l"/>
              </a:tabLst>
            </a:pPr>
            <a:r>
              <a:rPr sz="1400" b="1" spc="-25" dirty="0">
                <a:latin typeface="Tahoma"/>
                <a:cs typeface="Tahoma"/>
              </a:rPr>
              <a:t>Accurate</a:t>
            </a:r>
            <a:r>
              <a:rPr sz="1400" b="1" spc="-50" dirty="0">
                <a:latin typeface="Tahoma"/>
                <a:cs typeface="Tahoma"/>
              </a:rPr>
              <a:t> </a:t>
            </a:r>
            <a:r>
              <a:rPr sz="1400" b="1" spc="-25" dirty="0">
                <a:latin typeface="Tahoma"/>
                <a:cs typeface="Tahoma"/>
              </a:rPr>
              <a:t>Calorie</a:t>
            </a:r>
            <a:r>
              <a:rPr sz="1400" b="1" spc="-45" dirty="0">
                <a:latin typeface="Tahoma"/>
                <a:cs typeface="Tahoma"/>
              </a:rPr>
              <a:t> </a:t>
            </a:r>
            <a:r>
              <a:rPr sz="1400" b="1" spc="-50" dirty="0">
                <a:latin typeface="Tahoma"/>
                <a:cs typeface="Tahoma"/>
              </a:rPr>
              <a:t>Counts: </a:t>
            </a:r>
            <a:r>
              <a:rPr sz="1400" b="1" spc="-25" dirty="0">
                <a:latin typeface="Tahoma"/>
                <a:cs typeface="Tahoma"/>
              </a:rPr>
              <a:t>These</a:t>
            </a:r>
            <a:r>
              <a:rPr sz="1400" b="1" spc="-45" dirty="0">
                <a:latin typeface="Tahoma"/>
                <a:cs typeface="Tahoma"/>
              </a:rPr>
              <a:t> </a:t>
            </a:r>
            <a:r>
              <a:rPr sz="1400" b="1" spc="-30" dirty="0">
                <a:latin typeface="Tahoma"/>
                <a:cs typeface="Tahoma"/>
              </a:rPr>
              <a:t>systems</a:t>
            </a:r>
            <a:r>
              <a:rPr sz="1400" b="1" spc="-45" dirty="0">
                <a:latin typeface="Tahoma"/>
                <a:cs typeface="Tahoma"/>
              </a:rPr>
              <a:t> </a:t>
            </a:r>
            <a:r>
              <a:rPr sz="1400" b="1" spc="-25" dirty="0">
                <a:latin typeface="Tahoma"/>
                <a:cs typeface="Tahoma"/>
              </a:rPr>
              <a:t>use</a:t>
            </a:r>
            <a:endParaRPr sz="1400" dirty="0">
              <a:latin typeface="Tahoma"/>
              <a:cs typeface="Tahoma"/>
            </a:endParaRPr>
          </a:p>
        </p:txBody>
      </p:sp>
      <p:sp>
        <p:nvSpPr>
          <p:cNvPr id="26" name="object 26"/>
          <p:cNvSpPr txBox="1"/>
          <p:nvPr/>
        </p:nvSpPr>
        <p:spPr>
          <a:xfrm>
            <a:off x="648925" y="2212640"/>
            <a:ext cx="408559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Tahoma"/>
                <a:cs typeface="Tahoma"/>
              </a:rPr>
              <a:t>advanced</a:t>
            </a:r>
            <a:r>
              <a:rPr sz="1400" b="1" spc="-45" dirty="0">
                <a:latin typeface="Tahoma"/>
                <a:cs typeface="Tahoma"/>
              </a:rPr>
              <a:t> </a:t>
            </a:r>
            <a:r>
              <a:rPr sz="1400" b="1" spc="-35" dirty="0">
                <a:latin typeface="Tahoma"/>
                <a:cs typeface="Tahoma"/>
              </a:rPr>
              <a:t>algorithms</a:t>
            </a:r>
            <a:r>
              <a:rPr sz="1400" b="1" spc="-45" dirty="0">
                <a:latin typeface="Tahoma"/>
                <a:cs typeface="Tahoma"/>
              </a:rPr>
              <a:t> </a:t>
            </a:r>
            <a:r>
              <a:rPr sz="1400" b="1" dirty="0">
                <a:latin typeface="Tahoma"/>
                <a:cs typeface="Tahoma"/>
              </a:rPr>
              <a:t>to</a:t>
            </a:r>
            <a:r>
              <a:rPr sz="1400" b="1" spc="-40" dirty="0">
                <a:latin typeface="Tahoma"/>
                <a:cs typeface="Tahoma"/>
              </a:rPr>
              <a:t> </a:t>
            </a:r>
            <a:r>
              <a:rPr sz="1400" b="1" spc="-25" dirty="0">
                <a:latin typeface="Tahoma"/>
                <a:cs typeface="Tahoma"/>
              </a:rPr>
              <a:t>provide</a:t>
            </a:r>
            <a:r>
              <a:rPr sz="1400" b="1" spc="-45" dirty="0">
                <a:latin typeface="Tahoma"/>
                <a:cs typeface="Tahoma"/>
              </a:rPr>
              <a:t> </a:t>
            </a:r>
            <a:r>
              <a:rPr sz="1400" b="1" spc="-30" dirty="0">
                <a:latin typeface="Tahoma"/>
                <a:cs typeface="Tahoma"/>
              </a:rPr>
              <a:t>precise</a:t>
            </a:r>
            <a:r>
              <a:rPr sz="1400" b="1" spc="-40" dirty="0">
                <a:latin typeface="Tahoma"/>
                <a:cs typeface="Tahoma"/>
              </a:rPr>
              <a:t> </a:t>
            </a:r>
            <a:r>
              <a:rPr sz="1400" b="1" spc="-10" dirty="0">
                <a:latin typeface="Tahoma"/>
                <a:cs typeface="Tahoma"/>
              </a:rPr>
              <a:t>calorie</a:t>
            </a:r>
            <a:endParaRPr sz="1400">
              <a:latin typeface="Tahoma"/>
              <a:cs typeface="Tahoma"/>
            </a:endParaRPr>
          </a:p>
        </p:txBody>
      </p:sp>
      <p:sp>
        <p:nvSpPr>
          <p:cNvPr id="27" name="object 27"/>
          <p:cNvSpPr txBox="1"/>
          <p:nvPr/>
        </p:nvSpPr>
        <p:spPr>
          <a:xfrm>
            <a:off x="312993" y="2426000"/>
            <a:ext cx="4277995" cy="1007110"/>
          </a:xfrm>
          <a:prstGeom prst="rect">
            <a:avLst/>
          </a:prstGeom>
        </p:spPr>
        <p:txBody>
          <a:bodyPr vert="horz" wrap="square" lIns="0" tIns="44450" rIns="0" bIns="0" rtlCol="0">
            <a:spAutoFit/>
          </a:bodyPr>
          <a:lstStyle/>
          <a:p>
            <a:pPr marL="348615">
              <a:lnSpc>
                <a:spcPct val="100000"/>
              </a:lnSpc>
              <a:spcBef>
                <a:spcPts val="350"/>
              </a:spcBef>
            </a:pPr>
            <a:r>
              <a:rPr sz="1400" b="1" spc="-30" dirty="0">
                <a:latin typeface="Tahoma"/>
                <a:cs typeface="Tahoma"/>
              </a:rPr>
              <a:t>estimates</a:t>
            </a:r>
            <a:r>
              <a:rPr sz="1400" b="1" spc="-10" dirty="0">
                <a:latin typeface="Tahoma"/>
                <a:cs typeface="Tahoma"/>
              </a:rPr>
              <a:t> </a:t>
            </a:r>
            <a:r>
              <a:rPr sz="1400" b="1" dirty="0">
                <a:latin typeface="Tahoma"/>
                <a:cs typeface="Tahoma"/>
              </a:rPr>
              <a:t>from</a:t>
            </a:r>
            <a:r>
              <a:rPr sz="1400" b="1" spc="-15" dirty="0">
                <a:latin typeface="Tahoma"/>
                <a:cs typeface="Tahoma"/>
              </a:rPr>
              <a:t> </a:t>
            </a:r>
            <a:r>
              <a:rPr sz="1400" b="1" dirty="0">
                <a:latin typeface="Tahoma"/>
                <a:cs typeface="Tahoma"/>
              </a:rPr>
              <a:t>food</a:t>
            </a:r>
            <a:r>
              <a:rPr sz="1400" b="1" spc="-10" dirty="0">
                <a:latin typeface="Tahoma"/>
                <a:cs typeface="Tahoma"/>
              </a:rPr>
              <a:t> images.</a:t>
            </a:r>
            <a:endParaRPr sz="1400" dirty="0">
              <a:latin typeface="Tahoma"/>
              <a:cs typeface="Tahoma"/>
            </a:endParaRPr>
          </a:p>
          <a:p>
            <a:pPr marL="348615" marR="5080" indent="-336550">
              <a:lnSpc>
                <a:spcPct val="114999"/>
              </a:lnSpc>
              <a:buClr>
                <a:srgbClr val="D93300"/>
              </a:buClr>
              <a:buFont typeface="Arial"/>
              <a:buChar char="●"/>
              <a:tabLst>
                <a:tab pos="348615" algn="l"/>
              </a:tabLst>
            </a:pPr>
            <a:r>
              <a:rPr sz="1400" b="1" dirty="0">
                <a:latin typeface="Tahoma"/>
                <a:cs typeface="Tahoma"/>
              </a:rPr>
              <a:t>Easy</a:t>
            </a:r>
            <a:r>
              <a:rPr sz="1400" b="1" spc="-50" dirty="0">
                <a:latin typeface="Tahoma"/>
                <a:cs typeface="Tahoma"/>
              </a:rPr>
              <a:t> </a:t>
            </a:r>
            <a:r>
              <a:rPr sz="1400" b="1" dirty="0">
                <a:latin typeface="Tahoma"/>
                <a:cs typeface="Tahoma"/>
              </a:rPr>
              <a:t>to</a:t>
            </a:r>
            <a:r>
              <a:rPr sz="1400" b="1" spc="-45" dirty="0">
                <a:latin typeface="Tahoma"/>
                <a:cs typeface="Tahoma"/>
              </a:rPr>
              <a:t> </a:t>
            </a:r>
            <a:r>
              <a:rPr sz="1400" b="1" spc="-60" dirty="0">
                <a:latin typeface="Tahoma"/>
                <a:cs typeface="Tahoma"/>
              </a:rPr>
              <a:t>Use:</a:t>
            </a:r>
            <a:r>
              <a:rPr sz="1400" b="1" spc="-40" dirty="0">
                <a:latin typeface="Tahoma"/>
                <a:cs typeface="Tahoma"/>
              </a:rPr>
              <a:t> User-</a:t>
            </a:r>
            <a:r>
              <a:rPr sz="1400" b="1" spc="-20" dirty="0">
                <a:latin typeface="Tahoma"/>
                <a:cs typeface="Tahoma"/>
              </a:rPr>
              <a:t>friendly</a:t>
            </a:r>
            <a:r>
              <a:rPr sz="1400" b="1" spc="-45" dirty="0">
                <a:latin typeface="Tahoma"/>
                <a:cs typeface="Tahoma"/>
              </a:rPr>
              <a:t> </a:t>
            </a:r>
            <a:r>
              <a:rPr sz="1400" b="1" spc="-20" dirty="0">
                <a:latin typeface="Tahoma"/>
                <a:cs typeface="Tahoma"/>
              </a:rPr>
              <a:t>interfaces</a:t>
            </a:r>
            <a:r>
              <a:rPr sz="1400" b="1" spc="-45" dirty="0">
                <a:latin typeface="Tahoma"/>
                <a:cs typeface="Tahoma"/>
              </a:rPr>
              <a:t> </a:t>
            </a:r>
            <a:r>
              <a:rPr sz="1400" b="1" spc="-10" dirty="0">
                <a:latin typeface="Tahoma"/>
                <a:cs typeface="Tahoma"/>
              </a:rPr>
              <a:t>make</a:t>
            </a:r>
            <a:r>
              <a:rPr sz="1400" b="1" spc="-45" dirty="0">
                <a:latin typeface="Tahoma"/>
                <a:cs typeface="Tahoma"/>
              </a:rPr>
              <a:t> </a:t>
            </a:r>
            <a:r>
              <a:rPr sz="1400" b="1" spc="-25" dirty="0">
                <a:latin typeface="Tahoma"/>
                <a:cs typeface="Tahoma"/>
              </a:rPr>
              <a:t>it </a:t>
            </a:r>
            <a:r>
              <a:rPr sz="1400" b="1" spc="-45" dirty="0">
                <a:latin typeface="Tahoma"/>
                <a:cs typeface="Tahoma"/>
              </a:rPr>
              <a:t>simple</a:t>
            </a:r>
            <a:r>
              <a:rPr sz="1400" b="1" spc="-35" dirty="0">
                <a:latin typeface="Tahoma"/>
                <a:cs typeface="Tahoma"/>
              </a:rPr>
              <a:t> </a:t>
            </a:r>
            <a:r>
              <a:rPr sz="1400" b="1" dirty="0">
                <a:latin typeface="Tahoma"/>
                <a:cs typeface="Tahoma"/>
              </a:rPr>
              <a:t>for</a:t>
            </a:r>
            <a:r>
              <a:rPr sz="1400" b="1" spc="-35" dirty="0">
                <a:latin typeface="Tahoma"/>
                <a:cs typeface="Tahoma"/>
              </a:rPr>
              <a:t> </a:t>
            </a:r>
            <a:r>
              <a:rPr sz="1400" b="1" spc="-10" dirty="0">
                <a:latin typeface="Tahoma"/>
                <a:cs typeface="Tahoma"/>
              </a:rPr>
              <a:t>anyone</a:t>
            </a:r>
            <a:r>
              <a:rPr sz="1400" b="1" spc="-35" dirty="0">
                <a:latin typeface="Tahoma"/>
                <a:cs typeface="Tahoma"/>
              </a:rPr>
              <a:t> </a:t>
            </a:r>
            <a:r>
              <a:rPr sz="1400" b="1" dirty="0">
                <a:latin typeface="Tahoma"/>
                <a:cs typeface="Tahoma"/>
              </a:rPr>
              <a:t>to</a:t>
            </a:r>
            <a:r>
              <a:rPr sz="1400" b="1" spc="-35" dirty="0">
                <a:latin typeface="Tahoma"/>
                <a:cs typeface="Tahoma"/>
              </a:rPr>
              <a:t> </a:t>
            </a:r>
            <a:r>
              <a:rPr sz="1400" b="1" spc="-10" dirty="0">
                <a:latin typeface="Tahoma"/>
                <a:cs typeface="Tahoma"/>
              </a:rPr>
              <a:t>upload</a:t>
            </a:r>
            <a:r>
              <a:rPr sz="1400" b="1" spc="-30" dirty="0">
                <a:latin typeface="Tahoma"/>
                <a:cs typeface="Tahoma"/>
              </a:rPr>
              <a:t> </a:t>
            </a:r>
            <a:r>
              <a:rPr sz="1400" b="1" dirty="0">
                <a:latin typeface="Tahoma"/>
                <a:cs typeface="Tahoma"/>
              </a:rPr>
              <a:t>food</a:t>
            </a:r>
            <a:r>
              <a:rPr sz="1400" b="1" spc="-35" dirty="0">
                <a:latin typeface="Tahoma"/>
                <a:cs typeface="Tahoma"/>
              </a:rPr>
              <a:t> </a:t>
            </a:r>
            <a:r>
              <a:rPr sz="1400" b="1" spc="-20" dirty="0">
                <a:latin typeface="Tahoma"/>
                <a:cs typeface="Tahoma"/>
              </a:rPr>
              <a:t>photos</a:t>
            </a:r>
            <a:r>
              <a:rPr sz="1400" b="1" spc="-35" dirty="0">
                <a:latin typeface="Tahoma"/>
                <a:cs typeface="Tahoma"/>
              </a:rPr>
              <a:t> </a:t>
            </a:r>
            <a:r>
              <a:rPr sz="1400" b="1" spc="-25" dirty="0">
                <a:latin typeface="Tahoma"/>
                <a:cs typeface="Tahoma"/>
              </a:rPr>
              <a:t>and </a:t>
            </a:r>
            <a:r>
              <a:rPr sz="1400" b="1" dirty="0">
                <a:latin typeface="Tahoma"/>
                <a:cs typeface="Tahoma"/>
              </a:rPr>
              <a:t>get</a:t>
            </a:r>
            <a:r>
              <a:rPr sz="1400" b="1" spc="-45" dirty="0">
                <a:latin typeface="Tahoma"/>
                <a:cs typeface="Tahoma"/>
              </a:rPr>
              <a:t> </a:t>
            </a:r>
            <a:r>
              <a:rPr sz="1400" b="1" spc="-20" dirty="0">
                <a:latin typeface="Tahoma"/>
                <a:cs typeface="Tahoma"/>
              </a:rPr>
              <a:t>calorie</a:t>
            </a:r>
            <a:r>
              <a:rPr sz="1400" b="1" spc="-45" dirty="0">
                <a:latin typeface="Tahoma"/>
                <a:cs typeface="Tahoma"/>
              </a:rPr>
              <a:t> </a:t>
            </a:r>
            <a:r>
              <a:rPr sz="1400" b="1" spc="-10" dirty="0">
                <a:latin typeface="Tahoma"/>
                <a:cs typeface="Tahoma"/>
              </a:rPr>
              <a:t>information.</a:t>
            </a:r>
            <a:endParaRPr sz="1400" dirty="0">
              <a:latin typeface="Tahoma"/>
              <a:cs typeface="Tahoma"/>
            </a:endParaRPr>
          </a:p>
        </p:txBody>
      </p:sp>
      <p:pic>
        <p:nvPicPr>
          <p:cNvPr id="28" name="object 28"/>
          <p:cNvPicPr/>
          <p:nvPr/>
        </p:nvPicPr>
        <p:blipFill>
          <a:blip r:embed="rId10" cstate="print"/>
          <a:stretch>
            <a:fillRect/>
          </a:stretch>
        </p:blipFill>
        <p:spPr>
          <a:xfrm>
            <a:off x="2904114" y="3502960"/>
            <a:ext cx="104775" cy="127000"/>
          </a:xfrm>
          <a:prstGeom prst="rect">
            <a:avLst/>
          </a:prstGeom>
        </p:spPr>
      </p:pic>
      <p:sp>
        <p:nvSpPr>
          <p:cNvPr id="29" name="object 29"/>
          <p:cNvSpPr txBox="1"/>
          <p:nvPr/>
        </p:nvSpPr>
        <p:spPr>
          <a:xfrm>
            <a:off x="312993" y="3407456"/>
            <a:ext cx="4208780" cy="1252220"/>
          </a:xfrm>
          <a:prstGeom prst="rect">
            <a:avLst/>
          </a:prstGeom>
        </p:spPr>
        <p:txBody>
          <a:bodyPr vert="horz" wrap="square" lIns="0" tIns="12700" rIns="0" bIns="0" rtlCol="0">
            <a:spAutoFit/>
          </a:bodyPr>
          <a:lstStyle/>
          <a:p>
            <a:pPr marL="346075" marR="62230" indent="-334010" algn="just">
              <a:lnSpc>
                <a:spcPct val="114999"/>
              </a:lnSpc>
              <a:spcBef>
                <a:spcPts val="100"/>
              </a:spcBef>
              <a:buClr>
                <a:srgbClr val="D93300"/>
              </a:buClr>
              <a:buFont typeface="Arial"/>
              <a:buChar char="●"/>
              <a:tabLst>
                <a:tab pos="348615" algn="l"/>
              </a:tabLst>
            </a:pPr>
            <a:r>
              <a:rPr sz="1400" b="1" spc="-10" dirty="0">
                <a:latin typeface="Tahoma"/>
                <a:cs typeface="Tahoma"/>
              </a:rPr>
              <a:t>Better</a:t>
            </a:r>
            <a:r>
              <a:rPr sz="1400" b="1" spc="-95" dirty="0">
                <a:latin typeface="Tahoma"/>
                <a:cs typeface="Tahoma"/>
              </a:rPr>
              <a:t> </a:t>
            </a:r>
            <a:r>
              <a:rPr sz="1400" b="1" spc="-50" dirty="0">
                <a:latin typeface="Tahoma"/>
                <a:cs typeface="Tahoma"/>
              </a:rPr>
              <a:t>Diet</a:t>
            </a:r>
            <a:r>
              <a:rPr sz="1400" b="1" spc="-55" dirty="0">
                <a:latin typeface="Tahoma"/>
                <a:cs typeface="Tahoma"/>
              </a:rPr>
              <a:t> </a:t>
            </a:r>
            <a:r>
              <a:rPr sz="1400" b="1" dirty="0" smtClean="0">
                <a:latin typeface="Tahoma"/>
                <a:cs typeface="Tahoma"/>
              </a:rPr>
              <a:t>Management</a:t>
            </a:r>
            <a:r>
              <a:rPr lang="en-US" sz="1400" b="1" dirty="0" smtClean="0">
                <a:latin typeface="Tahoma"/>
                <a:cs typeface="Tahoma"/>
              </a:rPr>
              <a:t>:</a:t>
            </a:r>
            <a:r>
              <a:rPr sz="1400" b="1" dirty="0" smtClean="0">
                <a:latin typeface="Tahoma"/>
                <a:cs typeface="Tahoma"/>
              </a:rPr>
              <a:t>:</a:t>
            </a:r>
            <a:r>
              <a:rPr sz="1400" b="1" spc="-20" dirty="0" err="1" smtClean="0">
                <a:latin typeface="Tahoma"/>
                <a:cs typeface="Tahoma"/>
              </a:rPr>
              <a:t>elps</a:t>
            </a:r>
            <a:r>
              <a:rPr sz="1400" b="1" spc="-80" dirty="0" smtClean="0">
                <a:latin typeface="Tahoma"/>
                <a:cs typeface="Tahoma"/>
              </a:rPr>
              <a:t> </a:t>
            </a:r>
            <a:r>
              <a:rPr sz="1400" b="1" spc="-45" dirty="0">
                <a:latin typeface="Tahoma"/>
                <a:cs typeface="Tahoma"/>
              </a:rPr>
              <a:t>users</a:t>
            </a:r>
            <a:r>
              <a:rPr sz="1400" b="1" spc="-60" dirty="0">
                <a:latin typeface="Tahoma"/>
                <a:cs typeface="Tahoma"/>
              </a:rPr>
              <a:t> </a:t>
            </a:r>
            <a:r>
              <a:rPr sz="1400" b="1" spc="-20" dirty="0">
                <a:latin typeface="Tahoma"/>
                <a:cs typeface="Tahoma"/>
              </a:rPr>
              <a:t>make 	</a:t>
            </a:r>
            <a:r>
              <a:rPr sz="1400" b="1" spc="-40" dirty="0">
                <a:latin typeface="Tahoma"/>
                <a:cs typeface="Tahoma"/>
              </a:rPr>
              <a:t>healthier</a:t>
            </a:r>
            <a:r>
              <a:rPr sz="1400" b="1" spc="-20" dirty="0">
                <a:latin typeface="Tahoma"/>
                <a:cs typeface="Tahoma"/>
              </a:rPr>
              <a:t> </a:t>
            </a:r>
            <a:r>
              <a:rPr sz="1400" b="1" dirty="0">
                <a:latin typeface="Tahoma"/>
                <a:cs typeface="Tahoma"/>
              </a:rPr>
              <a:t>food</a:t>
            </a:r>
            <a:r>
              <a:rPr sz="1400" b="1" spc="-20" dirty="0">
                <a:latin typeface="Tahoma"/>
                <a:cs typeface="Tahoma"/>
              </a:rPr>
              <a:t> </a:t>
            </a:r>
            <a:r>
              <a:rPr sz="1400" b="1" spc="-35" dirty="0">
                <a:latin typeface="Tahoma"/>
                <a:cs typeface="Tahoma"/>
              </a:rPr>
              <a:t>choices</a:t>
            </a:r>
            <a:r>
              <a:rPr sz="1400" b="1" spc="-20" dirty="0">
                <a:latin typeface="Tahoma"/>
                <a:cs typeface="Tahoma"/>
              </a:rPr>
              <a:t> </a:t>
            </a:r>
            <a:r>
              <a:rPr sz="1400" b="1" dirty="0">
                <a:latin typeface="Tahoma"/>
                <a:cs typeface="Tahoma"/>
              </a:rPr>
              <a:t>by</a:t>
            </a:r>
            <a:r>
              <a:rPr sz="1400" b="1" spc="-20" dirty="0">
                <a:latin typeface="Tahoma"/>
                <a:cs typeface="Tahoma"/>
              </a:rPr>
              <a:t> </a:t>
            </a:r>
            <a:r>
              <a:rPr sz="1400" b="1" spc="-30" dirty="0">
                <a:latin typeface="Tahoma"/>
                <a:cs typeface="Tahoma"/>
              </a:rPr>
              <a:t>providing</a:t>
            </a:r>
            <a:r>
              <a:rPr sz="1400" b="1" spc="-20" dirty="0">
                <a:latin typeface="Tahoma"/>
                <a:cs typeface="Tahoma"/>
              </a:rPr>
              <a:t> </a:t>
            </a:r>
            <a:r>
              <a:rPr sz="1400" b="1" spc="-10" dirty="0">
                <a:latin typeface="Tahoma"/>
                <a:cs typeface="Tahoma"/>
              </a:rPr>
              <a:t>detailed 	</a:t>
            </a:r>
            <a:r>
              <a:rPr sz="1400" b="1" spc="-20" dirty="0">
                <a:latin typeface="Tahoma"/>
                <a:cs typeface="Tahoma"/>
              </a:rPr>
              <a:t>calorie</a:t>
            </a:r>
            <a:r>
              <a:rPr sz="1400" b="1" spc="-25" dirty="0">
                <a:latin typeface="Tahoma"/>
                <a:cs typeface="Tahoma"/>
              </a:rPr>
              <a:t> </a:t>
            </a:r>
            <a:r>
              <a:rPr sz="1400" b="1" spc="-10" dirty="0">
                <a:latin typeface="Tahoma"/>
                <a:cs typeface="Tahoma"/>
              </a:rPr>
              <a:t>information.</a:t>
            </a:r>
            <a:endParaRPr sz="1400" dirty="0">
              <a:latin typeface="Tahoma"/>
              <a:cs typeface="Tahoma"/>
            </a:endParaRPr>
          </a:p>
          <a:p>
            <a:pPr marL="346075" marR="5080" indent="-334010" algn="just">
              <a:lnSpc>
                <a:spcPct val="114999"/>
              </a:lnSpc>
              <a:buClr>
                <a:srgbClr val="D93300"/>
              </a:buClr>
              <a:buFont typeface="Arial"/>
              <a:buChar char="●"/>
              <a:tabLst>
                <a:tab pos="348615" algn="l"/>
              </a:tabLst>
            </a:pPr>
            <a:r>
              <a:rPr sz="1400" b="1" spc="-30" dirty="0">
                <a:latin typeface="Tahoma"/>
                <a:cs typeface="Tahoma"/>
              </a:rPr>
              <a:t>Scalable:</a:t>
            </a:r>
            <a:r>
              <a:rPr sz="1400" b="1" spc="-35" dirty="0">
                <a:latin typeface="Tahoma"/>
                <a:cs typeface="Tahoma"/>
              </a:rPr>
              <a:t> </a:t>
            </a:r>
            <a:r>
              <a:rPr sz="1400" b="1" spc="-20" dirty="0">
                <a:latin typeface="Tahoma"/>
                <a:cs typeface="Tahoma"/>
              </a:rPr>
              <a:t>Can</a:t>
            </a:r>
            <a:r>
              <a:rPr sz="1400" b="1" spc="-35" dirty="0">
                <a:latin typeface="Tahoma"/>
                <a:cs typeface="Tahoma"/>
              </a:rPr>
              <a:t> </a:t>
            </a:r>
            <a:r>
              <a:rPr sz="1400" b="1" spc="-25" dirty="0">
                <a:latin typeface="Tahoma"/>
                <a:cs typeface="Tahoma"/>
              </a:rPr>
              <a:t>handle</a:t>
            </a:r>
            <a:r>
              <a:rPr sz="1400" b="1" spc="-30" dirty="0">
                <a:latin typeface="Tahoma"/>
                <a:cs typeface="Tahoma"/>
              </a:rPr>
              <a:t> </a:t>
            </a:r>
            <a:r>
              <a:rPr sz="1400" b="1" dirty="0">
                <a:latin typeface="Tahoma"/>
                <a:cs typeface="Tahoma"/>
              </a:rPr>
              <a:t>large</a:t>
            </a:r>
            <a:r>
              <a:rPr sz="1400" b="1" spc="-35" dirty="0">
                <a:latin typeface="Tahoma"/>
                <a:cs typeface="Tahoma"/>
              </a:rPr>
              <a:t> </a:t>
            </a:r>
            <a:r>
              <a:rPr sz="1400" b="1" spc="-25" dirty="0">
                <a:latin typeface="Tahoma"/>
                <a:cs typeface="Tahoma"/>
              </a:rPr>
              <a:t>amounts</a:t>
            </a:r>
            <a:r>
              <a:rPr sz="1400" b="1" spc="-30" dirty="0">
                <a:latin typeface="Tahoma"/>
                <a:cs typeface="Tahoma"/>
              </a:rPr>
              <a:t> </a:t>
            </a:r>
            <a:r>
              <a:rPr sz="1400" b="1" dirty="0">
                <a:latin typeface="Tahoma"/>
                <a:cs typeface="Tahoma"/>
              </a:rPr>
              <a:t>of</a:t>
            </a:r>
            <a:r>
              <a:rPr sz="1400" b="1" spc="-35" dirty="0">
                <a:latin typeface="Tahoma"/>
                <a:cs typeface="Tahoma"/>
              </a:rPr>
              <a:t> </a:t>
            </a:r>
            <a:r>
              <a:rPr sz="1400" b="1" spc="-10" dirty="0">
                <a:latin typeface="Tahoma"/>
                <a:cs typeface="Tahoma"/>
              </a:rPr>
              <a:t>data, 	</a:t>
            </a:r>
            <a:r>
              <a:rPr sz="1400" b="1" spc="-30" dirty="0">
                <a:latin typeface="Tahoma"/>
                <a:cs typeface="Tahoma"/>
              </a:rPr>
              <a:t>making</a:t>
            </a:r>
            <a:r>
              <a:rPr sz="1400" b="1" spc="-40" dirty="0">
                <a:latin typeface="Tahoma"/>
                <a:cs typeface="Tahoma"/>
              </a:rPr>
              <a:t> </a:t>
            </a:r>
            <a:r>
              <a:rPr sz="1400" b="1" spc="-30" dirty="0">
                <a:latin typeface="Tahoma"/>
                <a:cs typeface="Tahoma"/>
              </a:rPr>
              <a:t>it</a:t>
            </a:r>
            <a:r>
              <a:rPr sz="1400" b="1" spc="-40" dirty="0">
                <a:latin typeface="Tahoma"/>
                <a:cs typeface="Tahoma"/>
              </a:rPr>
              <a:t> </a:t>
            </a:r>
            <a:r>
              <a:rPr sz="1400" b="1" spc="-35" dirty="0">
                <a:latin typeface="Tahoma"/>
                <a:cs typeface="Tahoma"/>
              </a:rPr>
              <a:t>suitable</a:t>
            </a:r>
            <a:r>
              <a:rPr sz="1400" b="1" spc="-40" dirty="0">
                <a:latin typeface="Tahoma"/>
                <a:cs typeface="Tahoma"/>
              </a:rPr>
              <a:t> </a:t>
            </a:r>
            <a:r>
              <a:rPr sz="1400" b="1" dirty="0">
                <a:latin typeface="Tahoma"/>
                <a:cs typeface="Tahoma"/>
              </a:rPr>
              <a:t>for</a:t>
            </a:r>
            <a:r>
              <a:rPr sz="1400" b="1" spc="-35" dirty="0">
                <a:latin typeface="Tahoma"/>
                <a:cs typeface="Tahoma"/>
              </a:rPr>
              <a:t> widespread</a:t>
            </a:r>
            <a:r>
              <a:rPr sz="1400" b="1" spc="-40" dirty="0">
                <a:latin typeface="Tahoma"/>
                <a:cs typeface="Tahoma"/>
              </a:rPr>
              <a:t> </a:t>
            </a:r>
            <a:r>
              <a:rPr sz="1400" b="1" spc="-20" dirty="0">
                <a:latin typeface="Tahoma"/>
                <a:cs typeface="Tahoma"/>
              </a:rPr>
              <a:t>use.</a:t>
            </a:r>
            <a:endParaRPr sz="1400" dirty="0">
              <a:latin typeface="Tahoma"/>
              <a:cs typeface="Tahoma"/>
            </a:endParaRPr>
          </a:p>
        </p:txBody>
      </p:sp>
      <p:grpSp>
        <p:nvGrpSpPr>
          <p:cNvPr id="30" name="object 30"/>
          <p:cNvGrpSpPr/>
          <p:nvPr/>
        </p:nvGrpSpPr>
        <p:grpSpPr>
          <a:xfrm>
            <a:off x="790226" y="1089188"/>
            <a:ext cx="5357495" cy="934085"/>
            <a:chOff x="2277012" y="691650"/>
            <a:chExt cx="5357495" cy="934085"/>
          </a:xfrm>
        </p:grpSpPr>
        <p:pic>
          <p:nvPicPr>
            <p:cNvPr id="31" name="object 31"/>
            <p:cNvPicPr/>
            <p:nvPr/>
          </p:nvPicPr>
          <p:blipFill>
            <a:blip r:embed="rId11" cstate="print"/>
            <a:stretch>
              <a:fillRect/>
            </a:stretch>
          </p:blipFill>
          <p:spPr>
            <a:xfrm>
              <a:off x="2277012" y="691675"/>
              <a:ext cx="933675" cy="933675"/>
            </a:xfrm>
            <a:prstGeom prst="rect">
              <a:avLst/>
            </a:prstGeom>
          </p:spPr>
        </p:pic>
        <p:sp>
          <p:nvSpPr>
            <p:cNvPr id="32" name="object 32"/>
            <p:cNvSpPr/>
            <p:nvPr/>
          </p:nvSpPr>
          <p:spPr>
            <a:xfrm>
              <a:off x="2348449" y="744062"/>
              <a:ext cx="791210" cy="791210"/>
            </a:xfrm>
            <a:custGeom>
              <a:avLst/>
              <a:gdLst/>
              <a:ahLst/>
              <a:cxnLst/>
              <a:rect l="l" t="t" r="r" b="b"/>
              <a:pathLst>
                <a:path w="791210" h="791210">
                  <a:moveTo>
                    <a:pt x="395399" y="790799"/>
                  </a:moveTo>
                  <a:lnTo>
                    <a:pt x="349287" y="788139"/>
                  </a:lnTo>
                  <a:lnTo>
                    <a:pt x="304738" y="780357"/>
                  </a:lnTo>
                  <a:lnTo>
                    <a:pt x="262047" y="767748"/>
                  </a:lnTo>
                  <a:lnTo>
                    <a:pt x="221513" y="750611"/>
                  </a:lnTo>
                  <a:lnTo>
                    <a:pt x="183430" y="729240"/>
                  </a:lnTo>
                  <a:lnTo>
                    <a:pt x="148097" y="703935"/>
                  </a:lnTo>
                  <a:lnTo>
                    <a:pt x="115809" y="674990"/>
                  </a:lnTo>
                  <a:lnTo>
                    <a:pt x="86864" y="642702"/>
                  </a:lnTo>
                  <a:lnTo>
                    <a:pt x="61558" y="607369"/>
                  </a:lnTo>
                  <a:lnTo>
                    <a:pt x="40188" y="569286"/>
                  </a:lnTo>
                  <a:lnTo>
                    <a:pt x="23051" y="528752"/>
                  </a:lnTo>
                  <a:lnTo>
                    <a:pt x="10442" y="486061"/>
                  </a:lnTo>
                  <a:lnTo>
                    <a:pt x="2660" y="441511"/>
                  </a:lnTo>
                  <a:lnTo>
                    <a:pt x="0" y="395399"/>
                  </a:lnTo>
                  <a:lnTo>
                    <a:pt x="2660" y="349288"/>
                  </a:lnTo>
                  <a:lnTo>
                    <a:pt x="10442" y="304738"/>
                  </a:lnTo>
                  <a:lnTo>
                    <a:pt x="23051" y="262047"/>
                  </a:lnTo>
                  <a:lnTo>
                    <a:pt x="40188" y="221513"/>
                  </a:lnTo>
                  <a:lnTo>
                    <a:pt x="61558" y="183430"/>
                  </a:lnTo>
                  <a:lnTo>
                    <a:pt x="86864" y="148097"/>
                  </a:lnTo>
                  <a:lnTo>
                    <a:pt x="115809" y="115809"/>
                  </a:lnTo>
                  <a:lnTo>
                    <a:pt x="148097" y="86864"/>
                  </a:lnTo>
                  <a:lnTo>
                    <a:pt x="183430" y="61559"/>
                  </a:lnTo>
                  <a:lnTo>
                    <a:pt x="221513" y="40188"/>
                  </a:lnTo>
                  <a:lnTo>
                    <a:pt x="262047" y="23051"/>
                  </a:lnTo>
                  <a:lnTo>
                    <a:pt x="304738" y="10442"/>
                  </a:lnTo>
                  <a:lnTo>
                    <a:pt x="349287" y="2660"/>
                  </a:lnTo>
                  <a:lnTo>
                    <a:pt x="395399" y="0"/>
                  </a:lnTo>
                  <a:lnTo>
                    <a:pt x="447372" y="3429"/>
                  </a:lnTo>
                  <a:lnTo>
                    <a:pt x="498015" y="13546"/>
                  </a:lnTo>
                  <a:lnTo>
                    <a:pt x="546712" y="30098"/>
                  </a:lnTo>
                  <a:lnTo>
                    <a:pt x="592850" y="52828"/>
                  </a:lnTo>
                  <a:lnTo>
                    <a:pt x="635814" y="81484"/>
                  </a:lnTo>
                  <a:lnTo>
                    <a:pt x="674990" y="115809"/>
                  </a:lnTo>
                  <a:lnTo>
                    <a:pt x="709315" y="154985"/>
                  </a:lnTo>
                  <a:lnTo>
                    <a:pt x="737971" y="197948"/>
                  </a:lnTo>
                  <a:lnTo>
                    <a:pt x="760701" y="244086"/>
                  </a:lnTo>
                  <a:lnTo>
                    <a:pt x="777253" y="292784"/>
                  </a:lnTo>
                  <a:lnTo>
                    <a:pt x="787370" y="343427"/>
                  </a:lnTo>
                  <a:lnTo>
                    <a:pt x="790799" y="395399"/>
                  </a:lnTo>
                  <a:lnTo>
                    <a:pt x="788139" y="441511"/>
                  </a:lnTo>
                  <a:lnTo>
                    <a:pt x="780357" y="486061"/>
                  </a:lnTo>
                  <a:lnTo>
                    <a:pt x="767748" y="528752"/>
                  </a:lnTo>
                  <a:lnTo>
                    <a:pt x="750611" y="569286"/>
                  </a:lnTo>
                  <a:lnTo>
                    <a:pt x="729240" y="607369"/>
                  </a:lnTo>
                  <a:lnTo>
                    <a:pt x="703935" y="642702"/>
                  </a:lnTo>
                  <a:lnTo>
                    <a:pt x="674990" y="674990"/>
                  </a:lnTo>
                  <a:lnTo>
                    <a:pt x="642702" y="703935"/>
                  </a:lnTo>
                  <a:lnTo>
                    <a:pt x="607369" y="729240"/>
                  </a:lnTo>
                  <a:lnTo>
                    <a:pt x="569286" y="750611"/>
                  </a:lnTo>
                  <a:lnTo>
                    <a:pt x="528752" y="767748"/>
                  </a:lnTo>
                  <a:lnTo>
                    <a:pt x="486061" y="780357"/>
                  </a:lnTo>
                  <a:lnTo>
                    <a:pt x="441512" y="788139"/>
                  </a:lnTo>
                  <a:lnTo>
                    <a:pt x="395399" y="790799"/>
                  </a:lnTo>
                  <a:close/>
                </a:path>
              </a:pathLst>
            </a:custGeom>
            <a:solidFill>
              <a:srgbClr val="F7CE00"/>
            </a:solidFill>
          </p:spPr>
          <p:txBody>
            <a:bodyPr wrap="square" lIns="0" tIns="0" rIns="0" bIns="0" rtlCol="0"/>
            <a:lstStyle/>
            <a:p>
              <a:endParaRPr/>
            </a:p>
          </p:txBody>
        </p:sp>
        <p:sp>
          <p:nvSpPr>
            <p:cNvPr id="33" name="object 33"/>
            <p:cNvSpPr/>
            <p:nvPr/>
          </p:nvSpPr>
          <p:spPr>
            <a:xfrm>
              <a:off x="2348449" y="744062"/>
              <a:ext cx="791210" cy="791210"/>
            </a:xfrm>
            <a:custGeom>
              <a:avLst/>
              <a:gdLst/>
              <a:ahLst/>
              <a:cxnLst/>
              <a:rect l="l" t="t" r="r" b="b"/>
              <a:pathLst>
                <a:path w="791210" h="791210">
                  <a:moveTo>
                    <a:pt x="0" y="395399"/>
                  </a:moveTo>
                  <a:lnTo>
                    <a:pt x="2660" y="349288"/>
                  </a:lnTo>
                  <a:lnTo>
                    <a:pt x="10442" y="304738"/>
                  </a:lnTo>
                  <a:lnTo>
                    <a:pt x="23051" y="262047"/>
                  </a:lnTo>
                  <a:lnTo>
                    <a:pt x="40188" y="221513"/>
                  </a:lnTo>
                  <a:lnTo>
                    <a:pt x="61558" y="183430"/>
                  </a:lnTo>
                  <a:lnTo>
                    <a:pt x="86864" y="148097"/>
                  </a:lnTo>
                  <a:lnTo>
                    <a:pt x="115809" y="115809"/>
                  </a:lnTo>
                  <a:lnTo>
                    <a:pt x="148097" y="86864"/>
                  </a:lnTo>
                  <a:lnTo>
                    <a:pt x="183430" y="61559"/>
                  </a:lnTo>
                  <a:lnTo>
                    <a:pt x="221513" y="40188"/>
                  </a:lnTo>
                  <a:lnTo>
                    <a:pt x="262047" y="23051"/>
                  </a:lnTo>
                  <a:lnTo>
                    <a:pt x="304738" y="10442"/>
                  </a:lnTo>
                  <a:lnTo>
                    <a:pt x="349287" y="2660"/>
                  </a:lnTo>
                  <a:lnTo>
                    <a:pt x="395399" y="0"/>
                  </a:lnTo>
                  <a:lnTo>
                    <a:pt x="447372" y="3429"/>
                  </a:lnTo>
                  <a:lnTo>
                    <a:pt x="498015" y="13546"/>
                  </a:lnTo>
                  <a:lnTo>
                    <a:pt x="546712" y="30098"/>
                  </a:lnTo>
                  <a:lnTo>
                    <a:pt x="592850" y="52828"/>
                  </a:lnTo>
                  <a:lnTo>
                    <a:pt x="635814" y="81484"/>
                  </a:lnTo>
                  <a:lnTo>
                    <a:pt x="674989" y="115809"/>
                  </a:lnTo>
                  <a:lnTo>
                    <a:pt x="709315" y="154985"/>
                  </a:lnTo>
                  <a:lnTo>
                    <a:pt x="737971" y="197948"/>
                  </a:lnTo>
                  <a:lnTo>
                    <a:pt x="760701" y="244086"/>
                  </a:lnTo>
                  <a:lnTo>
                    <a:pt x="777253" y="292784"/>
                  </a:lnTo>
                  <a:lnTo>
                    <a:pt x="787370" y="343427"/>
                  </a:lnTo>
                  <a:lnTo>
                    <a:pt x="790799" y="395399"/>
                  </a:lnTo>
                  <a:lnTo>
                    <a:pt x="788139" y="441511"/>
                  </a:lnTo>
                  <a:lnTo>
                    <a:pt x="780357" y="486061"/>
                  </a:lnTo>
                  <a:lnTo>
                    <a:pt x="767748" y="528752"/>
                  </a:lnTo>
                  <a:lnTo>
                    <a:pt x="750611" y="569286"/>
                  </a:lnTo>
                  <a:lnTo>
                    <a:pt x="729241" y="607369"/>
                  </a:lnTo>
                  <a:lnTo>
                    <a:pt x="703935" y="642702"/>
                  </a:lnTo>
                  <a:lnTo>
                    <a:pt x="674990" y="674990"/>
                  </a:lnTo>
                  <a:lnTo>
                    <a:pt x="642702" y="703935"/>
                  </a:lnTo>
                  <a:lnTo>
                    <a:pt x="607369" y="729240"/>
                  </a:lnTo>
                  <a:lnTo>
                    <a:pt x="569286" y="750611"/>
                  </a:lnTo>
                  <a:lnTo>
                    <a:pt x="528752" y="767748"/>
                  </a:lnTo>
                  <a:lnTo>
                    <a:pt x="486061" y="780357"/>
                  </a:lnTo>
                  <a:lnTo>
                    <a:pt x="441512" y="788139"/>
                  </a:lnTo>
                  <a:lnTo>
                    <a:pt x="395399" y="790799"/>
                  </a:lnTo>
                  <a:lnTo>
                    <a:pt x="349287" y="788139"/>
                  </a:lnTo>
                  <a:lnTo>
                    <a:pt x="304738" y="780357"/>
                  </a:lnTo>
                  <a:lnTo>
                    <a:pt x="262047" y="767748"/>
                  </a:lnTo>
                  <a:lnTo>
                    <a:pt x="221513" y="750611"/>
                  </a:lnTo>
                  <a:lnTo>
                    <a:pt x="183430" y="729240"/>
                  </a:lnTo>
                  <a:lnTo>
                    <a:pt x="148097" y="703935"/>
                  </a:lnTo>
                  <a:lnTo>
                    <a:pt x="115809" y="674990"/>
                  </a:lnTo>
                  <a:lnTo>
                    <a:pt x="86864" y="642702"/>
                  </a:lnTo>
                  <a:lnTo>
                    <a:pt x="61558" y="607369"/>
                  </a:lnTo>
                  <a:lnTo>
                    <a:pt x="40188" y="569286"/>
                  </a:lnTo>
                  <a:lnTo>
                    <a:pt x="23051" y="528752"/>
                  </a:lnTo>
                  <a:lnTo>
                    <a:pt x="10442" y="486061"/>
                  </a:lnTo>
                  <a:lnTo>
                    <a:pt x="2660" y="441511"/>
                  </a:lnTo>
                  <a:lnTo>
                    <a:pt x="0" y="395399"/>
                  </a:lnTo>
                  <a:close/>
                </a:path>
              </a:pathLst>
            </a:custGeom>
            <a:ln w="28574">
              <a:solidFill>
                <a:srgbClr val="000000"/>
              </a:solidFill>
            </a:ln>
          </p:spPr>
          <p:txBody>
            <a:bodyPr wrap="square" lIns="0" tIns="0" rIns="0" bIns="0" rtlCol="0"/>
            <a:lstStyle/>
            <a:p>
              <a:endParaRPr/>
            </a:p>
          </p:txBody>
        </p:sp>
        <p:pic>
          <p:nvPicPr>
            <p:cNvPr id="34" name="object 34"/>
            <p:cNvPicPr/>
            <p:nvPr/>
          </p:nvPicPr>
          <p:blipFill>
            <a:blip r:embed="rId11" cstate="print"/>
            <a:stretch>
              <a:fillRect/>
            </a:stretch>
          </p:blipFill>
          <p:spPr>
            <a:xfrm>
              <a:off x="6700237" y="691650"/>
              <a:ext cx="933675" cy="933675"/>
            </a:xfrm>
            <a:prstGeom prst="rect">
              <a:avLst/>
            </a:prstGeom>
          </p:spPr>
        </p:pic>
        <p:sp>
          <p:nvSpPr>
            <p:cNvPr id="35" name="object 35"/>
            <p:cNvSpPr/>
            <p:nvPr/>
          </p:nvSpPr>
          <p:spPr>
            <a:xfrm>
              <a:off x="6771675" y="744037"/>
              <a:ext cx="791210" cy="791210"/>
            </a:xfrm>
            <a:custGeom>
              <a:avLst/>
              <a:gdLst/>
              <a:ahLst/>
              <a:cxnLst/>
              <a:rect l="l" t="t" r="r" b="b"/>
              <a:pathLst>
                <a:path w="791209" h="791210">
                  <a:moveTo>
                    <a:pt x="395399" y="790799"/>
                  </a:moveTo>
                  <a:lnTo>
                    <a:pt x="349287" y="788139"/>
                  </a:lnTo>
                  <a:lnTo>
                    <a:pt x="304738" y="780357"/>
                  </a:lnTo>
                  <a:lnTo>
                    <a:pt x="262047" y="767748"/>
                  </a:lnTo>
                  <a:lnTo>
                    <a:pt x="221513" y="750611"/>
                  </a:lnTo>
                  <a:lnTo>
                    <a:pt x="183430" y="729240"/>
                  </a:lnTo>
                  <a:lnTo>
                    <a:pt x="148097" y="703935"/>
                  </a:lnTo>
                  <a:lnTo>
                    <a:pt x="115809" y="674990"/>
                  </a:lnTo>
                  <a:lnTo>
                    <a:pt x="86864" y="642702"/>
                  </a:lnTo>
                  <a:lnTo>
                    <a:pt x="61558" y="607369"/>
                  </a:lnTo>
                  <a:lnTo>
                    <a:pt x="40188" y="569286"/>
                  </a:lnTo>
                  <a:lnTo>
                    <a:pt x="23051" y="528752"/>
                  </a:lnTo>
                  <a:lnTo>
                    <a:pt x="10442" y="486061"/>
                  </a:lnTo>
                  <a:lnTo>
                    <a:pt x="2660" y="441511"/>
                  </a:lnTo>
                  <a:lnTo>
                    <a:pt x="0" y="395399"/>
                  </a:lnTo>
                  <a:lnTo>
                    <a:pt x="2660" y="349288"/>
                  </a:lnTo>
                  <a:lnTo>
                    <a:pt x="10442" y="304738"/>
                  </a:lnTo>
                  <a:lnTo>
                    <a:pt x="23051" y="262047"/>
                  </a:lnTo>
                  <a:lnTo>
                    <a:pt x="40188" y="221513"/>
                  </a:lnTo>
                  <a:lnTo>
                    <a:pt x="61558" y="183430"/>
                  </a:lnTo>
                  <a:lnTo>
                    <a:pt x="86864" y="148097"/>
                  </a:lnTo>
                  <a:lnTo>
                    <a:pt x="115809" y="115809"/>
                  </a:lnTo>
                  <a:lnTo>
                    <a:pt x="148097" y="86864"/>
                  </a:lnTo>
                  <a:lnTo>
                    <a:pt x="183430" y="61559"/>
                  </a:lnTo>
                  <a:lnTo>
                    <a:pt x="221513" y="40188"/>
                  </a:lnTo>
                  <a:lnTo>
                    <a:pt x="262047" y="23051"/>
                  </a:lnTo>
                  <a:lnTo>
                    <a:pt x="304738" y="10442"/>
                  </a:lnTo>
                  <a:lnTo>
                    <a:pt x="349287" y="2660"/>
                  </a:lnTo>
                  <a:lnTo>
                    <a:pt x="395399" y="0"/>
                  </a:lnTo>
                  <a:lnTo>
                    <a:pt x="447372" y="3429"/>
                  </a:lnTo>
                  <a:lnTo>
                    <a:pt x="498015" y="13546"/>
                  </a:lnTo>
                  <a:lnTo>
                    <a:pt x="546713" y="30098"/>
                  </a:lnTo>
                  <a:lnTo>
                    <a:pt x="592851" y="52828"/>
                  </a:lnTo>
                  <a:lnTo>
                    <a:pt x="635814" y="81484"/>
                  </a:lnTo>
                  <a:lnTo>
                    <a:pt x="674990" y="115809"/>
                  </a:lnTo>
                  <a:lnTo>
                    <a:pt x="709315" y="154985"/>
                  </a:lnTo>
                  <a:lnTo>
                    <a:pt x="737971" y="197948"/>
                  </a:lnTo>
                  <a:lnTo>
                    <a:pt x="760702" y="244086"/>
                  </a:lnTo>
                  <a:lnTo>
                    <a:pt x="777253" y="292784"/>
                  </a:lnTo>
                  <a:lnTo>
                    <a:pt x="787370" y="343427"/>
                  </a:lnTo>
                  <a:lnTo>
                    <a:pt x="790799" y="395399"/>
                  </a:lnTo>
                  <a:lnTo>
                    <a:pt x="788139" y="441511"/>
                  </a:lnTo>
                  <a:lnTo>
                    <a:pt x="780357" y="486061"/>
                  </a:lnTo>
                  <a:lnTo>
                    <a:pt x="767748" y="528752"/>
                  </a:lnTo>
                  <a:lnTo>
                    <a:pt x="750611" y="569286"/>
                  </a:lnTo>
                  <a:lnTo>
                    <a:pt x="729240" y="607369"/>
                  </a:lnTo>
                  <a:lnTo>
                    <a:pt x="703935" y="642702"/>
                  </a:lnTo>
                  <a:lnTo>
                    <a:pt x="674990" y="674990"/>
                  </a:lnTo>
                  <a:lnTo>
                    <a:pt x="642702" y="703935"/>
                  </a:lnTo>
                  <a:lnTo>
                    <a:pt x="607369" y="729240"/>
                  </a:lnTo>
                  <a:lnTo>
                    <a:pt x="569286" y="750611"/>
                  </a:lnTo>
                  <a:lnTo>
                    <a:pt x="528752" y="767748"/>
                  </a:lnTo>
                  <a:lnTo>
                    <a:pt x="486061" y="780357"/>
                  </a:lnTo>
                  <a:lnTo>
                    <a:pt x="441512" y="788139"/>
                  </a:lnTo>
                  <a:lnTo>
                    <a:pt x="395399" y="790799"/>
                  </a:lnTo>
                  <a:close/>
                </a:path>
              </a:pathLst>
            </a:custGeom>
            <a:solidFill>
              <a:srgbClr val="F7CE00"/>
            </a:solidFill>
          </p:spPr>
          <p:txBody>
            <a:bodyPr wrap="square" lIns="0" tIns="0" rIns="0" bIns="0" rtlCol="0"/>
            <a:lstStyle/>
            <a:p>
              <a:endParaRPr/>
            </a:p>
          </p:txBody>
        </p:sp>
        <p:sp>
          <p:nvSpPr>
            <p:cNvPr id="36" name="object 36"/>
            <p:cNvSpPr/>
            <p:nvPr/>
          </p:nvSpPr>
          <p:spPr>
            <a:xfrm>
              <a:off x="6771675" y="744037"/>
              <a:ext cx="791210" cy="791210"/>
            </a:xfrm>
            <a:custGeom>
              <a:avLst/>
              <a:gdLst/>
              <a:ahLst/>
              <a:cxnLst/>
              <a:rect l="l" t="t" r="r" b="b"/>
              <a:pathLst>
                <a:path w="791209" h="791210">
                  <a:moveTo>
                    <a:pt x="0" y="395399"/>
                  </a:moveTo>
                  <a:lnTo>
                    <a:pt x="2660" y="349288"/>
                  </a:lnTo>
                  <a:lnTo>
                    <a:pt x="10442" y="304738"/>
                  </a:lnTo>
                  <a:lnTo>
                    <a:pt x="23051" y="262047"/>
                  </a:lnTo>
                  <a:lnTo>
                    <a:pt x="40188" y="221513"/>
                  </a:lnTo>
                  <a:lnTo>
                    <a:pt x="61558" y="183430"/>
                  </a:lnTo>
                  <a:lnTo>
                    <a:pt x="86864" y="148097"/>
                  </a:lnTo>
                  <a:lnTo>
                    <a:pt x="115809" y="115809"/>
                  </a:lnTo>
                  <a:lnTo>
                    <a:pt x="148097" y="86864"/>
                  </a:lnTo>
                  <a:lnTo>
                    <a:pt x="183430" y="61559"/>
                  </a:lnTo>
                  <a:lnTo>
                    <a:pt x="221513" y="40188"/>
                  </a:lnTo>
                  <a:lnTo>
                    <a:pt x="262047" y="23051"/>
                  </a:lnTo>
                  <a:lnTo>
                    <a:pt x="304738" y="10442"/>
                  </a:lnTo>
                  <a:lnTo>
                    <a:pt x="349287" y="2660"/>
                  </a:lnTo>
                  <a:lnTo>
                    <a:pt x="395399" y="0"/>
                  </a:lnTo>
                  <a:lnTo>
                    <a:pt x="447372" y="3429"/>
                  </a:lnTo>
                  <a:lnTo>
                    <a:pt x="498015" y="13546"/>
                  </a:lnTo>
                  <a:lnTo>
                    <a:pt x="546713" y="30098"/>
                  </a:lnTo>
                  <a:lnTo>
                    <a:pt x="592851" y="52828"/>
                  </a:lnTo>
                  <a:lnTo>
                    <a:pt x="635814" y="81484"/>
                  </a:lnTo>
                  <a:lnTo>
                    <a:pt x="674989" y="115809"/>
                  </a:lnTo>
                  <a:lnTo>
                    <a:pt x="709315" y="154985"/>
                  </a:lnTo>
                  <a:lnTo>
                    <a:pt x="737971" y="197948"/>
                  </a:lnTo>
                  <a:lnTo>
                    <a:pt x="760702" y="244086"/>
                  </a:lnTo>
                  <a:lnTo>
                    <a:pt x="777253" y="292784"/>
                  </a:lnTo>
                  <a:lnTo>
                    <a:pt x="787370" y="343427"/>
                  </a:lnTo>
                  <a:lnTo>
                    <a:pt x="790799" y="395399"/>
                  </a:lnTo>
                  <a:lnTo>
                    <a:pt x="788139" y="441511"/>
                  </a:lnTo>
                  <a:lnTo>
                    <a:pt x="780357" y="486061"/>
                  </a:lnTo>
                  <a:lnTo>
                    <a:pt x="767748" y="528752"/>
                  </a:lnTo>
                  <a:lnTo>
                    <a:pt x="750611" y="569286"/>
                  </a:lnTo>
                  <a:lnTo>
                    <a:pt x="729241" y="607369"/>
                  </a:lnTo>
                  <a:lnTo>
                    <a:pt x="703935" y="642702"/>
                  </a:lnTo>
                  <a:lnTo>
                    <a:pt x="674990" y="674990"/>
                  </a:lnTo>
                  <a:lnTo>
                    <a:pt x="642702" y="703935"/>
                  </a:lnTo>
                  <a:lnTo>
                    <a:pt x="607369" y="729240"/>
                  </a:lnTo>
                  <a:lnTo>
                    <a:pt x="569286" y="750611"/>
                  </a:lnTo>
                  <a:lnTo>
                    <a:pt x="528752" y="767748"/>
                  </a:lnTo>
                  <a:lnTo>
                    <a:pt x="486061" y="780357"/>
                  </a:lnTo>
                  <a:lnTo>
                    <a:pt x="441512" y="788139"/>
                  </a:lnTo>
                  <a:lnTo>
                    <a:pt x="395399" y="790799"/>
                  </a:lnTo>
                  <a:lnTo>
                    <a:pt x="349287" y="788139"/>
                  </a:lnTo>
                  <a:lnTo>
                    <a:pt x="304738" y="780357"/>
                  </a:lnTo>
                  <a:lnTo>
                    <a:pt x="262047" y="767748"/>
                  </a:lnTo>
                  <a:lnTo>
                    <a:pt x="221513" y="750611"/>
                  </a:lnTo>
                  <a:lnTo>
                    <a:pt x="183430" y="729240"/>
                  </a:lnTo>
                  <a:lnTo>
                    <a:pt x="148097" y="703935"/>
                  </a:lnTo>
                  <a:lnTo>
                    <a:pt x="115809" y="674990"/>
                  </a:lnTo>
                  <a:lnTo>
                    <a:pt x="86864" y="642702"/>
                  </a:lnTo>
                  <a:lnTo>
                    <a:pt x="61558" y="607369"/>
                  </a:lnTo>
                  <a:lnTo>
                    <a:pt x="40188" y="569286"/>
                  </a:lnTo>
                  <a:lnTo>
                    <a:pt x="23051" y="528752"/>
                  </a:lnTo>
                  <a:lnTo>
                    <a:pt x="10442" y="486061"/>
                  </a:lnTo>
                  <a:lnTo>
                    <a:pt x="2660" y="441511"/>
                  </a:lnTo>
                  <a:lnTo>
                    <a:pt x="0" y="395399"/>
                  </a:lnTo>
                  <a:close/>
                </a:path>
              </a:pathLst>
            </a:custGeom>
            <a:ln w="28574">
              <a:solidFill>
                <a:srgbClr val="000000"/>
              </a:solidFill>
            </a:ln>
          </p:spPr>
          <p:txBody>
            <a:bodyPr wrap="square" lIns="0" tIns="0" rIns="0" bIns="0" rtlCol="0"/>
            <a:lstStyle/>
            <a:p>
              <a:endParaRPr/>
            </a:p>
          </p:txBody>
        </p:sp>
        <p:sp>
          <p:nvSpPr>
            <p:cNvPr id="37" name="object 37"/>
            <p:cNvSpPr/>
            <p:nvPr/>
          </p:nvSpPr>
          <p:spPr>
            <a:xfrm>
              <a:off x="2511044" y="914450"/>
              <a:ext cx="448945" cy="450215"/>
            </a:xfrm>
            <a:custGeom>
              <a:avLst/>
              <a:gdLst/>
              <a:ahLst/>
              <a:cxnLst/>
              <a:rect l="l" t="t" r="r" b="b"/>
              <a:pathLst>
                <a:path w="448944" h="450215">
                  <a:moveTo>
                    <a:pt x="263055" y="309600"/>
                  </a:moveTo>
                  <a:lnTo>
                    <a:pt x="221157" y="351497"/>
                  </a:lnTo>
                  <a:lnTo>
                    <a:pt x="230314" y="357644"/>
                  </a:lnTo>
                  <a:lnTo>
                    <a:pt x="240360" y="362267"/>
                  </a:lnTo>
                  <a:lnTo>
                    <a:pt x="251269" y="365569"/>
                  </a:lnTo>
                  <a:lnTo>
                    <a:pt x="263055" y="367792"/>
                  </a:lnTo>
                  <a:lnTo>
                    <a:pt x="263055" y="309600"/>
                  </a:lnTo>
                  <a:close/>
                </a:path>
                <a:path w="448944" h="450215">
                  <a:moveTo>
                    <a:pt x="332917" y="351497"/>
                  </a:moveTo>
                  <a:lnTo>
                    <a:pt x="291020" y="309600"/>
                  </a:lnTo>
                  <a:lnTo>
                    <a:pt x="291020" y="367792"/>
                  </a:lnTo>
                  <a:lnTo>
                    <a:pt x="301650" y="365569"/>
                  </a:lnTo>
                  <a:lnTo>
                    <a:pt x="312394" y="362267"/>
                  </a:lnTo>
                  <a:lnTo>
                    <a:pt x="322922" y="357644"/>
                  </a:lnTo>
                  <a:lnTo>
                    <a:pt x="332917" y="351497"/>
                  </a:lnTo>
                  <a:close/>
                </a:path>
                <a:path w="448944" h="450215">
                  <a:moveTo>
                    <a:pt x="367830" y="290982"/>
                  </a:moveTo>
                  <a:lnTo>
                    <a:pt x="308457" y="290982"/>
                  </a:lnTo>
                  <a:lnTo>
                    <a:pt x="350354" y="332879"/>
                  </a:lnTo>
                  <a:lnTo>
                    <a:pt x="357339" y="323557"/>
                  </a:lnTo>
                  <a:lnTo>
                    <a:pt x="362585" y="313245"/>
                  </a:lnTo>
                  <a:lnTo>
                    <a:pt x="366077" y="302285"/>
                  </a:lnTo>
                  <a:lnTo>
                    <a:pt x="367830" y="290982"/>
                  </a:lnTo>
                  <a:close/>
                </a:path>
                <a:path w="448944" h="450215">
                  <a:moveTo>
                    <a:pt x="367830" y="264198"/>
                  </a:moveTo>
                  <a:lnTo>
                    <a:pt x="366077" y="253568"/>
                  </a:lnTo>
                  <a:lnTo>
                    <a:pt x="362585" y="242824"/>
                  </a:lnTo>
                  <a:lnTo>
                    <a:pt x="357339" y="232295"/>
                  </a:lnTo>
                  <a:lnTo>
                    <a:pt x="350354" y="222300"/>
                  </a:lnTo>
                  <a:lnTo>
                    <a:pt x="308457" y="264198"/>
                  </a:lnTo>
                  <a:lnTo>
                    <a:pt x="367830" y="264198"/>
                  </a:lnTo>
                  <a:close/>
                </a:path>
                <a:path w="448944" h="450215">
                  <a:moveTo>
                    <a:pt x="373621" y="162928"/>
                  </a:moveTo>
                  <a:lnTo>
                    <a:pt x="344220" y="120154"/>
                  </a:lnTo>
                  <a:lnTo>
                    <a:pt x="305981" y="86982"/>
                  </a:lnTo>
                  <a:lnTo>
                    <a:pt x="260527" y="64719"/>
                  </a:lnTo>
                  <a:lnTo>
                    <a:pt x="209511" y="54686"/>
                  </a:lnTo>
                  <a:lnTo>
                    <a:pt x="201485" y="33375"/>
                  </a:lnTo>
                  <a:lnTo>
                    <a:pt x="187121" y="16002"/>
                  </a:lnTo>
                  <a:lnTo>
                    <a:pt x="167944" y="4292"/>
                  </a:lnTo>
                  <a:lnTo>
                    <a:pt x="145491" y="0"/>
                  </a:lnTo>
                  <a:lnTo>
                    <a:pt x="137363" y="0"/>
                  </a:lnTo>
                  <a:lnTo>
                    <a:pt x="131521" y="5803"/>
                  </a:lnTo>
                  <a:lnTo>
                    <a:pt x="131521" y="19773"/>
                  </a:lnTo>
                  <a:lnTo>
                    <a:pt x="137363" y="25603"/>
                  </a:lnTo>
                  <a:lnTo>
                    <a:pt x="145491" y="25603"/>
                  </a:lnTo>
                  <a:lnTo>
                    <a:pt x="157861" y="27863"/>
                  </a:lnTo>
                  <a:lnTo>
                    <a:pt x="168490" y="34036"/>
                  </a:lnTo>
                  <a:lnTo>
                    <a:pt x="176936" y="43268"/>
                  </a:lnTo>
                  <a:lnTo>
                    <a:pt x="182765" y="54686"/>
                  </a:lnTo>
                  <a:lnTo>
                    <a:pt x="134073" y="64490"/>
                  </a:lnTo>
                  <a:lnTo>
                    <a:pt x="90373" y="85763"/>
                  </a:lnTo>
                  <a:lnTo>
                    <a:pt x="53403" y="116814"/>
                  </a:lnTo>
                  <a:lnTo>
                    <a:pt x="24879" y="155917"/>
                  </a:lnTo>
                  <a:lnTo>
                    <a:pt x="6502" y="201358"/>
                  </a:lnTo>
                  <a:lnTo>
                    <a:pt x="0" y="251409"/>
                  </a:lnTo>
                  <a:lnTo>
                    <a:pt x="5740" y="298310"/>
                  </a:lnTo>
                  <a:lnTo>
                    <a:pt x="22288" y="342239"/>
                  </a:lnTo>
                  <a:lnTo>
                    <a:pt x="48602" y="381177"/>
                  </a:lnTo>
                  <a:lnTo>
                    <a:pt x="83642" y="413143"/>
                  </a:lnTo>
                  <a:lnTo>
                    <a:pt x="126377" y="436130"/>
                  </a:lnTo>
                  <a:lnTo>
                    <a:pt x="175780" y="448106"/>
                  </a:lnTo>
                  <a:lnTo>
                    <a:pt x="166014" y="441769"/>
                  </a:lnTo>
                  <a:lnTo>
                    <a:pt x="156133" y="434886"/>
                  </a:lnTo>
                  <a:lnTo>
                    <a:pt x="146469" y="427329"/>
                  </a:lnTo>
                  <a:lnTo>
                    <a:pt x="137363" y="418998"/>
                  </a:lnTo>
                  <a:lnTo>
                    <a:pt x="131521" y="413194"/>
                  </a:lnTo>
                  <a:lnTo>
                    <a:pt x="131521" y="405028"/>
                  </a:lnTo>
                  <a:lnTo>
                    <a:pt x="137363" y="399237"/>
                  </a:lnTo>
                  <a:lnTo>
                    <a:pt x="373621" y="162928"/>
                  </a:lnTo>
                  <a:close/>
                </a:path>
                <a:path w="448944" h="450215">
                  <a:moveTo>
                    <a:pt x="448716" y="267893"/>
                  </a:moveTo>
                  <a:lnTo>
                    <a:pt x="438861" y="221538"/>
                  </a:lnTo>
                  <a:lnTo>
                    <a:pt x="415556" y="178079"/>
                  </a:lnTo>
                  <a:lnTo>
                    <a:pt x="413118" y="174421"/>
                  </a:lnTo>
                  <a:lnTo>
                    <a:pt x="409384" y="172681"/>
                  </a:lnTo>
                  <a:lnTo>
                    <a:pt x="405587" y="172681"/>
                  </a:lnTo>
                  <a:lnTo>
                    <a:pt x="402107" y="172681"/>
                  </a:lnTo>
                  <a:lnTo>
                    <a:pt x="398526" y="174129"/>
                  </a:lnTo>
                  <a:lnTo>
                    <a:pt x="395757" y="176898"/>
                  </a:lnTo>
                  <a:lnTo>
                    <a:pt x="367830" y="204863"/>
                  </a:lnTo>
                  <a:lnTo>
                    <a:pt x="389115" y="244309"/>
                  </a:lnTo>
                  <a:lnTo>
                    <a:pt x="394157" y="286473"/>
                  </a:lnTo>
                  <a:lnTo>
                    <a:pt x="383705" y="327126"/>
                  </a:lnTo>
                  <a:lnTo>
                    <a:pt x="358521" y="361988"/>
                  </a:lnTo>
                  <a:lnTo>
                    <a:pt x="320217" y="387565"/>
                  </a:lnTo>
                  <a:lnTo>
                    <a:pt x="275577" y="396417"/>
                  </a:lnTo>
                  <a:lnTo>
                    <a:pt x="256413" y="394843"/>
                  </a:lnTo>
                  <a:lnTo>
                    <a:pt x="237426" y="390004"/>
                  </a:lnTo>
                  <a:lnTo>
                    <a:pt x="218960" y="381800"/>
                  </a:lnTo>
                  <a:lnTo>
                    <a:pt x="201383" y="370116"/>
                  </a:lnTo>
                  <a:lnTo>
                    <a:pt x="174599" y="398043"/>
                  </a:lnTo>
                  <a:lnTo>
                    <a:pt x="168808" y="403885"/>
                  </a:lnTo>
                  <a:lnTo>
                    <a:pt x="168808" y="412013"/>
                  </a:lnTo>
                  <a:lnTo>
                    <a:pt x="223951" y="441883"/>
                  </a:lnTo>
                  <a:lnTo>
                    <a:pt x="276796" y="450062"/>
                  </a:lnTo>
                  <a:lnTo>
                    <a:pt x="309003" y="447040"/>
                  </a:lnTo>
                  <a:lnTo>
                    <a:pt x="370014" y="422351"/>
                  </a:lnTo>
                  <a:lnTo>
                    <a:pt x="427812" y="359714"/>
                  </a:lnTo>
                  <a:lnTo>
                    <a:pt x="445046" y="314756"/>
                  </a:lnTo>
                  <a:lnTo>
                    <a:pt x="448716" y="267893"/>
                  </a:lnTo>
                  <a:close/>
                </a:path>
              </a:pathLst>
            </a:custGeom>
            <a:solidFill>
              <a:srgbClr val="000000"/>
            </a:solidFill>
          </p:spPr>
          <p:txBody>
            <a:bodyPr wrap="square" lIns="0" tIns="0" rIns="0" bIns="0" rtlCol="0"/>
            <a:lstStyle/>
            <a:p>
              <a:endParaRPr/>
            </a:p>
          </p:txBody>
        </p:sp>
        <p:pic>
          <p:nvPicPr>
            <p:cNvPr id="38" name="object 38"/>
            <p:cNvPicPr/>
            <p:nvPr/>
          </p:nvPicPr>
          <p:blipFill>
            <a:blip r:embed="rId12" cstate="print"/>
            <a:stretch>
              <a:fillRect/>
            </a:stretch>
          </p:blipFill>
          <p:spPr>
            <a:xfrm>
              <a:off x="6994218" y="913597"/>
              <a:ext cx="182766" cy="90773"/>
            </a:xfrm>
            <a:prstGeom prst="rect">
              <a:avLst/>
            </a:prstGeom>
          </p:spPr>
        </p:pic>
        <p:sp>
          <p:nvSpPr>
            <p:cNvPr id="39" name="object 39"/>
            <p:cNvSpPr/>
            <p:nvPr/>
          </p:nvSpPr>
          <p:spPr>
            <a:xfrm>
              <a:off x="6938357" y="1021846"/>
              <a:ext cx="219075" cy="288925"/>
            </a:xfrm>
            <a:custGeom>
              <a:avLst/>
              <a:gdLst/>
              <a:ahLst/>
              <a:cxnLst/>
              <a:rect l="l" t="t" r="r" b="b"/>
              <a:pathLst>
                <a:path w="219075" h="288925">
                  <a:moveTo>
                    <a:pt x="81463" y="288651"/>
                  </a:moveTo>
                  <a:lnTo>
                    <a:pt x="48613" y="252708"/>
                  </a:lnTo>
                  <a:lnTo>
                    <a:pt x="22845" y="206296"/>
                  </a:lnTo>
                  <a:lnTo>
                    <a:pt x="6021" y="155082"/>
                  </a:lnTo>
                  <a:lnTo>
                    <a:pt x="0" y="104738"/>
                  </a:lnTo>
                  <a:lnTo>
                    <a:pt x="10662" y="53626"/>
                  </a:lnTo>
                  <a:lnTo>
                    <a:pt x="37805" y="22623"/>
                  </a:lnTo>
                  <a:lnTo>
                    <a:pt x="74167" y="6703"/>
                  </a:lnTo>
                  <a:lnTo>
                    <a:pt x="112483" y="837"/>
                  </a:lnTo>
                  <a:lnTo>
                    <a:pt x="145489" y="0"/>
                  </a:lnTo>
                  <a:lnTo>
                    <a:pt x="164476" y="270"/>
                  </a:lnTo>
                  <a:lnTo>
                    <a:pt x="183030" y="1302"/>
                  </a:lnTo>
                  <a:lnTo>
                    <a:pt x="201147" y="3428"/>
                  </a:lnTo>
                  <a:lnTo>
                    <a:pt x="218824" y="6982"/>
                  </a:lnTo>
                  <a:lnTo>
                    <a:pt x="202288" y="12647"/>
                  </a:lnTo>
                  <a:lnTo>
                    <a:pt x="186087" y="20938"/>
                  </a:lnTo>
                  <a:lnTo>
                    <a:pt x="170544" y="31847"/>
                  </a:lnTo>
                  <a:lnTo>
                    <a:pt x="155981" y="45368"/>
                  </a:lnTo>
                  <a:lnTo>
                    <a:pt x="149779" y="52350"/>
                  </a:lnTo>
                  <a:lnTo>
                    <a:pt x="112904" y="52350"/>
                  </a:lnTo>
                  <a:lnTo>
                    <a:pt x="107103" y="58188"/>
                  </a:lnTo>
                  <a:lnTo>
                    <a:pt x="107103" y="97756"/>
                  </a:lnTo>
                  <a:lnTo>
                    <a:pt x="109431" y="100083"/>
                  </a:lnTo>
                  <a:lnTo>
                    <a:pt x="114086" y="103593"/>
                  </a:lnTo>
                  <a:lnTo>
                    <a:pt x="113530" y="104738"/>
                  </a:lnTo>
                  <a:lnTo>
                    <a:pt x="61697" y="104738"/>
                  </a:lnTo>
                  <a:lnTo>
                    <a:pt x="55861" y="110576"/>
                  </a:lnTo>
                  <a:lnTo>
                    <a:pt x="55861" y="151289"/>
                  </a:lnTo>
                  <a:lnTo>
                    <a:pt x="61697" y="157126"/>
                  </a:lnTo>
                  <a:lnTo>
                    <a:pt x="91404" y="157126"/>
                  </a:lnTo>
                  <a:lnTo>
                    <a:pt x="89668" y="162000"/>
                  </a:lnTo>
                  <a:lnTo>
                    <a:pt x="83791" y="181547"/>
                  </a:lnTo>
                  <a:lnTo>
                    <a:pt x="78035" y="211219"/>
                  </a:lnTo>
                  <a:lnTo>
                    <a:pt x="76088" y="239034"/>
                  </a:lnTo>
                  <a:lnTo>
                    <a:pt x="77411" y="264881"/>
                  </a:lnTo>
                  <a:lnTo>
                    <a:pt x="81463" y="288651"/>
                  </a:lnTo>
                  <a:close/>
                </a:path>
                <a:path w="219075" h="288925">
                  <a:moveTo>
                    <a:pt x="132706" y="72153"/>
                  </a:moveTo>
                  <a:lnTo>
                    <a:pt x="132706" y="58188"/>
                  </a:lnTo>
                  <a:lnTo>
                    <a:pt x="126868" y="52350"/>
                  </a:lnTo>
                  <a:lnTo>
                    <a:pt x="149779" y="52350"/>
                  </a:lnTo>
                  <a:lnTo>
                    <a:pt x="144344" y="58331"/>
                  </a:lnTo>
                  <a:lnTo>
                    <a:pt x="138307" y="65188"/>
                  </a:lnTo>
                  <a:lnTo>
                    <a:pt x="132706" y="72153"/>
                  </a:lnTo>
                  <a:close/>
                </a:path>
                <a:path w="219075" h="288925">
                  <a:moveTo>
                    <a:pt x="91404" y="157126"/>
                  </a:moveTo>
                  <a:lnTo>
                    <a:pt x="75663" y="157126"/>
                  </a:lnTo>
                  <a:lnTo>
                    <a:pt x="81463" y="151289"/>
                  </a:lnTo>
                  <a:lnTo>
                    <a:pt x="81463" y="110576"/>
                  </a:lnTo>
                  <a:lnTo>
                    <a:pt x="75663" y="104738"/>
                  </a:lnTo>
                  <a:lnTo>
                    <a:pt x="113530" y="104738"/>
                  </a:lnTo>
                  <a:lnTo>
                    <a:pt x="104926" y="122476"/>
                  </a:lnTo>
                  <a:lnTo>
                    <a:pt x="96749" y="142127"/>
                  </a:lnTo>
                  <a:lnTo>
                    <a:pt x="91404" y="157126"/>
                  </a:lnTo>
                  <a:close/>
                </a:path>
              </a:pathLst>
            </a:custGeom>
            <a:solidFill>
              <a:srgbClr val="000000"/>
            </a:solidFill>
          </p:spPr>
          <p:txBody>
            <a:bodyPr wrap="square" lIns="0" tIns="0" rIns="0" bIns="0" rtlCol="0"/>
            <a:lstStyle/>
            <a:p>
              <a:endParaRPr/>
            </a:p>
          </p:txBody>
        </p:sp>
        <p:pic>
          <p:nvPicPr>
            <p:cNvPr id="40" name="object 40"/>
            <p:cNvPicPr/>
            <p:nvPr/>
          </p:nvPicPr>
          <p:blipFill>
            <a:blip r:embed="rId13" cstate="print"/>
            <a:stretch>
              <a:fillRect/>
            </a:stretch>
          </p:blipFill>
          <p:spPr>
            <a:xfrm>
              <a:off x="7240974" y="1013977"/>
              <a:ext cx="151326" cy="148703"/>
            </a:xfrm>
            <a:prstGeom prst="rect">
              <a:avLst/>
            </a:prstGeom>
          </p:spPr>
        </p:pic>
        <p:sp>
          <p:nvSpPr>
            <p:cNvPr id="41" name="object 41"/>
            <p:cNvSpPr/>
            <p:nvPr/>
          </p:nvSpPr>
          <p:spPr>
            <a:xfrm>
              <a:off x="7043037" y="1052732"/>
              <a:ext cx="310515" cy="313055"/>
            </a:xfrm>
            <a:custGeom>
              <a:avLst/>
              <a:gdLst/>
              <a:ahLst/>
              <a:cxnLst/>
              <a:rect l="l" t="t" r="r" b="b"/>
              <a:pathLst>
                <a:path w="310515" h="313055">
                  <a:moveTo>
                    <a:pt x="102877" y="312554"/>
                  </a:moveTo>
                  <a:lnTo>
                    <a:pt x="61868" y="306195"/>
                  </a:lnTo>
                  <a:lnTo>
                    <a:pt x="26844" y="284513"/>
                  </a:lnTo>
                  <a:lnTo>
                    <a:pt x="1532" y="232439"/>
                  </a:lnTo>
                  <a:lnTo>
                    <a:pt x="0" y="197449"/>
                  </a:lnTo>
                  <a:lnTo>
                    <a:pt x="5897" y="157644"/>
                  </a:lnTo>
                  <a:lnTo>
                    <a:pt x="32663" y="88848"/>
                  </a:lnTo>
                  <a:lnTo>
                    <a:pt x="73395" y="33102"/>
                  </a:lnTo>
                  <a:lnTo>
                    <a:pt x="109116" y="7504"/>
                  </a:lnTo>
                  <a:lnTo>
                    <a:pt x="143257" y="0"/>
                  </a:lnTo>
                  <a:lnTo>
                    <a:pt x="176295" y="6440"/>
                  </a:lnTo>
                  <a:lnTo>
                    <a:pt x="205783" y="22264"/>
                  </a:lnTo>
                  <a:lnTo>
                    <a:pt x="224119" y="36908"/>
                  </a:lnTo>
                  <a:lnTo>
                    <a:pt x="144699" y="36908"/>
                  </a:lnTo>
                  <a:lnTo>
                    <a:pt x="141484" y="38348"/>
                  </a:lnTo>
                  <a:lnTo>
                    <a:pt x="138603" y="41267"/>
                  </a:lnTo>
                  <a:lnTo>
                    <a:pt x="119982" y="61070"/>
                  </a:lnTo>
                  <a:lnTo>
                    <a:pt x="114145" y="66870"/>
                  </a:lnTo>
                  <a:lnTo>
                    <a:pt x="114145" y="73853"/>
                  </a:lnTo>
                  <a:lnTo>
                    <a:pt x="119982" y="79690"/>
                  </a:lnTo>
                  <a:lnTo>
                    <a:pt x="122310" y="82572"/>
                  </a:lnTo>
                  <a:lnTo>
                    <a:pt x="125487" y="84049"/>
                  </a:lnTo>
                  <a:lnTo>
                    <a:pt x="272155" y="84049"/>
                  </a:lnTo>
                  <a:lnTo>
                    <a:pt x="272895" y="84829"/>
                  </a:lnTo>
                  <a:lnTo>
                    <a:pt x="293210" y="112571"/>
                  </a:lnTo>
                  <a:lnTo>
                    <a:pt x="183122" y="112571"/>
                  </a:lnTo>
                  <a:lnTo>
                    <a:pt x="179907" y="114012"/>
                  </a:lnTo>
                  <a:lnTo>
                    <a:pt x="161583" y="132337"/>
                  </a:lnTo>
                  <a:lnTo>
                    <a:pt x="88542" y="132337"/>
                  </a:lnTo>
                  <a:lnTo>
                    <a:pt x="85032" y="133814"/>
                  </a:lnTo>
                  <a:lnTo>
                    <a:pt x="81560" y="136696"/>
                  </a:lnTo>
                  <a:lnTo>
                    <a:pt x="57102" y="161154"/>
                  </a:lnTo>
                  <a:lnTo>
                    <a:pt x="57102" y="168136"/>
                  </a:lnTo>
                  <a:lnTo>
                    <a:pt x="62940" y="173974"/>
                  </a:lnTo>
                  <a:lnTo>
                    <a:pt x="65858" y="176855"/>
                  </a:lnTo>
                  <a:lnTo>
                    <a:pt x="69035" y="178333"/>
                  </a:lnTo>
                  <a:lnTo>
                    <a:pt x="226162" y="178333"/>
                  </a:lnTo>
                  <a:lnTo>
                    <a:pt x="224722" y="179774"/>
                  </a:lnTo>
                  <a:lnTo>
                    <a:pt x="224722" y="180070"/>
                  </a:lnTo>
                  <a:lnTo>
                    <a:pt x="188922" y="180070"/>
                  </a:lnTo>
                  <a:lnTo>
                    <a:pt x="185744" y="181510"/>
                  </a:lnTo>
                  <a:lnTo>
                    <a:pt x="182825" y="184429"/>
                  </a:lnTo>
                  <a:lnTo>
                    <a:pt x="163023" y="203049"/>
                  </a:lnTo>
                  <a:lnTo>
                    <a:pt x="160417" y="205672"/>
                  </a:lnTo>
                  <a:lnTo>
                    <a:pt x="88542" y="205672"/>
                  </a:lnTo>
                  <a:lnTo>
                    <a:pt x="85032" y="207113"/>
                  </a:lnTo>
                  <a:lnTo>
                    <a:pt x="81560" y="210032"/>
                  </a:lnTo>
                  <a:lnTo>
                    <a:pt x="62940" y="229834"/>
                  </a:lnTo>
                  <a:lnTo>
                    <a:pt x="57102" y="235635"/>
                  </a:lnTo>
                  <a:lnTo>
                    <a:pt x="57102" y="242617"/>
                  </a:lnTo>
                  <a:lnTo>
                    <a:pt x="65858" y="251373"/>
                  </a:lnTo>
                  <a:lnTo>
                    <a:pt x="69035" y="252814"/>
                  </a:lnTo>
                  <a:lnTo>
                    <a:pt x="260263" y="252814"/>
                  </a:lnTo>
                  <a:lnTo>
                    <a:pt x="252576" y="259160"/>
                  </a:lnTo>
                  <a:lnTo>
                    <a:pt x="188556" y="294130"/>
                  </a:lnTo>
                  <a:lnTo>
                    <a:pt x="141166" y="308424"/>
                  </a:lnTo>
                  <a:lnTo>
                    <a:pt x="115631" y="312060"/>
                  </a:lnTo>
                  <a:lnTo>
                    <a:pt x="102877" y="312554"/>
                  </a:lnTo>
                  <a:close/>
                </a:path>
                <a:path w="310515" h="313055">
                  <a:moveTo>
                    <a:pt x="272155" y="84049"/>
                  </a:moveTo>
                  <a:lnTo>
                    <a:pt x="132174" y="84049"/>
                  </a:lnTo>
                  <a:lnTo>
                    <a:pt x="135684" y="82572"/>
                  </a:lnTo>
                  <a:lnTo>
                    <a:pt x="138603" y="79690"/>
                  </a:lnTo>
                  <a:lnTo>
                    <a:pt x="157223" y="61070"/>
                  </a:lnTo>
                  <a:lnTo>
                    <a:pt x="163023" y="54087"/>
                  </a:lnTo>
                  <a:lnTo>
                    <a:pt x="163023" y="47067"/>
                  </a:lnTo>
                  <a:lnTo>
                    <a:pt x="154305" y="38348"/>
                  </a:lnTo>
                  <a:lnTo>
                    <a:pt x="151090" y="36908"/>
                  </a:lnTo>
                  <a:lnTo>
                    <a:pt x="224119" y="36908"/>
                  </a:lnTo>
                  <a:lnTo>
                    <a:pt x="230774" y="42222"/>
                  </a:lnTo>
                  <a:lnTo>
                    <a:pt x="250324" y="61070"/>
                  </a:lnTo>
                  <a:lnTo>
                    <a:pt x="272155" y="84049"/>
                  </a:lnTo>
                  <a:close/>
                </a:path>
                <a:path w="310515" h="313055">
                  <a:moveTo>
                    <a:pt x="244783" y="159713"/>
                  </a:moveTo>
                  <a:lnTo>
                    <a:pt x="170597" y="159713"/>
                  </a:lnTo>
                  <a:lnTo>
                    <a:pt x="174107" y="158235"/>
                  </a:lnTo>
                  <a:lnTo>
                    <a:pt x="176989" y="155316"/>
                  </a:lnTo>
                  <a:lnTo>
                    <a:pt x="195609" y="136696"/>
                  </a:lnTo>
                  <a:lnTo>
                    <a:pt x="201446" y="129713"/>
                  </a:lnTo>
                  <a:lnTo>
                    <a:pt x="201446" y="122731"/>
                  </a:lnTo>
                  <a:lnTo>
                    <a:pt x="195609" y="116930"/>
                  </a:lnTo>
                  <a:lnTo>
                    <a:pt x="192727" y="114012"/>
                  </a:lnTo>
                  <a:lnTo>
                    <a:pt x="189513" y="112571"/>
                  </a:lnTo>
                  <a:lnTo>
                    <a:pt x="293210" y="112571"/>
                  </a:lnTo>
                  <a:lnTo>
                    <a:pt x="295694" y="115962"/>
                  </a:lnTo>
                  <a:lnTo>
                    <a:pt x="309245" y="150957"/>
                  </a:lnTo>
                  <a:lnTo>
                    <a:pt x="255866" y="150957"/>
                  </a:lnTo>
                  <a:lnTo>
                    <a:pt x="252061" y="152435"/>
                  </a:lnTo>
                  <a:lnTo>
                    <a:pt x="244783" y="159713"/>
                  </a:lnTo>
                  <a:close/>
                </a:path>
                <a:path w="310515" h="313055">
                  <a:moveTo>
                    <a:pt x="226162" y="178333"/>
                  </a:moveTo>
                  <a:lnTo>
                    <a:pt x="75427" y="178333"/>
                  </a:lnTo>
                  <a:lnTo>
                    <a:pt x="78641" y="176855"/>
                  </a:lnTo>
                  <a:lnTo>
                    <a:pt x="81560" y="173974"/>
                  </a:lnTo>
                  <a:lnTo>
                    <a:pt x="101325" y="155316"/>
                  </a:lnTo>
                  <a:lnTo>
                    <a:pt x="107162" y="149516"/>
                  </a:lnTo>
                  <a:lnTo>
                    <a:pt x="107162" y="140206"/>
                  </a:lnTo>
                  <a:lnTo>
                    <a:pt x="101325" y="136696"/>
                  </a:lnTo>
                  <a:lnTo>
                    <a:pt x="98443" y="133814"/>
                  </a:lnTo>
                  <a:lnTo>
                    <a:pt x="95230" y="132337"/>
                  </a:lnTo>
                  <a:lnTo>
                    <a:pt x="161583" y="132337"/>
                  </a:lnTo>
                  <a:lnTo>
                    <a:pt x="157223" y="136696"/>
                  </a:lnTo>
                  <a:lnTo>
                    <a:pt x="151386" y="140206"/>
                  </a:lnTo>
                  <a:lnTo>
                    <a:pt x="151386" y="149516"/>
                  </a:lnTo>
                  <a:lnTo>
                    <a:pt x="157223" y="155316"/>
                  </a:lnTo>
                  <a:lnTo>
                    <a:pt x="160105" y="158235"/>
                  </a:lnTo>
                  <a:lnTo>
                    <a:pt x="163615" y="159713"/>
                  </a:lnTo>
                  <a:lnTo>
                    <a:pt x="244783" y="159713"/>
                  </a:lnTo>
                  <a:lnTo>
                    <a:pt x="226162" y="178333"/>
                  </a:lnTo>
                  <a:close/>
                </a:path>
                <a:path w="310515" h="313055">
                  <a:moveTo>
                    <a:pt x="305213" y="196953"/>
                  </a:moveTo>
                  <a:lnTo>
                    <a:pt x="243046" y="196953"/>
                  </a:lnTo>
                  <a:lnTo>
                    <a:pt x="246261" y="195476"/>
                  </a:lnTo>
                  <a:lnTo>
                    <a:pt x="249180" y="192594"/>
                  </a:lnTo>
                  <a:lnTo>
                    <a:pt x="267799" y="173974"/>
                  </a:lnTo>
                  <a:lnTo>
                    <a:pt x="274782" y="168136"/>
                  </a:lnTo>
                  <a:lnTo>
                    <a:pt x="274782" y="161154"/>
                  </a:lnTo>
                  <a:lnTo>
                    <a:pt x="267799" y="155316"/>
                  </a:lnTo>
                  <a:lnTo>
                    <a:pt x="266026" y="152435"/>
                  </a:lnTo>
                  <a:lnTo>
                    <a:pt x="262849" y="150957"/>
                  </a:lnTo>
                  <a:lnTo>
                    <a:pt x="309245" y="150957"/>
                  </a:lnTo>
                  <a:lnTo>
                    <a:pt x="310000" y="152905"/>
                  </a:lnTo>
                  <a:lnTo>
                    <a:pt x="307093" y="194093"/>
                  </a:lnTo>
                  <a:lnTo>
                    <a:pt x="305213" y="196953"/>
                  </a:lnTo>
                  <a:close/>
                </a:path>
                <a:path w="310515" h="313055">
                  <a:moveTo>
                    <a:pt x="286099" y="226029"/>
                  </a:moveTo>
                  <a:lnTo>
                    <a:pt x="176434" y="226029"/>
                  </a:lnTo>
                  <a:lnTo>
                    <a:pt x="179907" y="224588"/>
                  </a:lnTo>
                  <a:lnTo>
                    <a:pt x="207247" y="197249"/>
                  </a:lnTo>
                  <a:lnTo>
                    <a:pt x="207247" y="190266"/>
                  </a:lnTo>
                  <a:lnTo>
                    <a:pt x="198527" y="181510"/>
                  </a:lnTo>
                  <a:lnTo>
                    <a:pt x="195313" y="180070"/>
                  </a:lnTo>
                  <a:lnTo>
                    <a:pt x="224722" y="180070"/>
                  </a:lnTo>
                  <a:lnTo>
                    <a:pt x="224722" y="186757"/>
                  </a:lnTo>
                  <a:lnTo>
                    <a:pt x="230522" y="192594"/>
                  </a:lnTo>
                  <a:lnTo>
                    <a:pt x="233440" y="195476"/>
                  </a:lnTo>
                  <a:lnTo>
                    <a:pt x="236655" y="196953"/>
                  </a:lnTo>
                  <a:lnTo>
                    <a:pt x="305213" y="196953"/>
                  </a:lnTo>
                  <a:lnTo>
                    <a:pt x="286099" y="226029"/>
                  </a:lnTo>
                  <a:close/>
                </a:path>
                <a:path w="310515" h="313055">
                  <a:moveTo>
                    <a:pt x="260263" y="252814"/>
                  </a:moveTo>
                  <a:lnTo>
                    <a:pt x="75427" y="252814"/>
                  </a:lnTo>
                  <a:lnTo>
                    <a:pt x="78641" y="251373"/>
                  </a:lnTo>
                  <a:lnTo>
                    <a:pt x="81560" y="248455"/>
                  </a:lnTo>
                  <a:lnTo>
                    <a:pt x="101325" y="229834"/>
                  </a:lnTo>
                  <a:lnTo>
                    <a:pt x="107162" y="223997"/>
                  </a:lnTo>
                  <a:lnTo>
                    <a:pt x="107162" y="215869"/>
                  </a:lnTo>
                  <a:lnTo>
                    <a:pt x="101325" y="210032"/>
                  </a:lnTo>
                  <a:lnTo>
                    <a:pt x="98443" y="207113"/>
                  </a:lnTo>
                  <a:lnTo>
                    <a:pt x="95230" y="205672"/>
                  </a:lnTo>
                  <a:lnTo>
                    <a:pt x="160417" y="205672"/>
                  </a:lnTo>
                  <a:lnTo>
                    <a:pt x="157223" y="208887"/>
                  </a:lnTo>
                  <a:lnTo>
                    <a:pt x="157223" y="215869"/>
                  </a:lnTo>
                  <a:lnTo>
                    <a:pt x="165942" y="224588"/>
                  </a:lnTo>
                  <a:lnTo>
                    <a:pt x="169415" y="226029"/>
                  </a:lnTo>
                  <a:lnTo>
                    <a:pt x="286099" y="226029"/>
                  </a:lnTo>
                  <a:lnTo>
                    <a:pt x="278255" y="237962"/>
                  </a:lnTo>
                  <a:lnTo>
                    <a:pt x="260263" y="252814"/>
                  </a:lnTo>
                  <a:close/>
                </a:path>
              </a:pathLst>
            </a:custGeom>
            <a:solidFill>
              <a:srgbClr val="000000"/>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365" y="-100287"/>
            <a:ext cx="9015730" cy="5031740"/>
            <a:chOff x="74612" y="74987"/>
            <a:chExt cx="9015730" cy="5031740"/>
          </a:xfrm>
        </p:grpSpPr>
        <p:pic>
          <p:nvPicPr>
            <p:cNvPr id="3" name="object 3"/>
            <p:cNvPicPr/>
            <p:nvPr/>
          </p:nvPicPr>
          <p:blipFill>
            <a:blip r:embed="rId2" cstate="print"/>
            <a:stretch>
              <a:fillRect/>
            </a:stretch>
          </p:blipFill>
          <p:spPr>
            <a:xfrm>
              <a:off x="7812869" y="106464"/>
              <a:ext cx="700988" cy="1601829"/>
            </a:xfrm>
            <a:prstGeom prst="rect">
              <a:avLst/>
            </a:prstGeom>
          </p:spPr>
        </p:pic>
        <p:sp>
          <p:nvSpPr>
            <p:cNvPr id="4" name="object 4"/>
            <p:cNvSpPr/>
            <p:nvPr/>
          </p:nvSpPr>
          <p:spPr>
            <a:xfrm>
              <a:off x="7884443" y="159578"/>
              <a:ext cx="557530" cy="1458595"/>
            </a:xfrm>
            <a:custGeom>
              <a:avLst/>
              <a:gdLst/>
              <a:ahLst/>
              <a:cxnLst/>
              <a:rect l="l" t="t" r="r" b="b"/>
              <a:pathLst>
                <a:path w="557529" h="1458595">
                  <a:moveTo>
                    <a:pt x="352519" y="1458225"/>
                  </a:moveTo>
                  <a:lnTo>
                    <a:pt x="308708" y="1429124"/>
                  </a:lnTo>
                  <a:lnTo>
                    <a:pt x="305262" y="1411604"/>
                  </a:lnTo>
                  <a:lnTo>
                    <a:pt x="308992" y="1393544"/>
                  </a:lnTo>
                  <a:lnTo>
                    <a:pt x="314296" y="1380997"/>
                  </a:lnTo>
                  <a:lnTo>
                    <a:pt x="265061" y="1365452"/>
                  </a:lnTo>
                  <a:lnTo>
                    <a:pt x="222110" y="1338841"/>
                  </a:lnTo>
                  <a:lnTo>
                    <a:pt x="187104" y="1302856"/>
                  </a:lnTo>
                  <a:lnTo>
                    <a:pt x="161698" y="1259186"/>
                  </a:lnTo>
                  <a:lnTo>
                    <a:pt x="147553" y="1209523"/>
                  </a:lnTo>
                  <a:lnTo>
                    <a:pt x="144570" y="1172749"/>
                  </a:lnTo>
                  <a:lnTo>
                    <a:pt x="145443" y="1126685"/>
                  </a:lnTo>
                  <a:lnTo>
                    <a:pt x="150402" y="1074641"/>
                  </a:lnTo>
                  <a:lnTo>
                    <a:pt x="159679" y="1019925"/>
                  </a:lnTo>
                  <a:lnTo>
                    <a:pt x="173507" y="965847"/>
                  </a:lnTo>
                  <a:lnTo>
                    <a:pt x="192116" y="915716"/>
                  </a:lnTo>
                  <a:lnTo>
                    <a:pt x="215739" y="872842"/>
                  </a:lnTo>
                  <a:lnTo>
                    <a:pt x="203194" y="791359"/>
                  </a:lnTo>
                  <a:lnTo>
                    <a:pt x="202628" y="787564"/>
                  </a:lnTo>
                  <a:lnTo>
                    <a:pt x="202605" y="783820"/>
                  </a:lnTo>
                  <a:lnTo>
                    <a:pt x="202996" y="779836"/>
                  </a:lnTo>
                  <a:lnTo>
                    <a:pt x="2656" y="123492"/>
                  </a:lnTo>
                  <a:lnTo>
                    <a:pt x="5273" y="80732"/>
                  </a:lnTo>
                  <a:lnTo>
                    <a:pt x="35596" y="50781"/>
                  </a:lnTo>
                  <a:lnTo>
                    <a:pt x="65043" y="45963"/>
                  </a:lnTo>
                  <a:lnTo>
                    <a:pt x="86974" y="52403"/>
                  </a:lnTo>
                  <a:lnTo>
                    <a:pt x="104881" y="66616"/>
                  </a:lnTo>
                  <a:lnTo>
                    <a:pt x="116367" y="87352"/>
                  </a:lnTo>
                  <a:lnTo>
                    <a:pt x="125786" y="115569"/>
                  </a:lnTo>
                  <a:lnTo>
                    <a:pt x="118992" y="66853"/>
                  </a:lnTo>
                  <a:lnTo>
                    <a:pt x="126428" y="29353"/>
                  </a:lnTo>
                  <a:lnTo>
                    <a:pt x="158842" y="2262"/>
                  </a:lnTo>
                  <a:lnTo>
                    <a:pt x="168881" y="0"/>
                  </a:lnTo>
                  <a:lnTo>
                    <a:pt x="192347" y="964"/>
                  </a:lnTo>
                  <a:lnTo>
                    <a:pt x="212921" y="10381"/>
                  </a:lnTo>
                  <a:lnTo>
                    <a:pt x="228502" y="26740"/>
                  </a:lnTo>
                  <a:lnTo>
                    <a:pt x="236988" y="48530"/>
                  </a:lnTo>
                  <a:lnTo>
                    <a:pt x="245156" y="97221"/>
                  </a:lnTo>
                  <a:lnTo>
                    <a:pt x="245447" y="67175"/>
                  </a:lnTo>
                  <a:lnTo>
                    <a:pt x="267047" y="22940"/>
                  </a:lnTo>
                  <a:lnTo>
                    <a:pt x="296638" y="9223"/>
                  </a:lnTo>
                  <a:lnTo>
                    <a:pt x="305188" y="9231"/>
                  </a:lnTo>
                  <a:lnTo>
                    <a:pt x="346765" y="26279"/>
                  </a:lnTo>
                  <a:lnTo>
                    <a:pt x="364608" y="67460"/>
                  </a:lnTo>
                  <a:lnTo>
                    <a:pt x="372469" y="753511"/>
                  </a:lnTo>
                  <a:lnTo>
                    <a:pt x="374061" y="757145"/>
                  </a:lnTo>
                  <a:lnTo>
                    <a:pt x="375217" y="760970"/>
                  </a:lnTo>
                  <a:lnTo>
                    <a:pt x="375783" y="764765"/>
                  </a:lnTo>
                  <a:lnTo>
                    <a:pt x="388465" y="845900"/>
                  </a:lnTo>
                  <a:lnTo>
                    <a:pt x="424028" y="879688"/>
                  </a:lnTo>
                  <a:lnTo>
                    <a:pt x="456989" y="921879"/>
                  </a:lnTo>
                  <a:lnTo>
                    <a:pt x="486572" y="969254"/>
                  </a:lnTo>
                  <a:lnTo>
                    <a:pt x="512001" y="1018594"/>
                  </a:lnTo>
                  <a:lnTo>
                    <a:pt x="532498" y="1066683"/>
                  </a:lnTo>
                  <a:lnTo>
                    <a:pt x="547287" y="1110302"/>
                  </a:lnTo>
                  <a:lnTo>
                    <a:pt x="556978" y="1197844"/>
                  </a:lnTo>
                  <a:lnTo>
                    <a:pt x="545909" y="1247110"/>
                  </a:lnTo>
                  <a:lnTo>
                    <a:pt x="523428" y="1291963"/>
                  </a:lnTo>
                  <a:lnTo>
                    <a:pt x="490580" y="1330341"/>
                  </a:lnTo>
                  <a:lnTo>
                    <a:pt x="448407" y="1360175"/>
                  </a:lnTo>
                  <a:lnTo>
                    <a:pt x="460012" y="1376114"/>
                  </a:lnTo>
                  <a:lnTo>
                    <a:pt x="467791" y="1392941"/>
                  </a:lnTo>
                  <a:lnTo>
                    <a:pt x="468414" y="1410825"/>
                  </a:lnTo>
                  <a:lnTo>
                    <a:pt x="462216" y="1427648"/>
                  </a:lnTo>
                  <a:lnTo>
                    <a:pt x="449530" y="1441293"/>
                  </a:lnTo>
                  <a:lnTo>
                    <a:pt x="434837" y="1443263"/>
                  </a:lnTo>
                  <a:lnTo>
                    <a:pt x="420312" y="1446285"/>
                  </a:lnTo>
                  <a:lnTo>
                    <a:pt x="406046" y="1450341"/>
                  </a:lnTo>
                  <a:lnTo>
                    <a:pt x="392128" y="1455415"/>
                  </a:lnTo>
                  <a:lnTo>
                    <a:pt x="385480" y="1456191"/>
                  </a:lnTo>
                  <a:lnTo>
                    <a:pt x="378867" y="1455335"/>
                  </a:lnTo>
                  <a:lnTo>
                    <a:pt x="372663" y="1453433"/>
                  </a:lnTo>
                  <a:lnTo>
                    <a:pt x="372151" y="1453715"/>
                  </a:lnTo>
                  <a:lnTo>
                    <a:pt x="371618" y="1453949"/>
                  </a:lnTo>
                  <a:lnTo>
                    <a:pt x="371085" y="1454183"/>
                  </a:lnTo>
                  <a:lnTo>
                    <a:pt x="361948" y="1457149"/>
                  </a:lnTo>
                  <a:lnTo>
                    <a:pt x="352519" y="1458225"/>
                  </a:lnTo>
                  <a:close/>
                </a:path>
              </a:pathLst>
            </a:custGeom>
            <a:solidFill>
              <a:srgbClr val="FFFFFF"/>
            </a:solidFill>
          </p:spPr>
          <p:txBody>
            <a:bodyPr wrap="square" lIns="0" tIns="0" rIns="0" bIns="0" rtlCol="0"/>
            <a:lstStyle/>
            <a:p>
              <a:endParaRPr/>
            </a:p>
          </p:txBody>
        </p:sp>
        <p:sp>
          <p:nvSpPr>
            <p:cNvPr id="5" name="object 5"/>
            <p:cNvSpPr/>
            <p:nvPr/>
          </p:nvSpPr>
          <p:spPr>
            <a:xfrm>
              <a:off x="7884443" y="159578"/>
              <a:ext cx="557530" cy="1458595"/>
            </a:xfrm>
            <a:custGeom>
              <a:avLst/>
              <a:gdLst/>
              <a:ahLst/>
              <a:cxnLst/>
              <a:rect l="l" t="t" r="r" b="b"/>
              <a:pathLst>
                <a:path w="557529" h="1458595">
                  <a:moveTo>
                    <a:pt x="35596" y="50781"/>
                  </a:moveTo>
                  <a:lnTo>
                    <a:pt x="37486" y="49953"/>
                  </a:lnTo>
                  <a:lnTo>
                    <a:pt x="39467" y="49201"/>
                  </a:lnTo>
                  <a:lnTo>
                    <a:pt x="41489" y="48546"/>
                  </a:lnTo>
                  <a:lnTo>
                    <a:pt x="65043" y="45963"/>
                  </a:lnTo>
                  <a:lnTo>
                    <a:pt x="86974" y="52403"/>
                  </a:lnTo>
                  <a:lnTo>
                    <a:pt x="104881" y="66616"/>
                  </a:lnTo>
                  <a:lnTo>
                    <a:pt x="116367" y="87352"/>
                  </a:lnTo>
                  <a:lnTo>
                    <a:pt x="125786" y="115569"/>
                  </a:lnTo>
                  <a:lnTo>
                    <a:pt x="118992" y="66853"/>
                  </a:lnTo>
                  <a:lnTo>
                    <a:pt x="126428" y="29353"/>
                  </a:lnTo>
                  <a:lnTo>
                    <a:pt x="158842" y="2262"/>
                  </a:lnTo>
                  <a:lnTo>
                    <a:pt x="168881" y="0"/>
                  </a:lnTo>
                  <a:lnTo>
                    <a:pt x="192347" y="964"/>
                  </a:lnTo>
                  <a:lnTo>
                    <a:pt x="212921" y="10381"/>
                  </a:lnTo>
                  <a:lnTo>
                    <a:pt x="228502" y="26740"/>
                  </a:lnTo>
                  <a:lnTo>
                    <a:pt x="236988" y="48530"/>
                  </a:lnTo>
                  <a:lnTo>
                    <a:pt x="245156" y="97221"/>
                  </a:lnTo>
                  <a:lnTo>
                    <a:pt x="245447" y="67175"/>
                  </a:lnTo>
                  <a:lnTo>
                    <a:pt x="267047" y="22940"/>
                  </a:lnTo>
                  <a:lnTo>
                    <a:pt x="296638" y="9223"/>
                  </a:lnTo>
                  <a:lnTo>
                    <a:pt x="305188" y="9231"/>
                  </a:lnTo>
                  <a:lnTo>
                    <a:pt x="346765" y="26279"/>
                  </a:lnTo>
                  <a:lnTo>
                    <a:pt x="364608" y="67460"/>
                  </a:lnTo>
                  <a:lnTo>
                    <a:pt x="372469" y="753511"/>
                  </a:lnTo>
                  <a:lnTo>
                    <a:pt x="374061" y="757145"/>
                  </a:lnTo>
                  <a:lnTo>
                    <a:pt x="375217" y="760970"/>
                  </a:lnTo>
                  <a:lnTo>
                    <a:pt x="375783" y="764765"/>
                  </a:lnTo>
                  <a:lnTo>
                    <a:pt x="388465" y="845900"/>
                  </a:lnTo>
                  <a:lnTo>
                    <a:pt x="424028" y="879688"/>
                  </a:lnTo>
                  <a:lnTo>
                    <a:pt x="456989" y="921879"/>
                  </a:lnTo>
                  <a:lnTo>
                    <a:pt x="486572" y="969254"/>
                  </a:lnTo>
                  <a:lnTo>
                    <a:pt x="512001" y="1018594"/>
                  </a:lnTo>
                  <a:lnTo>
                    <a:pt x="532498" y="1066683"/>
                  </a:lnTo>
                  <a:lnTo>
                    <a:pt x="547287" y="1110302"/>
                  </a:lnTo>
                  <a:lnTo>
                    <a:pt x="556978" y="1197844"/>
                  </a:lnTo>
                  <a:lnTo>
                    <a:pt x="545909" y="1247110"/>
                  </a:lnTo>
                  <a:lnTo>
                    <a:pt x="523428" y="1291963"/>
                  </a:lnTo>
                  <a:lnTo>
                    <a:pt x="490580" y="1330341"/>
                  </a:lnTo>
                  <a:lnTo>
                    <a:pt x="448407" y="1360175"/>
                  </a:lnTo>
                  <a:lnTo>
                    <a:pt x="460012" y="1376114"/>
                  </a:lnTo>
                  <a:lnTo>
                    <a:pt x="467791" y="1392941"/>
                  </a:lnTo>
                  <a:lnTo>
                    <a:pt x="468414" y="1410825"/>
                  </a:lnTo>
                  <a:lnTo>
                    <a:pt x="462216" y="1427648"/>
                  </a:lnTo>
                  <a:lnTo>
                    <a:pt x="449530" y="1441293"/>
                  </a:lnTo>
                  <a:lnTo>
                    <a:pt x="434837" y="1443263"/>
                  </a:lnTo>
                  <a:lnTo>
                    <a:pt x="420312" y="1446285"/>
                  </a:lnTo>
                  <a:lnTo>
                    <a:pt x="406046" y="1450341"/>
                  </a:lnTo>
                  <a:lnTo>
                    <a:pt x="392128" y="1455415"/>
                  </a:lnTo>
                  <a:lnTo>
                    <a:pt x="385480" y="1456191"/>
                  </a:lnTo>
                  <a:lnTo>
                    <a:pt x="378867" y="1455335"/>
                  </a:lnTo>
                  <a:lnTo>
                    <a:pt x="372663" y="1453433"/>
                  </a:lnTo>
                  <a:lnTo>
                    <a:pt x="372151" y="1453715"/>
                  </a:lnTo>
                  <a:lnTo>
                    <a:pt x="371618" y="1453949"/>
                  </a:lnTo>
                  <a:lnTo>
                    <a:pt x="371085" y="1454183"/>
                  </a:lnTo>
                  <a:lnTo>
                    <a:pt x="361948" y="1457149"/>
                  </a:lnTo>
                  <a:lnTo>
                    <a:pt x="352519" y="1458225"/>
                  </a:lnTo>
                  <a:lnTo>
                    <a:pt x="343058" y="1457375"/>
                  </a:lnTo>
                  <a:lnTo>
                    <a:pt x="333828" y="1454568"/>
                  </a:lnTo>
                  <a:lnTo>
                    <a:pt x="318505" y="1444110"/>
                  </a:lnTo>
                  <a:lnTo>
                    <a:pt x="308708" y="1429124"/>
                  </a:lnTo>
                  <a:lnTo>
                    <a:pt x="305262" y="1411604"/>
                  </a:lnTo>
                  <a:lnTo>
                    <a:pt x="308992" y="1393544"/>
                  </a:lnTo>
                  <a:lnTo>
                    <a:pt x="314296" y="1380997"/>
                  </a:lnTo>
                  <a:lnTo>
                    <a:pt x="265061" y="1365452"/>
                  </a:lnTo>
                  <a:lnTo>
                    <a:pt x="222110" y="1338841"/>
                  </a:lnTo>
                  <a:lnTo>
                    <a:pt x="187104" y="1302856"/>
                  </a:lnTo>
                  <a:lnTo>
                    <a:pt x="161698" y="1259186"/>
                  </a:lnTo>
                  <a:lnTo>
                    <a:pt x="147553" y="1209523"/>
                  </a:lnTo>
                  <a:lnTo>
                    <a:pt x="144570" y="1172749"/>
                  </a:lnTo>
                  <a:lnTo>
                    <a:pt x="145443" y="1126685"/>
                  </a:lnTo>
                  <a:lnTo>
                    <a:pt x="150402" y="1074641"/>
                  </a:lnTo>
                  <a:lnTo>
                    <a:pt x="159679" y="1019925"/>
                  </a:lnTo>
                  <a:lnTo>
                    <a:pt x="173507" y="965847"/>
                  </a:lnTo>
                  <a:lnTo>
                    <a:pt x="192116" y="915716"/>
                  </a:lnTo>
                  <a:lnTo>
                    <a:pt x="215739" y="872842"/>
                  </a:lnTo>
                  <a:lnTo>
                    <a:pt x="203194" y="791359"/>
                  </a:lnTo>
                  <a:lnTo>
                    <a:pt x="202628" y="787564"/>
                  </a:lnTo>
                  <a:lnTo>
                    <a:pt x="202605" y="783820"/>
                  </a:lnTo>
                  <a:lnTo>
                    <a:pt x="202996" y="779836"/>
                  </a:lnTo>
                  <a:lnTo>
                    <a:pt x="2656" y="123492"/>
                  </a:lnTo>
                  <a:lnTo>
                    <a:pt x="0" y="101516"/>
                  </a:lnTo>
                  <a:lnTo>
                    <a:pt x="5273" y="80732"/>
                  </a:lnTo>
                  <a:lnTo>
                    <a:pt x="17473" y="63150"/>
                  </a:lnTo>
                  <a:lnTo>
                    <a:pt x="35596" y="50781"/>
                  </a:lnTo>
                  <a:close/>
                </a:path>
              </a:pathLst>
            </a:custGeom>
            <a:ln w="28574">
              <a:solidFill>
                <a:srgbClr val="FFFFFF"/>
              </a:solidFill>
            </a:ln>
          </p:spPr>
          <p:txBody>
            <a:bodyPr wrap="square" lIns="0" tIns="0" rIns="0" bIns="0" rtlCol="0"/>
            <a:lstStyle/>
            <a:p>
              <a:endParaRPr/>
            </a:p>
          </p:txBody>
        </p:sp>
        <p:sp>
          <p:nvSpPr>
            <p:cNvPr id="6" name="object 6"/>
            <p:cNvSpPr/>
            <p:nvPr/>
          </p:nvSpPr>
          <p:spPr>
            <a:xfrm>
              <a:off x="7922606" y="205227"/>
              <a:ext cx="297815" cy="837565"/>
            </a:xfrm>
            <a:custGeom>
              <a:avLst/>
              <a:gdLst/>
              <a:ahLst/>
              <a:cxnLst/>
              <a:rect l="l" t="t" r="r" b="b"/>
              <a:pathLst>
                <a:path w="297815" h="837565">
                  <a:moveTo>
                    <a:pt x="236733" y="837366"/>
                  </a:moveTo>
                  <a:lnTo>
                    <a:pt x="1308" y="66559"/>
                  </a:lnTo>
                  <a:lnTo>
                    <a:pt x="0" y="58501"/>
                  </a:lnTo>
                  <a:lnTo>
                    <a:pt x="1723" y="50863"/>
                  </a:lnTo>
                  <a:lnTo>
                    <a:pt x="23363" y="38151"/>
                  </a:lnTo>
                  <a:lnTo>
                    <a:pt x="31281" y="40603"/>
                  </a:lnTo>
                  <a:lnTo>
                    <a:pt x="37640" y="45948"/>
                  </a:lnTo>
                  <a:lnTo>
                    <a:pt x="41493" y="53744"/>
                  </a:lnTo>
                  <a:lnTo>
                    <a:pt x="237132" y="639780"/>
                  </a:lnTo>
                  <a:lnTo>
                    <a:pt x="245794" y="22148"/>
                  </a:lnTo>
                  <a:lnTo>
                    <a:pt x="266815" y="0"/>
                  </a:lnTo>
                  <a:lnTo>
                    <a:pt x="275330" y="1817"/>
                  </a:lnTo>
                  <a:lnTo>
                    <a:pt x="282156" y="6604"/>
                  </a:lnTo>
                  <a:lnTo>
                    <a:pt x="286607" y="13581"/>
                  </a:lnTo>
                  <a:lnTo>
                    <a:pt x="287993" y="21966"/>
                  </a:lnTo>
                  <a:lnTo>
                    <a:pt x="297278" y="828046"/>
                  </a:lnTo>
                  <a:lnTo>
                    <a:pt x="266276" y="827943"/>
                  </a:lnTo>
                  <a:lnTo>
                    <a:pt x="236733" y="837366"/>
                  </a:lnTo>
                  <a:close/>
                </a:path>
              </a:pathLst>
            </a:custGeom>
            <a:solidFill>
              <a:srgbClr val="BED368"/>
            </a:solidFill>
          </p:spPr>
          <p:txBody>
            <a:bodyPr wrap="square" lIns="0" tIns="0" rIns="0" bIns="0" rtlCol="0"/>
            <a:lstStyle/>
            <a:p>
              <a:endParaRPr/>
            </a:p>
          </p:txBody>
        </p:sp>
        <p:sp>
          <p:nvSpPr>
            <p:cNvPr id="7" name="object 7"/>
            <p:cNvSpPr/>
            <p:nvPr/>
          </p:nvSpPr>
          <p:spPr>
            <a:xfrm>
              <a:off x="8041472" y="196868"/>
              <a:ext cx="175895" cy="822325"/>
            </a:xfrm>
            <a:custGeom>
              <a:avLst/>
              <a:gdLst/>
              <a:ahLst/>
              <a:cxnLst/>
              <a:rect l="l" t="t" r="r" b="b"/>
              <a:pathLst>
                <a:path w="175895" h="822325">
                  <a:moveTo>
                    <a:pt x="113456" y="822070"/>
                  </a:moveTo>
                  <a:lnTo>
                    <a:pt x="0" y="24212"/>
                  </a:lnTo>
                  <a:lnTo>
                    <a:pt x="163" y="17041"/>
                  </a:lnTo>
                  <a:lnTo>
                    <a:pt x="2499" y="10591"/>
                  </a:lnTo>
                  <a:lnTo>
                    <a:pt x="17690" y="0"/>
                  </a:lnTo>
                  <a:lnTo>
                    <a:pt x="26081" y="363"/>
                  </a:lnTo>
                  <a:lnTo>
                    <a:pt x="33412" y="3817"/>
                  </a:lnTo>
                  <a:lnTo>
                    <a:pt x="38923" y="9790"/>
                  </a:lnTo>
                  <a:lnTo>
                    <a:pt x="41854" y="17711"/>
                  </a:lnTo>
                  <a:lnTo>
                    <a:pt x="175464" y="812398"/>
                  </a:lnTo>
                  <a:lnTo>
                    <a:pt x="113456" y="822070"/>
                  </a:lnTo>
                  <a:close/>
                </a:path>
              </a:pathLst>
            </a:custGeom>
            <a:solidFill>
              <a:srgbClr val="277F2B"/>
            </a:solidFill>
          </p:spPr>
          <p:txBody>
            <a:bodyPr wrap="square" lIns="0" tIns="0" rIns="0" bIns="0" rtlCol="0"/>
            <a:lstStyle/>
            <a:p>
              <a:endParaRPr/>
            </a:p>
          </p:txBody>
        </p:sp>
        <p:pic>
          <p:nvPicPr>
            <p:cNvPr id="8" name="object 8"/>
            <p:cNvPicPr/>
            <p:nvPr/>
          </p:nvPicPr>
          <p:blipFill>
            <a:blip r:embed="rId3" cstate="print"/>
            <a:stretch>
              <a:fillRect/>
            </a:stretch>
          </p:blipFill>
          <p:spPr>
            <a:xfrm>
              <a:off x="8225735" y="1496478"/>
              <a:ext cx="91515" cy="84706"/>
            </a:xfrm>
            <a:prstGeom prst="rect">
              <a:avLst/>
            </a:prstGeom>
          </p:spPr>
        </p:pic>
        <p:sp>
          <p:nvSpPr>
            <p:cNvPr id="9" name="object 9"/>
            <p:cNvSpPr/>
            <p:nvPr/>
          </p:nvSpPr>
          <p:spPr>
            <a:xfrm>
              <a:off x="8067288" y="926327"/>
              <a:ext cx="335915" cy="578485"/>
            </a:xfrm>
            <a:custGeom>
              <a:avLst/>
              <a:gdLst/>
              <a:ahLst/>
              <a:cxnLst/>
              <a:rect l="l" t="t" r="r" b="b"/>
              <a:pathLst>
                <a:path w="335915" h="578485">
                  <a:moveTo>
                    <a:pt x="149419" y="578124"/>
                  </a:moveTo>
                  <a:lnTo>
                    <a:pt x="107194" y="567551"/>
                  </a:lnTo>
                  <a:lnTo>
                    <a:pt x="69584" y="546819"/>
                  </a:lnTo>
                  <a:lnTo>
                    <a:pt x="38433" y="517264"/>
                  </a:lnTo>
                  <a:lnTo>
                    <a:pt x="15582" y="480225"/>
                  </a:lnTo>
                  <a:lnTo>
                    <a:pt x="2874" y="437039"/>
                  </a:lnTo>
                  <a:lnTo>
                    <a:pt x="2768" y="436797"/>
                  </a:lnTo>
                  <a:lnTo>
                    <a:pt x="0" y="399179"/>
                  </a:lnTo>
                  <a:lnTo>
                    <a:pt x="1498" y="352775"/>
                  </a:lnTo>
                  <a:lnTo>
                    <a:pt x="7285" y="301220"/>
                  </a:lnTo>
                  <a:lnTo>
                    <a:pt x="17380" y="248149"/>
                  </a:lnTo>
                  <a:lnTo>
                    <a:pt x="31803" y="197194"/>
                  </a:lnTo>
                  <a:lnTo>
                    <a:pt x="50575" y="151991"/>
                  </a:lnTo>
                  <a:lnTo>
                    <a:pt x="73716" y="116174"/>
                  </a:lnTo>
                  <a:lnTo>
                    <a:pt x="58562" y="18853"/>
                  </a:lnTo>
                  <a:lnTo>
                    <a:pt x="58249" y="17084"/>
                  </a:lnTo>
                  <a:lnTo>
                    <a:pt x="59299" y="15526"/>
                  </a:lnTo>
                  <a:lnTo>
                    <a:pt x="60801" y="14868"/>
                  </a:lnTo>
                  <a:lnTo>
                    <a:pt x="61625" y="14507"/>
                  </a:lnTo>
                  <a:lnTo>
                    <a:pt x="100502" y="35589"/>
                  </a:lnTo>
                  <a:lnTo>
                    <a:pt x="111706" y="44311"/>
                  </a:lnTo>
                  <a:lnTo>
                    <a:pt x="119787" y="32609"/>
                  </a:lnTo>
                  <a:lnTo>
                    <a:pt x="128698" y="21567"/>
                  </a:lnTo>
                  <a:lnTo>
                    <a:pt x="138377" y="11239"/>
                  </a:lnTo>
                  <a:lnTo>
                    <a:pt x="148761" y="1679"/>
                  </a:lnTo>
                  <a:lnTo>
                    <a:pt x="149084" y="1364"/>
                  </a:lnTo>
                  <a:lnTo>
                    <a:pt x="149450" y="1146"/>
                  </a:lnTo>
                  <a:lnTo>
                    <a:pt x="152067" y="0"/>
                  </a:lnTo>
                  <a:lnTo>
                    <a:pt x="154697" y="1388"/>
                  </a:lnTo>
                  <a:lnTo>
                    <a:pt x="154856" y="3860"/>
                  </a:lnTo>
                  <a:lnTo>
                    <a:pt x="170116" y="101423"/>
                  </a:lnTo>
                  <a:lnTo>
                    <a:pt x="202958" y="128521"/>
                  </a:lnTo>
                  <a:lnTo>
                    <a:pt x="234502" y="165891"/>
                  </a:lnTo>
                  <a:lnTo>
                    <a:pt x="263661" y="210062"/>
                  </a:lnTo>
                  <a:lnTo>
                    <a:pt x="289346" y="257566"/>
                  </a:lnTo>
                  <a:lnTo>
                    <a:pt x="310471" y="304933"/>
                  </a:lnTo>
                  <a:lnTo>
                    <a:pt x="325947" y="348693"/>
                  </a:lnTo>
                  <a:lnTo>
                    <a:pt x="335518" y="430788"/>
                  </a:lnTo>
                  <a:lnTo>
                    <a:pt x="324731" y="473310"/>
                  </a:lnTo>
                  <a:lnTo>
                    <a:pt x="303673" y="511091"/>
                  </a:lnTo>
                  <a:lnTo>
                    <a:pt x="273698" y="542282"/>
                  </a:lnTo>
                  <a:lnTo>
                    <a:pt x="236156" y="565031"/>
                  </a:lnTo>
                  <a:lnTo>
                    <a:pt x="194417" y="577199"/>
                  </a:lnTo>
                  <a:lnTo>
                    <a:pt x="149419" y="578124"/>
                  </a:lnTo>
                  <a:close/>
                </a:path>
              </a:pathLst>
            </a:custGeom>
            <a:solidFill>
              <a:srgbClr val="F7CE00"/>
            </a:solidFill>
          </p:spPr>
          <p:txBody>
            <a:bodyPr wrap="square" lIns="0" tIns="0" rIns="0" bIns="0" rtlCol="0"/>
            <a:lstStyle/>
            <a:p>
              <a:endParaRPr/>
            </a:p>
          </p:txBody>
        </p:sp>
        <p:sp>
          <p:nvSpPr>
            <p:cNvPr id="10" name="object 10"/>
            <p:cNvSpPr/>
            <p:nvPr/>
          </p:nvSpPr>
          <p:spPr>
            <a:xfrm>
              <a:off x="8102190" y="1073189"/>
              <a:ext cx="259079" cy="372745"/>
            </a:xfrm>
            <a:custGeom>
              <a:avLst/>
              <a:gdLst/>
              <a:ahLst/>
              <a:cxnLst/>
              <a:rect l="l" t="t" r="r" b="b"/>
              <a:pathLst>
                <a:path w="259079" h="372744">
                  <a:moveTo>
                    <a:pt x="135422" y="372527"/>
                  </a:moveTo>
                  <a:lnTo>
                    <a:pt x="89360" y="365760"/>
                  </a:lnTo>
                  <a:lnTo>
                    <a:pt x="49000" y="343620"/>
                  </a:lnTo>
                  <a:lnTo>
                    <a:pt x="18541" y="308434"/>
                  </a:lnTo>
                  <a:lnTo>
                    <a:pt x="2178" y="262530"/>
                  </a:lnTo>
                  <a:lnTo>
                    <a:pt x="0" y="222249"/>
                  </a:lnTo>
                  <a:lnTo>
                    <a:pt x="3793" y="172123"/>
                  </a:lnTo>
                  <a:lnTo>
                    <a:pt x="13667" y="118672"/>
                  </a:lnTo>
                  <a:lnTo>
                    <a:pt x="29728" y="68414"/>
                  </a:lnTo>
                  <a:lnTo>
                    <a:pt x="52087" y="27869"/>
                  </a:lnTo>
                  <a:lnTo>
                    <a:pt x="84728" y="1858"/>
                  </a:lnTo>
                  <a:lnTo>
                    <a:pt x="92923" y="0"/>
                  </a:lnTo>
                  <a:lnTo>
                    <a:pt x="129676" y="7683"/>
                  </a:lnTo>
                  <a:lnTo>
                    <a:pt x="139806" y="15922"/>
                  </a:lnTo>
                  <a:lnTo>
                    <a:pt x="95337" y="15922"/>
                  </a:lnTo>
                  <a:lnTo>
                    <a:pt x="92853" y="16317"/>
                  </a:lnTo>
                  <a:lnTo>
                    <a:pt x="58353" y="46839"/>
                  </a:lnTo>
                  <a:lnTo>
                    <a:pt x="36957" y="96289"/>
                  </a:lnTo>
                  <a:lnTo>
                    <a:pt x="22913" y="155758"/>
                  </a:lnTo>
                  <a:lnTo>
                    <a:pt x="16526" y="214086"/>
                  </a:lnTo>
                  <a:lnTo>
                    <a:pt x="18100" y="260116"/>
                  </a:lnTo>
                  <a:lnTo>
                    <a:pt x="34108" y="301846"/>
                  </a:lnTo>
                  <a:lnTo>
                    <a:pt x="63774" y="333291"/>
                  </a:lnTo>
                  <a:lnTo>
                    <a:pt x="102970" y="351464"/>
                  </a:lnTo>
                  <a:lnTo>
                    <a:pt x="147566" y="353377"/>
                  </a:lnTo>
                  <a:lnTo>
                    <a:pt x="195442" y="353377"/>
                  </a:lnTo>
                  <a:lnTo>
                    <a:pt x="182989" y="361592"/>
                  </a:lnTo>
                  <a:lnTo>
                    <a:pt x="135422" y="372527"/>
                  </a:lnTo>
                  <a:close/>
                </a:path>
                <a:path w="259079" h="372744">
                  <a:moveTo>
                    <a:pt x="195442" y="353377"/>
                  </a:moveTo>
                  <a:lnTo>
                    <a:pt x="147566" y="353377"/>
                  </a:lnTo>
                  <a:lnTo>
                    <a:pt x="155017" y="351998"/>
                  </a:lnTo>
                  <a:lnTo>
                    <a:pt x="162256" y="350160"/>
                  </a:lnTo>
                  <a:lnTo>
                    <a:pt x="206741" y="325252"/>
                  </a:lnTo>
                  <a:lnTo>
                    <a:pt x="241852" y="262925"/>
                  </a:lnTo>
                  <a:lnTo>
                    <a:pt x="242797" y="225243"/>
                  </a:lnTo>
                  <a:lnTo>
                    <a:pt x="232575" y="187026"/>
                  </a:lnTo>
                  <a:lnTo>
                    <a:pt x="213344" y="140715"/>
                  </a:lnTo>
                  <a:lnTo>
                    <a:pt x="187555" y="93378"/>
                  </a:lnTo>
                  <a:lnTo>
                    <a:pt x="157657" y="52087"/>
                  </a:lnTo>
                  <a:lnTo>
                    <a:pt x="126101" y="23912"/>
                  </a:lnTo>
                  <a:lnTo>
                    <a:pt x="95337" y="15922"/>
                  </a:lnTo>
                  <a:lnTo>
                    <a:pt x="139806" y="15922"/>
                  </a:lnTo>
                  <a:lnTo>
                    <a:pt x="199081" y="80733"/>
                  </a:lnTo>
                  <a:lnTo>
                    <a:pt x="227203" y="131193"/>
                  </a:lnTo>
                  <a:lnTo>
                    <a:pt x="247918" y="181008"/>
                  </a:lnTo>
                  <a:lnTo>
                    <a:pt x="258836" y="222249"/>
                  </a:lnTo>
                  <a:lnTo>
                    <a:pt x="258923" y="225243"/>
                  </a:lnTo>
                  <a:lnTo>
                    <a:pt x="258307" y="265586"/>
                  </a:lnTo>
                  <a:lnTo>
                    <a:pt x="244352" y="305023"/>
                  </a:lnTo>
                  <a:lnTo>
                    <a:pt x="218709" y="338028"/>
                  </a:lnTo>
                  <a:lnTo>
                    <a:pt x="195442" y="353377"/>
                  </a:lnTo>
                  <a:close/>
                </a:path>
              </a:pathLst>
            </a:custGeom>
            <a:solidFill>
              <a:srgbClr val="F3970D"/>
            </a:solidFill>
          </p:spPr>
          <p:txBody>
            <a:bodyPr wrap="square" lIns="0" tIns="0" rIns="0" bIns="0" rtlCol="0"/>
            <a:lstStyle/>
            <a:p>
              <a:endParaRPr/>
            </a:p>
          </p:txBody>
        </p:sp>
        <p:pic>
          <p:nvPicPr>
            <p:cNvPr id="11" name="object 11"/>
            <p:cNvPicPr/>
            <p:nvPr/>
          </p:nvPicPr>
          <p:blipFill>
            <a:blip r:embed="rId4" cstate="print"/>
            <a:stretch>
              <a:fillRect/>
            </a:stretch>
          </p:blipFill>
          <p:spPr>
            <a:xfrm>
              <a:off x="8159320" y="1161472"/>
              <a:ext cx="137403" cy="195014"/>
            </a:xfrm>
            <a:prstGeom prst="rect">
              <a:avLst/>
            </a:prstGeom>
          </p:spPr>
        </p:pic>
        <p:pic>
          <p:nvPicPr>
            <p:cNvPr id="12" name="object 12"/>
            <p:cNvPicPr/>
            <p:nvPr/>
          </p:nvPicPr>
          <p:blipFill>
            <a:blip r:embed="rId5" cstate="print"/>
            <a:stretch>
              <a:fillRect/>
            </a:stretch>
          </p:blipFill>
          <p:spPr>
            <a:xfrm>
              <a:off x="8104939" y="724257"/>
              <a:ext cx="985302" cy="1270376"/>
            </a:xfrm>
            <a:prstGeom prst="rect">
              <a:avLst/>
            </a:prstGeom>
          </p:spPr>
        </p:pic>
        <p:pic>
          <p:nvPicPr>
            <p:cNvPr id="13" name="object 13"/>
            <p:cNvPicPr/>
            <p:nvPr/>
          </p:nvPicPr>
          <p:blipFill>
            <a:blip r:embed="rId6" cstate="print"/>
            <a:stretch>
              <a:fillRect/>
            </a:stretch>
          </p:blipFill>
          <p:spPr>
            <a:xfrm>
              <a:off x="8162660" y="761679"/>
              <a:ext cx="870348" cy="1156587"/>
            </a:xfrm>
            <a:prstGeom prst="rect">
              <a:avLst/>
            </a:prstGeom>
          </p:spPr>
        </p:pic>
      </p:grpSp>
      <p:sp>
        <p:nvSpPr>
          <p:cNvPr id="14" name="object 14"/>
          <p:cNvSpPr txBox="1">
            <a:spLocks noGrp="1"/>
          </p:cNvSpPr>
          <p:nvPr>
            <p:ph type="title"/>
          </p:nvPr>
        </p:nvSpPr>
        <p:spPr>
          <a:xfrm>
            <a:off x="795308" y="1168559"/>
            <a:ext cx="3573779" cy="1120820"/>
          </a:xfrm>
          <a:prstGeom prst="rect">
            <a:avLst/>
          </a:prstGeom>
        </p:spPr>
        <p:txBody>
          <a:bodyPr vert="horz" wrap="square" lIns="0" tIns="12700" rIns="0" bIns="0" rtlCol="0">
            <a:spAutoFit/>
          </a:bodyPr>
          <a:lstStyle/>
          <a:p>
            <a:pPr marL="12700">
              <a:lnSpc>
                <a:spcPct val="100000"/>
              </a:lnSpc>
              <a:spcBef>
                <a:spcPts val="100"/>
              </a:spcBef>
            </a:pPr>
            <a:r>
              <a:rPr sz="3600" b="1" spc="-375" dirty="0">
                <a:solidFill>
                  <a:srgbClr val="000000"/>
                </a:solidFill>
                <a:latin typeface="Ravie" panose="04040805050809020602" pitchFamily="82" charset="0"/>
                <a:cs typeface="Tahoma"/>
              </a:rPr>
              <a:t>Problem</a:t>
            </a:r>
            <a:r>
              <a:rPr sz="3600" b="1" spc="-305" dirty="0">
                <a:solidFill>
                  <a:srgbClr val="000000"/>
                </a:solidFill>
                <a:latin typeface="Ravie" panose="04040805050809020602" pitchFamily="82" charset="0"/>
                <a:cs typeface="Tahoma"/>
              </a:rPr>
              <a:t> </a:t>
            </a:r>
            <a:r>
              <a:rPr sz="3600" b="1" spc="-390" dirty="0">
                <a:solidFill>
                  <a:srgbClr val="000000"/>
                </a:solidFill>
                <a:latin typeface="Ravie" panose="04040805050809020602" pitchFamily="82" charset="0"/>
                <a:cs typeface="Tahoma"/>
              </a:rPr>
              <a:t>Statement</a:t>
            </a:r>
            <a:endParaRPr sz="3600" dirty="0">
              <a:latin typeface="Ravie" panose="04040805050809020602" pitchFamily="82" charset="0"/>
              <a:cs typeface="Tahoma"/>
            </a:endParaRPr>
          </a:p>
        </p:txBody>
      </p:sp>
      <p:sp>
        <p:nvSpPr>
          <p:cNvPr id="15" name="object 15"/>
          <p:cNvSpPr txBox="1"/>
          <p:nvPr/>
        </p:nvSpPr>
        <p:spPr>
          <a:xfrm>
            <a:off x="786260" y="2415583"/>
            <a:ext cx="3472179" cy="1497965"/>
          </a:xfrm>
          <a:prstGeom prst="rect">
            <a:avLst/>
          </a:prstGeom>
        </p:spPr>
        <p:txBody>
          <a:bodyPr vert="horz" wrap="square" lIns="0" tIns="12700" rIns="0" bIns="0" rtlCol="0">
            <a:spAutoFit/>
          </a:bodyPr>
          <a:lstStyle/>
          <a:p>
            <a:pPr marL="12700" marR="5080">
              <a:lnSpc>
                <a:spcPct val="114999"/>
              </a:lnSpc>
              <a:spcBef>
                <a:spcPts val="100"/>
              </a:spcBef>
            </a:pPr>
            <a:r>
              <a:rPr sz="1400" b="1" dirty="0">
                <a:latin typeface="Tahoma"/>
                <a:cs typeface="Tahoma"/>
              </a:rPr>
              <a:t>an</a:t>
            </a:r>
            <a:r>
              <a:rPr sz="1400" b="1" spc="-30" dirty="0">
                <a:latin typeface="Tahoma"/>
                <a:cs typeface="Tahoma"/>
              </a:rPr>
              <a:t> </a:t>
            </a:r>
            <a:r>
              <a:rPr sz="1400" b="1" spc="-75" dirty="0">
                <a:latin typeface="Tahoma"/>
                <a:cs typeface="Tahoma"/>
              </a:rPr>
              <a:t>AI-</a:t>
            </a:r>
            <a:r>
              <a:rPr sz="1400" b="1" spc="-70" dirty="0">
                <a:latin typeface="Tahoma"/>
                <a:cs typeface="Tahoma"/>
              </a:rPr>
              <a:t>powered</a:t>
            </a:r>
            <a:r>
              <a:rPr sz="1400" b="1" spc="-30" dirty="0">
                <a:latin typeface="Tahoma"/>
                <a:cs typeface="Tahoma"/>
              </a:rPr>
              <a:t> </a:t>
            </a:r>
            <a:r>
              <a:rPr sz="1400" b="1" spc="-20" dirty="0">
                <a:latin typeface="Tahoma"/>
                <a:cs typeface="Tahoma"/>
              </a:rPr>
              <a:t>calorie</a:t>
            </a:r>
            <a:r>
              <a:rPr sz="1400" b="1" spc="-30" dirty="0">
                <a:latin typeface="Tahoma"/>
                <a:cs typeface="Tahoma"/>
              </a:rPr>
              <a:t> </a:t>
            </a:r>
            <a:r>
              <a:rPr sz="1400" b="1" spc="-25" dirty="0">
                <a:latin typeface="Tahoma"/>
                <a:cs typeface="Tahoma"/>
              </a:rPr>
              <a:t>counter </a:t>
            </a:r>
            <a:r>
              <a:rPr sz="1400" b="1" spc="-10" dirty="0">
                <a:latin typeface="Tahoma"/>
                <a:cs typeface="Tahoma"/>
              </a:rPr>
              <a:t>that</a:t>
            </a:r>
            <a:r>
              <a:rPr sz="1400" b="1" spc="-45" dirty="0">
                <a:latin typeface="Tahoma"/>
                <a:cs typeface="Tahoma"/>
              </a:rPr>
              <a:t> </a:t>
            </a:r>
            <a:r>
              <a:rPr sz="1400" b="1" spc="-40" dirty="0">
                <a:latin typeface="Tahoma"/>
                <a:cs typeface="Tahoma"/>
              </a:rPr>
              <a:t>uses </a:t>
            </a:r>
            <a:r>
              <a:rPr sz="1400" b="1" spc="-20" dirty="0">
                <a:latin typeface="Tahoma"/>
                <a:cs typeface="Tahoma"/>
              </a:rPr>
              <a:t>image</a:t>
            </a:r>
            <a:r>
              <a:rPr sz="1400" b="1" spc="-50" dirty="0">
                <a:latin typeface="Tahoma"/>
                <a:cs typeface="Tahoma"/>
              </a:rPr>
              <a:t> </a:t>
            </a:r>
            <a:r>
              <a:rPr sz="1400" b="1" spc="-35" dirty="0">
                <a:latin typeface="Tahoma"/>
                <a:cs typeface="Tahoma"/>
              </a:rPr>
              <a:t>recognition</a:t>
            </a:r>
            <a:r>
              <a:rPr sz="1400" b="1" spc="-45" dirty="0">
                <a:latin typeface="Tahoma"/>
                <a:cs typeface="Tahoma"/>
              </a:rPr>
              <a:t> </a:t>
            </a:r>
            <a:r>
              <a:rPr sz="1400" b="1" dirty="0">
                <a:latin typeface="Tahoma"/>
                <a:cs typeface="Tahoma"/>
              </a:rPr>
              <a:t>to</a:t>
            </a:r>
            <a:r>
              <a:rPr sz="1400" b="1" spc="-50" dirty="0">
                <a:latin typeface="Tahoma"/>
                <a:cs typeface="Tahoma"/>
              </a:rPr>
              <a:t> </a:t>
            </a:r>
            <a:r>
              <a:rPr sz="1400" b="1" spc="-25" dirty="0">
                <a:latin typeface="Tahoma"/>
                <a:cs typeface="Tahoma"/>
              </a:rPr>
              <a:t>identify</a:t>
            </a:r>
            <a:r>
              <a:rPr sz="1400" b="1" spc="-45" dirty="0">
                <a:latin typeface="Tahoma"/>
                <a:cs typeface="Tahoma"/>
              </a:rPr>
              <a:t> </a:t>
            </a:r>
            <a:r>
              <a:rPr sz="1400" b="1" spc="-20" dirty="0">
                <a:latin typeface="Tahoma"/>
                <a:cs typeface="Tahoma"/>
              </a:rPr>
              <a:t>food</a:t>
            </a:r>
            <a:r>
              <a:rPr sz="1400" b="1" spc="500" dirty="0">
                <a:latin typeface="Tahoma"/>
                <a:cs typeface="Tahoma"/>
              </a:rPr>
              <a:t> </a:t>
            </a:r>
            <a:r>
              <a:rPr sz="1400" b="1" spc="-40" dirty="0">
                <a:latin typeface="Tahoma"/>
                <a:cs typeface="Tahoma"/>
              </a:rPr>
              <a:t>items</a:t>
            </a:r>
            <a:r>
              <a:rPr sz="1400" b="1" spc="-55" dirty="0">
                <a:latin typeface="Tahoma"/>
                <a:cs typeface="Tahoma"/>
              </a:rPr>
              <a:t> </a:t>
            </a:r>
            <a:r>
              <a:rPr sz="1400" b="1" dirty="0">
                <a:latin typeface="Tahoma"/>
                <a:cs typeface="Tahoma"/>
              </a:rPr>
              <a:t>and</a:t>
            </a:r>
            <a:r>
              <a:rPr sz="1400" b="1" spc="-55" dirty="0">
                <a:latin typeface="Tahoma"/>
                <a:cs typeface="Tahoma"/>
              </a:rPr>
              <a:t> </a:t>
            </a:r>
            <a:r>
              <a:rPr sz="1400" b="1" spc="-25" dirty="0">
                <a:latin typeface="Tahoma"/>
                <a:cs typeface="Tahoma"/>
              </a:rPr>
              <a:t>calculates</a:t>
            </a:r>
            <a:r>
              <a:rPr sz="1400" b="1" spc="-50" dirty="0">
                <a:latin typeface="Tahoma"/>
                <a:cs typeface="Tahoma"/>
              </a:rPr>
              <a:t> </a:t>
            </a:r>
            <a:r>
              <a:rPr sz="1400" b="1" spc="-10" dirty="0">
                <a:latin typeface="Tahoma"/>
                <a:cs typeface="Tahoma"/>
              </a:rPr>
              <a:t>caloric</a:t>
            </a:r>
            <a:r>
              <a:rPr sz="1400" b="1" spc="-55" dirty="0">
                <a:latin typeface="Tahoma"/>
                <a:cs typeface="Tahoma"/>
              </a:rPr>
              <a:t> </a:t>
            </a:r>
            <a:r>
              <a:rPr sz="1400" b="1" spc="-10" dirty="0">
                <a:latin typeface="Tahoma"/>
                <a:cs typeface="Tahoma"/>
              </a:rPr>
              <a:t>content </a:t>
            </a:r>
            <a:r>
              <a:rPr sz="1400" b="1" spc="-25" dirty="0">
                <a:latin typeface="Tahoma"/>
                <a:cs typeface="Tahoma"/>
              </a:rPr>
              <a:t>accurately.</a:t>
            </a:r>
            <a:r>
              <a:rPr sz="1400" b="1" spc="-50" dirty="0">
                <a:latin typeface="Tahoma"/>
                <a:cs typeface="Tahoma"/>
              </a:rPr>
              <a:t> </a:t>
            </a:r>
            <a:r>
              <a:rPr sz="1400" b="1" dirty="0">
                <a:latin typeface="Tahoma"/>
                <a:cs typeface="Tahoma"/>
              </a:rPr>
              <a:t>The</a:t>
            </a:r>
            <a:r>
              <a:rPr sz="1400" b="1" spc="-50" dirty="0">
                <a:latin typeface="Tahoma"/>
                <a:cs typeface="Tahoma"/>
              </a:rPr>
              <a:t> </a:t>
            </a:r>
            <a:r>
              <a:rPr sz="1400" b="1" spc="-25" dirty="0">
                <a:latin typeface="Tahoma"/>
                <a:cs typeface="Tahoma"/>
              </a:rPr>
              <a:t>system</a:t>
            </a:r>
            <a:r>
              <a:rPr sz="1400" b="1" spc="-50" dirty="0">
                <a:latin typeface="Tahoma"/>
                <a:cs typeface="Tahoma"/>
              </a:rPr>
              <a:t> </a:t>
            </a:r>
            <a:r>
              <a:rPr sz="1400" b="1" spc="-10" dirty="0">
                <a:latin typeface="Tahoma"/>
                <a:cs typeface="Tahoma"/>
              </a:rPr>
              <a:t>provides</a:t>
            </a:r>
            <a:endParaRPr sz="1400" dirty="0">
              <a:latin typeface="Tahoma"/>
              <a:cs typeface="Tahoma"/>
            </a:endParaRPr>
          </a:p>
          <a:p>
            <a:pPr marL="12700" marR="167640">
              <a:lnSpc>
                <a:spcPct val="114999"/>
              </a:lnSpc>
            </a:pPr>
            <a:r>
              <a:rPr sz="1400" b="1" spc="-35" dirty="0">
                <a:latin typeface="Tahoma"/>
                <a:cs typeface="Tahoma"/>
              </a:rPr>
              <a:t>real-time</a:t>
            </a:r>
            <a:r>
              <a:rPr sz="1400" b="1" spc="15" dirty="0">
                <a:latin typeface="Tahoma"/>
                <a:cs typeface="Tahoma"/>
              </a:rPr>
              <a:t> </a:t>
            </a:r>
            <a:r>
              <a:rPr sz="1400" b="1" spc="-35" dirty="0">
                <a:latin typeface="Tahoma"/>
                <a:cs typeface="Tahoma"/>
              </a:rPr>
              <a:t>measurement</a:t>
            </a:r>
            <a:r>
              <a:rPr sz="1400" b="1" spc="15" dirty="0">
                <a:latin typeface="Tahoma"/>
                <a:cs typeface="Tahoma"/>
              </a:rPr>
              <a:t> </a:t>
            </a:r>
            <a:r>
              <a:rPr sz="1400" b="1" dirty="0">
                <a:latin typeface="Tahoma"/>
                <a:cs typeface="Tahoma"/>
              </a:rPr>
              <a:t>of</a:t>
            </a:r>
            <a:r>
              <a:rPr sz="1400" b="1" spc="20" dirty="0">
                <a:latin typeface="Tahoma"/>
                <a:cs typeface="Tahoma"/>
              </a:rPr>
              <a:t> </a:t>
            </a:r>
            <a:r>
              <a:rPr sz="1400" b="1" spc="-10" dirty="0">
                <a:latin typeface="Tahoma"/>
                <a:cs typeface="Tahoma"/>
              </a:rPr>
              <a:t>calorie </a:t>
            </a:r>
            <a:r>
              <a:rPr sz="1400" b="1" spc="-30" dirty="0">
                <a:latin typeface="Tahoma"/>
                <a:cs typeface="Tahoma"/>
              </a:rPr>
              <a:t>intake</a:t>
            </a:r>
            <a:r>
              <a:rPr sz="1400" b="1" spc="-50" dirty="0">
                <a:latin typeface="Tahoma"/>
                <a:cs typeface="Tahoma"/>
              </a:rPr>
              <a:t> </a:t>
            </a:r>
            <a:r>
              <a:rPr sz="1400" b="1" dirty="0">
                <a:latin typeface="Tahoma"/>
                <a:cs typeface="Tahoma"/>
              </a:rPr>
              <a:t>for</a:t>
            </a:r>
            <a:r>
              <a:rPr sz="1400" b="1" spc="-45" dirty="0">
                <a:latin typeface="Tahoma"/>
                <a:cs typeface="Tahoma"/>
              </a:rPr>
              <a:t> </a:t>
            </a:r>
            <a:r>
              <a:rPr sz="1400" b="1" spc="-10" dirty="0">
                <a:latin typeface="Tahoma"/>
                <a:cs typeface="Tahoma"/>
              </a:rPr>
              <a:t>better</a:t>
            </a:r>
            <a:r>
              <a:rPr sz="1400" b="1" spc="-45" dirty="0">
                <a:latin typeface="Tahoma"/>
                <a:cs typeface="Tahoma"/>
              </a:rPr>
              <a:t> </a:t>
            </a:r>
            <a:r>
              <a:rPr sz="1400" b="1" spc="-30" dirty="0">
                <a:latin typeface="Tahoma"/>
                <a:cs typeface="Tahoma"/>
              </a:rPr>
              <a:t>health</a:t>
            </a:r>
            <a:r>
              <a:rPr sz="1400" b="1" spc="-45" dirty="0">
                <a:latin typeface="Tahoma"/>
                <a:cs typeface="Tahoma"/>
              </a:rPr>
              <a:t> </a:t>
            </a:r>
            <a:r>
              <a:rPr sz="1400" b="1" spc="-30" dirty="0">
                <a:latin typeface="Tahoma"/>
                <a:cs typeface="Tahoma"/>
              </a:rPr>
              <a:t>management.</a:t>
            </a:r>
            <a:endParaRPr sz="1400" dirty="0">
              <a:latin typeface="Tahoma"/>
              <a:cs typeface="Tahoma"/>
            </a:endParaRPr>
          </a:p>
        </p:txBody>
      </p:sp>
      <p:grpSp>
        <p:nvGrpSpPr>
          <p:cNvPr id="16" name="object 16"/>
          <p:cNvGrpSpPr/>
          <p:nvPr/>
        </p:nvGrpSpPr>
        <p:grpSpPr>
          <a:xfrm>
            <a:off x="-96843" y="49977"/>
            <a:ext cx="8499599" cy="5093523"/>
            <a:chOff x="2604" y="67024"/>
            <a:chExt cx="8499599" cy="5093523"/>
          </a:xfrm>
        </p:grpSpPr>
        <p:pic>
          <p:nvPicPr>
            <p:cNvPr id="17" name="object 17"/>
            <p:cNvPicPr/>
            <p:nvPr/>
          </p:nvPicPr>
          <p:blipFill>
            <a:blip r:embed="rId7" cstate="print"/>
            <a:stretch>
              <a:fillRect/>
            </a:stretch>
          </p:blipFill>
          <p:spPr>
            <a:xfrm>
              <a:off x="6383959" y="3261688"/>
              <a:ext cx="706790" cy="457889"/>
            </a:xfrm>
            <a:prstGeom prst="rect">
              <a:avLst/>
            </a:prstGeom>
          </p:spPr>
        </p:pic>
        <p:sp>
          <p:nvSpPr>
            <p:cNvPr id="18" name="object 18"/>
            <p:cNvSpPr/>
            <p:nvPr/>
          </p:nvSpPr>
          <p:spPr>
            <a:xfrm>
              <a:off x="6455396" y="3314075"/>
              <a:ext cx="564515" cy="315595"/>
            </a:xfrm>
            <a:custGeom>
              <a:avLst/>
              <a:gdLst/>
              <a:ahLst/>
              <a:cxnLst/>
              <a:rect l="l" t="t" r="r" b="b"/>
              <a:pathLst>
                <a:path w="564515" h="315595">
                  <a:moveTo>
                    <a:pt x="563915" y="315014"/>
                  </a:moveTo>
                  <a:lnTo>
                    <a:pt x="0" y="315014"/>
                  </a:lnTo>
                  <a:lnTo>
                    <a:pt x="0" y="0"/>
                  </a:lnTo>
                  <a:lnTo>
                    <a:pt x="563915" y="0"/>
                  </a:lnTo>
                  <a:lnTo>
                    <a:pt x="563915" y="315014"/>
                  </a:lnTo>
                  <a:close/>
                </a:path>
              </a:pathLst>
            </a:custGeom>
            <a:solidFill>
              <a:srgbClr val="277F2B"/>
            </a:solidFill>
          </p:spPr>
          <p:txBody>
            <a:bodyPr wrap="square" lIns="0" tIns="0" rIns="0" bIns="0" rtlCol="0"/>
            <a:lstStyle/>
            <a:p>
              <a:endParaRPr/>
            </a:p>
          </p:txBody>
        </p:sp>
        <p:sp>
          <p:nvSpPr>
            <p:cNvPr id="19" name="object 19"/>
            <p:cNvSpPr/>
            <p:nvPr/>
          </p:nvSpPr>
          <p:spPr>
            <a:xfrm>
              <a:off x="6455396" y="3314075"/>
              <a:ext cx="564515" cy="315595"/>
            </a:xfrm>
            <a:custGeom>
              <a:avLst/>
              <a:gdLst/>
              <a:ahLst/>
              <a:cxnLst/>
              <a:rect l="l" t="t" r="r" b="b"/>
              <a:pathLst>
                <a:path w="564515" h="315595">
                  <a:moveTo>
                    <a:pt x="0" y="0"/>
                  </a:moveTo>
                  <a:lnTo>
                    <a:pt x="563915" y="0"/>
                  </a:lnTo>
                  <a:lnTo>
                    <a:pt x="563915" y="315014"/>
                  </a:lnTo>
                  <a:lnTo>
                    <a:pt x="0" y="315014"/>
                  </a:lnTo>
                  <a:lnTo>
                    <a:pt x="0" y="0"/>
                  </a:lnTo>
                  <a:close/>
                </a:path>
              </a:pathLst>
            </a:custGeom>
            <a:ln w="28574">
              <a:solidFill>
                <a:srgbClr val="000000"/>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5424693" y="3534348"/>
              <a:ext cx="2625769" cy="217322"/>
            </a:xfrm>
            <a:prstGeom prst="rect">
              <a:avLst/>
            </a:prstGeom>
          </p:spPr>
        </p:pic>
        <p:sp>
          <p:nvSpPr>
            <p:cNvPr id="21" name="object 21"/>
            <p:cNvSpPr/>
            <p:nvPr/>
          </p:nvSpPr>
          <p:spPr>
            <a:xfrm>
              <a:off x="5496130" y="3586736"/>
              <a:ext cx="2483485" cy="74930"/>
            </a:xfrm>
            <a:custGeom>
              <a:avLst/>
              <a:gdLst/>
              <a:ahLst/>
              <a:cxnLst/>
              <a:rect l="l" t="t" r="r" b="b"/>
              <a:pathLst>
                <a:path w="2483484" h="74929">
                  <a:moveTo>
                    <a:pt x="2445670" y="74447"/>
                  </a:moveTo>
                  <a:lnTo>
                    <a:pt x="37223" y="74447"/>
                  </a:lnTo>
                  <a:lnTo>
                    <a:pt x="22734" y="71522"/>
                  </a:lnTo>
                  <a:lnTo>
                    <a:pt x="10902" y="63545"/>
                  </a:lnTo>
                  <a:lnTo>
                    <a:pt x="2925" y="51713"/>
                  </a:lnTo>
                  <a:lnTo>
                    <a:pt x="0" y="37223"/>
                  </a:lnTo>
                  <a:lnTo>
                    <a:pt x="2925" y="22734"/>
                  </a:lnTo>
                  <a:lnTo>
                    <a:pt x="10902" y="10902"/>
                  </a:lnTo>
                  <a:lnTo>
                    <a:pt x="22734" y="2925"/>
                  </a:lnTo>
                  <a:lnTo>
                    <a:pt x="37223" y="0"/>
                  </a:lnTo>
                  <a:lnTo>
                    <a:pt x="2445670" y="0"/>
                  </a:lnTo>
                  <a:lnTo>
                    <a:pt x="2480061" y="22978"/>
                  </a:lnTo>
                  <a:lnTo>
                    <a:pt x="2482894" y="37223"/>
                  </a:lnTo>
                  <a:lnTo>
                    <a:pt x="2479969" y="51713"/>
                  </a:lnTo>
                  <a:lnTo>
                    <a:pt x="2471992" y="63545"/>
                  </a:lnTo>
                  <a:lnTo>
                    <a:pt x="2460159" y="71522"/>
                  </a:lnTo>
                  <a:lnTo>
                    <a:pt x="2445670" y="74447"/>
                  </a:lnTo>
                  <a:close/>
                </a:path>
              </a:pathLst>
            </a:custGeom>
            <a:solidFill>
              <a:srgbClr val="277F2B"/>
            </a:solidFill>
          </p:spPr>
          <p:txBody>
            <a:bodyPr wrap="square" lIns="0" tIns="0" rIns="0" bIns="0" rtlCol="0"/>
            <a:lstStyle/>
            <a:p>
              <a:endParaRPr/>
            </a:p>
          </p:txBody>
        </p:sp>
        <p:sp>
          <p:nvSpPr>
            <p:cNvPr id="22" name="object 22"/>
            <p:cNvSpPr/>
            <p:nvPr/>
          </p:nvSpPr>
          <p:spPr>
            <a:xfrm>
              <a:off x="5496130" y="3586736"/>
              <a:ext cx="2483485" cy="74930"/>
            </a:xfrm>
            <a:custGeom>
              <a:avLst/>
              <a:gdLst/>
              <a:ahLst/>
              <a:cxnLst/>
              <a:rect l="l" t="t" r="r" b="b"/>
              <a:pathLst>
                <a:path w="2483484" h="74929">
                  <a:moveTo>
                    <a:pt x="0" y="37223"/>
                  </a:moveTo>
                  <a:lnTo>
                    <a:pt x="2925" y="22734"/>
                  </a:lnTo>
                  <a:lnTo>
                    <a:pt x="10902" y="10902"/>
                  </a:lnTo>
                  <a:lnTo>
                    <a:pt x="22734" y="2925"/>
                  </a:lnTo>
                  <a:lnTo>
                    <a:pt x="37223" y="0"/>
                  </a:lnTo>
                  <a:lnTo>
                    <a:pt x="2445670" y="0"/>
                  </a:lnTo>
                  <a:lnTo>
                    <a:pt x="2480061" y="22978"/>
                  </a:lnTo>
                  <a:lnTo>
                    <a:pt x="2482894" y="37223"/>
                  </a:lnTo>
                  <a:lnTo>
                    <a:pt x="2479969" y="51713"/>
                  </a:lnTo>
                  <a:lnTo>
                    <a:pt x="2471992" y="63545"/>
                  </a:lnTo>
                  <a:lnTo>
                    <a:pt x="2460159" y="71522"/>
                  </a:lnTo>
                  <a:lnTo>
                    <a:pt x="2445670" y="74447"/>
                  </a:lnTo>
                  <a:lnTo>
                    <a:pt x="37223" y="74447"/>
                  </a:lnTo>
                  <a:lnTo>
                    <a:pt x="22734" y="71522"/>
                  </a:lnTo>
                  <a:lnTo>
                    <a:pt x="10902" y="63545"/>
                  </a:lnTo>
                  <a:lnTo>
                    <a:pt x="2925" y="51713"/>
                  </a:lnTo>
                  <a:lnTo>
                    <a:pt x="0" y="37223"/>
                  </a:lnTo>
                  <a:close/>
                </a:path>
              </a:pathLst>
            </a:custGeom>
            <a:ln w="28574">
              <a:solidFill>
                <a:srgbClr val="000000"/>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4972961" y="1349737"/>
              <a:ext cx="3529242" cy="2086625"/>
            </a:xfrm>
            <a:prstGeom prst="rect">
              <a:avLst/>
            </a:prstGeom>
          </p:spPr>
        </p:pic>
        <p:pic>
          <p:nvPicPr>
            <p:cNvPr id="24" name="object 24"/>
            <p:cNvPicPr/>
            <p:nvPr/>
          </p:nvPicPr>
          <p:blipFill>
            <a:blip r:embed="rId10" cstate="print"/>
            <a:stretch>
              <a:fillRect/>
            </a:stretch>
          </p:blipFill>
          <p:spPr>
            <a:xfrm>
              <a:off x="5030111" y="1387837"/>
              <a:ext cx="3414941" cy="1981253"/>
            </a:xfrm>
            <a:prstGeom prst="rect">
              <a:avLst/>
            </a:prstGeom>
          </p:spPr>
        </p:pic>
        <p:pic>
          <p:nvPicPr>
            <p:cNvPr id="25" name="object 25"/>
            <p:cNvPicPr/>
            <p:nvPr/>
          </p:nvPicPr>
          <p:blipFill>
            <a:blip r:embed="rId11" cstate="print"/>
            <a:stretch>
              <a:fillRect/>
            </a:stretch>
          </p:blipFill>
          <p:spPr>
            <a:xfrm>
              <a:off x="5151900" y="1500915"/>
              <a:ext cx="3171299" cy="1763399"/>
            </a:xfrm>
            <a:prstGeom prst="rect">
              <a:avLst/>
            </a:prstGeom>
          </p:spPr>
        </p:pic>
        <p:sp>
          <p:nvSpPr>
            <p:cNvPr id="26" name="object 26"/>
            <p:cNvSpPr/>
            <p:nvPr/>
          </p:nvSpPr>
          <p:spPr>
            <a:xfrm>
              <a:off x="5137612" y="1486628"/>
              <a:ext cx="3200400" cy="1791970"/>
            </a:xfrm>
            <a:custGeom>
              <a:avLst/>
              <a:gdLst/>
              <a:ahLst/>
              <a:cxnLst/>
              <a:rect l="l" t="t" r="r" b="b"/>
              <a:pathLst>
                <a:path w="3200400" h="1791970">
                  <a:moveTo>
                    <a:pt x="0" y="81337"/>
                  </a:moveTo>
                  <a:lnTo>
                    <a:pt x="6346" y="49677"/>
                  </a:lnTo>
                  <a:lnTo>
                    <a:pt x="23654" y="23823"/>
                  </a:lnTo>
                  <a:lnTo>
                    <a:pt x="49325" y="6391"/>
                  </a:lnTo>
                  <a:lnTo>
                    <a:pt x="80761" y="0"/>
                  </a:lnTo>
                  <a:lnTo>
                    <a:pt x="3119113" y="0"/>
                  </a:lnTo>
                  <a:lnTo>
                    <a:pt x="3163919" y="13665"/>
                  </a:lnTo>
                  <a:lnTo>
                    <a:pt x="3193727" y="50211"/>
                  </a:lnTo>
                  <a:lnTo>
                    <a:pt x="3199874" y="81337"/>
                  </a:lnTo>
                  <a:lnTo>
                    <a:pt x="3199874" y="1710637"/>
                  </a:lnTo>
                  <a:lnTo>
                    <a:pt x="3193528" y="1742297"/>
                  </a:lnTo>
                  <a:lnTo>
                    <a:pt x="3176220" y="1768151"/>
                  </a:lnTo>
                  <a:lnTo>
                    <a:pt x="3150549" y="1785583"/>
                  </a:lnTo>
                  <a:lnTo>
                    <a:pt x="3119113" y="1791975"/>
                  </a:lnTo>
                  <a:lnTo>
                    <a:pt x="80761" y="1791975"/>
                  </a:lnTo>
                  <a:lnTo>
                    <a:pt x="49325" y="1785583"/>
                  </a:lnTo>
                  <a:lnTo>
                    <a:pt x="23654" y="1768151"/>
                  </a:lnTo>
                  <a:lnTo>
                    <a:pt x="6346" y="1742297"/>
                  </a:lnTo>
                  <a:lnTo>
                    <a:pt x="0" y="1710637"/>
                  </a:lnTo>
                  <a:lnTo>
                    <a:pt x="0" y="81337"/>
                  </a:lnTo>
                  <a:close/>
                </a:path>
              </a:pathLst>
            </a:custGeom>
            <a:ln w="28574">
              <a:solidFill>
                <a:srgbClr val="000000"/>
              </a:solidFill>
            </a:ln>
          </p:spPr>
          <p:txBody>
            <a:bodyPr wrap="square" lIns="0" tIns="0" rIns="0" bIns="0" rtlCol="0"/>
            <a:lstStyle/>
            <a:p>
              <a:endParaRPr/>
            </a:p>
          </p:txBody>
        </p:sp>
        <p:pic>
          <p:nvPicPr>
            <p:cNvPr id="27" name="object 27"/>
            <p:cNvPicPr/>
            <p:nvPr/>
          </p:nvPicPr>
          <p:blipFill>
            <a:blip r:embed="rId12" cstate="print"/>
            <a:stretch>
              <a:fillRect/>
            </a:stretch>
          </p:blipFill>
          <p:spPr>
            <a:xfrm>
              <a:off x="218962" y="710813"/>
              <a:ext cx="700784" cy="700851"/>
            </a:xfrm>
            <a:prstGeom prst="rect">
              <a:avLst/>
            </a:prstGeom>
          </p:spPr>
        </p:pic>
        <p:sp>
          <p:nvSpPr>
            <p:cNvPr id="28" name="object 28"/>
            <p:cNvSpPr/>
            <p:nvPr/>
          </p:nvSpPr>
          <p:spPr>
            <a:xfrm>
              <a:off x="291380" y="764175"/>
              <a:ext cx="556895" cy="556895"/>
            </a:xfrm>
            <a:custGeom>
              <a:avLst/>
              <a:gdLst/>
              <a:ahLst/>
              <a:cxnLst/>
              <a:rect l="l" t="t" r="r" b="b"/>
              <a:pathLst>
                <a:path w="556894" h="556894">
                  <a:moveTo>
                    <a:pt x="246752" y="556754"/>
                  </a:moveTo>
                  <a:lnTo>
                    <a:pt x="202320" y="550620"/>
                  </a:lnTo>
                  <a:lnTo>
                    <a:pt x="159508" y="536220"/>
                  </a:lnTo>
                  <a:lnTo>
                    <a:pt x="119136" y="513522"/>
                  </a:lnTo>
                  <a:lnTo>
                    <a:pt x="82024" y="482492"/>
                  </a:lnTo>
                  <a:lnTo>
                    <a:pt x="49526" y="443649"/>
                  </a:lnTo>
                  <a:lnTo>
                    <a:pt x="24976" y="400735"/>
                  </a:lnTo>
                  <a:lnTo>
                    <a:pt x="8472" y="354866"/>
                  </a:lnTo>
                  <a:lnTo>
                    <a:pt x="114" y="307161"/>
                  </a:lnTo>
                  <a:lnTo>
                    <a:pt x="0" y="258738"/>
                  </a:lnTo>
                  <a:lnTo>
                    <a:pt x="8229" y="210714"/>
                  </a:lnTo>
                  <a:lnTo>
                    <a:pt x="24902" y="164206"/>
                  </a:lnTo>
                  <a:lnTo>
                    <a:pt x="50116" y="120332"/>
                  </a:lnTo>
                  <a:lnTo>
                    <a:pt x="40385" y="85424"/>
                  </a:lnTo>
                  <a:lnTo>
                    <a:pt x="39083" y="75839"/>
                  </a:lnTo>
                  <a:lnTo>
                    <a:pt x="40276" y="66346"/>
                  </a:lnTo>
                  <a:lnTo>
                    <a:pt x="43885" y="57448"/>
                  </a:lnTo>
                  <a:lnTo>
                    <a:pt x="49827" y="49650"/>
                  </a:lnTo>
                  <a:lnTo>
                    <a:pt x="57527" y="43767"/>
                  </a:lnTo>
                  <a:lnTo>
                    <a:pt x="66355" y="40161"/>
                  </a:lnTo>
                  <a:lnTo>
                    <a:pt x="75828" y="38975"/>
                  </a:lnTo>
                  <a:lnTo>
                    <a:pt x="85460" y="40352"/>
                  </a:lnTo>
                  <a:lnTo>
                    <a:pt x="120371" y="50083"/>
                  </a:lnTo>
                  <a:lnTo>
                    <a:pt x="164256" y="24875"/>
                  </a:lnTo>
                  <a:lnTo>
                    <a:pt x="210785" y="8215"/>
                  </a:lnTo>
                  <a:lnTo>
                    <a:pt x="258836" y="0"/>
                  </a:lnTo>
                  <a:lnTo>
                    <a:pt x="307285" y="124"/>
                  </a:lnTo>
                  <a:lnTo>
                    <a:pt x="355008" y="8486"/>
                  </a:lnTo>
                  <a:lnTo>
                    <a:pt x="400882" y="24982"/>
                  </a:lnTo>
                  <a:lnTo>
                    <a:pt x="443784" y="49507"/>
                  </a:lnTo>
                  <a:lnTo>
                    <a:pt x="482590" y="81959"/>
                  </a:lnTo>
                  <a:lnTo>
                    <a:pt x="513575" y="119040"/>
                  </a:lnTo>
                  <a:lnTo>
                    <a:pt x="536229" y="159413"/>
                  </a:lnTo>
                  <a:lnTo>
                    <a:pt x="550589" y="202251"/>
                  </a:lnTo>
                  <a:lnTo>
                    <a:pt x="556689" y="246724"/>
                  </a:lnTo>
                  <a:lnTo>
                    <a:pt x="554566" y="292004"/>
                  </a:lnTo>
                  <a:lnTo>
                    <a:pt x="544254" y="337263"/>
                  </a:lnTo>
                  <a:lnTo>
                    <a:pt x="525790" y="381670"/>
                  </a:lnTo>
                  <a:lnTo>
                    <a:pt x="499207" y="424399"/>
                  </a:lnTo>
                  <a:lnTo>
                    <a:pt x="464543" y="464619"/>
                  </a:lnTo>
                  <a:lnTo>
                    <a:pt x="424299" y="499310"/>
                  </a:lnTo>
                  <a:lnTo>
                    <a:pt x="381579" y="525902"/>
                  </a:lnTo>
                  <a:lnTo>
                    <a:pt x="337201" y="544362"/>
                  </a:lnTo>
                  <a:lnTo>
                    <a:pt x="291986" y="554658"/>
                  </a:lnTo>
                  <a:lnTo>
                    <a:pt x="246752" y="556754"/>
                  </a:lnTo>
                  <a:close/>
                </a:path>
              </a:pathLst>
            </a:custGeom>
            <a:solidFill>
              <a:srgbClr val="FFFFFF"/>
            </a:solidFill>
          </p:spPr>
          <p:txBody>
            <a:bodyPr wrap="square" lIns="0" tIns="0" rIns="0" bIns="0" rtlCol="0"/>
            <a:lstStyle/>
            <a:p>
              <a:endParaRPr/>
            </a:p>
          </p:txBody>
        </p:sp>
        <p:sp>
          <p:nvSpPr>
            <p:cNvPr id="29" name="object 29"/>
            <p:cNvSpPr/>
            <p:nvPr/>
          </p:nvSpPr>
          <p:spPr>
            <a:xfrm>
              <a:off x="291380" y="764175"/>
              <a:ext cx="556895" cy="556895"/>
            </a:xfrm>
            <a:custGeom>
              <a:avLst/>
              <a:gdLst/>
              <a:ahLst/>
              <a:cxnLst/>
              <a:rect l="l" t="t" r="r" b="b"/>
              <a:pathLst>
                <a:path w="556894" h="556894">
                  <a:moveTo>
                    <a:pt x="49827" y="49650"/>
                  </a:moveTo>
                  <a:lnTo>
                    <a:pt x="57527" y="43767"/>
                  </a:lnTo>
                  <a:lnTo>
                    <a:pt x="66355" y="40161"/>
                  </a:lnTo>
                  <a:lnTo>
                    <a:pt x="75828" y="38975"/>
                  </a:lnTo>
                  <a:lnTo>
                    <a:pt x="85460" y="40352"/>
                  </a:lnTo>
                  <a:lnTo>
                    <a:pt x="120371" y="50083"/>
                  </a:lnTo>
                  <a:lnTo>
                    <a:pt x="164256" y="24875"/>
                  </a:lnTo>
                  <a:lnTo>
                    <a:pt x="210785" y="8215"/>
                  </a:lnTo>
                  <a:lnTo>
                    <a:pt x="258836" y="0"/>
                  </a:lnTo>
                  <a:lnTo>
                    <a:pt x="307285" y="124"/>
                  </a:lnTo>
                  <a:lnTo>
                    <a:pt x="355008" y="8486"/>
                  </a:lnTo>
                  <a:lnTo>
                    <a:pt x="400882" y="24982"/>
                  </a:lnTo>
                  <a:lnTo>
                    <a:pt x="443784" y="49507"/>
                  </a:lnTo>
                  <a:lnTo>
                    <a:pt x="482590" y="81959"/>
                  </a:lnTo>
                  <a:lnTo>
                    <a:pt x="513575" y="119040"/>
                  </a:lnTo>
                  <a:lnTo>
                    <a:pt x="536229" y="159413"/>
                  </a:lnTo>
                  <a:lnTo>
                    <a:pt x="550589" y="202251"/>
                  </a:lnTo>
                  <a:lnTo>
                    <a:pt x="556689" y="246724"/>
                  </a:lnTo>
                  <a:lnTo>
                    <a:pt x="554566" y="292004"/>
                  </a:lnTo>
                  <a:lnTo>
                    <a:pt x="544254" y="337263"/>
                  </a:lnTo>
                  <a:lnTo>
                    <a:pt x="525790" y="381670"/>
                  </a:lnTo>
                  <a:lnTo>
                    <a:pt x="499207" y="424399"/>
                  </a:lnTo>
                  <a:lnTo>
                    <a:pt x="464543" y="464619"/>
                  </a:lnTo>
                  <a:lnTo>
                    <a:pt x="424299" y="499310"/>
                  </a:lnTo>
                  <a:lnTo>
                    <a:pt x="381579" y="525902"/>
                  </a:lnTo>
                  <a:lnTo>
                    <a:pt x="337201" y="544362"/>
                  </a:lnTo>
                  <a:lnTo>
                    <a:pt x="291986" y="554658"/>
                  </a:lnTo>
                  <a:lnTo>
                    <a:pt x="246752" y="556754"/>
                  </a:lnTo>
                  <a:lnTo>
                    <a:pt x="202320" y="550620"/>
                  </a:lnTo>
                  <a:lnTo>
                    <a:pt x="159508" y="536220"/>
                  </a:lnTo>
                  <a:lnTo>
                    <a:pt x="119136" y="513522"/>
                  </a:lnTo>
                  <a:lnTo>
                    <a:pt x="82024" y="482492"/>
                  </a:lnTo>
                  <a:lnTo>
                    <a:pt x="49526" y="443649"/>
                  </a:lnTo>
                  <a:lnTo>
                    <a:pt x="24976" y="400735"/>
                  </a:lnTo>
                  <a:lnTo>
                    <a:pt x="8472" y="354866"/>
                  </a:lnTo>
                  <a:lnTo>
                    <a:pt x="114" y="307161"/>
                  </a:lnTo>
                  <a:lnTo>
                    <a:pt x="0" y="258738"/>
                  </a:lnTo>
                  <a:lnTo>
                    <a:pt x="8229" y="210714"/>
                  </a:lnTo>
                  <a:lnTo>
                    <a:pt x="24902" y="164206"/>
                  </a:lnTo>
                  <a:lnTo>
                    <a:pt x="50116" y="120332"/>
                  </a:lnTo>
                  <a:lnTo>
                    <a:pt x="40385" y="85424"/>
                  </a:lnTo>
                  <a:lnTo>
                    <a:pt x="39083" y="75839"/>
                  </a:lnTo>
                  <a:lnTo>
                    <a:pt x="40276" y="66346"/>
                  </a:lnTo>
                  <a:lnTo>
                    <a:pt x="43885" y="57448"/>
                  </a:lnTo>
                  <a:lnTo>
                    <a:pt x="49827" y="49650"/>
                  </a:lnTo>
                  <a:close/>
                </a:path>
              </a:pathLst>
            </a:custGeom>
            <a:ln w="28574">
              <a:solidFill>
                <a:srgbClr val="FFFFFF"/>
              </a:solidFill>
            </a:ln>
          </p:spPr>
          <p:txBody>
            <a:bodyPr wrap="square" lIns="0" tIns="0" rIns="0" bIns="0" rtlCol="0"/>
            <a:lstStyle/>
            <a:p>
              <a:endParaRPr/>
            </a:p>
          </p:txBody>
        </p:sp>
        <p:sp>
          <p:nvSpPr>
            <p:cNvPr id="30" name="object 30"/>
            <p:cNvSpPr/>
            <p:nvPr/>
          </p:nvSpPr>
          <p:spPr>
            <a:xfrm>
              <a:off x="322745" y="795323"/>
              <a:ext cx="494030" cy="494030"/>
            </a:xfrm>
            <a:custGeom>
              <a:avLst/>
              <a:gdLst/>
              <a:ahLst/>
              <a:cxnLst/>
              <a:rect l="l" t="t" r="r" b="b"/>
              <a:pathLst>
                <a:path w="494030" h="494030">
                  <a:moveTo>
                    <a:pt x="242063" y="493679"/>
                  </a:moveTo>
                  <a:lnTo>
                    <a:pt x="197314" y="492351"/>
                  </a:lnTo>
                  <a:lnTo>
                    <a:pt x="153571" y="481388"/>
                  </a:lnTo>
                  <a:lnTo>
                    <a:pt x="111839" y="460371"/>
                  </a:lnTo>
                  <a:lnTo>
                    <a:pt x="73124" y="428879"/>
                  </a:lnTo>
                  <a:lnTo>
                    <a:pt x="43206" y="392822"/>
                  </a:lnTo>
                  <a:lnTo>
                    <a:pt x="21000" y="352905"/>
                  </a:lnTo>
                  <a:lnTo>
                    <a:pt x="6575" y="310256"/>
                  </a:lnTo>
                  <a:lnTo>
                    <a:pt x="0" y="266008"/>
                  </a:lnTo>
                  <a:lnTo>
                    <a:pt x="1341" y="221289"/>
                  </a:lnTo>
                  <a:lnTo>
                    <a:pt x="10667" y="177232"/>
                  </a:lnTo>
                  <a:lnTo>
                    <a:pt x="28046" y="134966"/>
                  </a:lnTo>
                  <a:lnTo>
                    <a:pt x="53546" y="95621"/>
                  </a:lnTo>
                  <a:lnTo>
                    <a:pt x="45808" y="68134"/>
                  </a:lnTo>
                  <a:lnTo>
                    <a:pt x="39484" y="45815"/>
                  </a:lnTo>
                  <a:lnTo>
                    <a:pt x="38993" y="43880"/>
                  </a:lnTo>
                  <a:lnTo>
                    <a:pt x="39599" y="42061"/>
                  </a:lnTo>
                  <a:lnTo>
                    <a:pt x="40812" y="40848"/>
                  </a:lnTo>
                  <a:lnTo>
                    <a:pt x="42025" y="39636"/>
                  </a:lnTo>
                  <a:lnTo>
                    <a:pt x="43844" y="39029"/>
                  </a:lnTo>
                  <a:lnTo>
                    <a:pt x="45779" y="39520"/>
                  </a:lnTo>
                  <a:lnTo>
                    <a:pt x="68129" y="45815"/>
                  </a:lnTo>
                  <a:lnTo>
                    <a:pt x="95619" y="53553"/>
                  </a:lnTo>
                  <a:lnTo>
                    <a:pt x="134998" y="28023"/>
                  </a:lnTo>
                  <a:lnTo>
                    <a:pt x="177282" y="10635"/>
                  </a:lnTo>
                  <a:lnTo>
                    <a:pt x="221346" y="1317"/>
                  </a:lnTo>
                  <a:lnTo>
                    <a:pt x="266066" y="0"/>
                  </a:lnTo>
                  <a:lnTo>
                    <a:pt x="310317" y="6610"/>
                  </a:lnTo>
                  <a:lnTo>
                    <a:pt x="352976" y="21078"/>
                  </a:lnTo>
                  <a:lnTo>
                    <a:pt x="392918" y="43332"/>
                  </a:lnTo>
                  <a:lnTo>
                    <a:pt x="429020" y="73302"/>
                  </a:lnTo>
                  <a:lnTo>
                    <a:pt x="460461" y="111972"/>
                  </a:lnTo>
                  <a:lnTo>
                    <a:pt x="481430" y="153679"/>
                  </a:lnTo>
                  <a:lnTo>
                    <a:pt x="492350" y="197410"/>
                  </a:lnTo>
                  <a:lnTo>
                    <a:pt x="493644" y="242154"/>
                  </a:lnTo>
                  <a:lnTo>
                    <a:pt x="485734" y="286898"/>
                  </a:lnTo>
                  <a:lnTo>
                    <a:pt x="469042" y="330630"/>
                  </a:lnTo>
                  <a:lnTo>
                    <a:pt x="443990" y="372337"/>
                  </a:lnTo>
                  <a:lnTo>
                    <a:pt x="411001" y="411006"/>
                  </a:lnTo>
                  <a:lnTo>
                    <a:pt x="372287" y="444034"/>
                  </a:lnTo>
                  <a:lnTo>
                    <a:pt x="330555" y="469101"/>
                  </a:lnTo>
                  <a:lnTo>
                    <a:pt x="286812" y="485789"/>
                  </a:lnTo>
                  <a:lnTo>
                    <a:pt x="242063" y="493679"/>
                  </a:lnTo>
                  <a:close/>
                </a:path>
              </a:pathLst>
            </a:custGeom>
            <a:solidFill>
              <a:srgbClr val="D93300"/>
            </a:solidFill>
          </p:spPr>
          <p:txBody>
            <a:bodyPr wrap="square" lIns="0" tIns="0" rIns="0" bIns="0" rtlCol="0"/>
            <a:lstStyle/>
            <a:p>
              <a:endParaRPr/>
            </a:p>
          </p:txBody>
        </p:sp>
        <p:sp>
          <p:nvSpPr>
            <p:cNvPr id="31" name="object 31"/>
            <p:cNvSpPr/>
            <p:nvPr/>
          </p:nvSpPr>
          <p:spPr>
            <a:xfrm>
              <a:off x="391451" y="864062"/>
              <a:ext cx="358775" cy="358775"/>
            </a:xfrm>
            <a:custGeom>
              <a:avLst/>
              <a:gdLst/>
              <a:ahLst/>
              <a:cxnLst/>
              <a:rect l="l" t="t" r="r" b="b"/>
              <a:pathLst>
                <a:path w="358775" h="358775">
                  <a:moveTo>
                    <a:pt x="131550" y="358635"/>
                  </a:moveTo>
                  <a:lnTo>
                    <a:pt x="91766" y="345348"/>
                  </a:lnTo>
                  <a:lnTo>
                    <a:pt x="54084" y="317056"/>
                  </a:lnTo>
                  <a:lnTo>
                    <a:pt x="26369" y="281755"/>
                  </a:lnTo>
                  <a:lnTo>
                    <a:pt x="8291" y="242040"/>
                  </a:lnTo>
                  <a:lnTo>
                    <a:pt x="0" y="199743"/>
                  </a:lnTo>
                  <a:lnTo>
                    <a:pt x="1641" y="156695"/>
                  </a:lnTo>
                  <a:lnTo>
                    <a:pt x="13364" y="114728"/>
                  </a:lnTo>
                  <a:lnTo>
                    <a:pt x="35315" y="75673"/>
                  </a:lnTo>
                  <a:lnTo>
                    <a:pt x="28471" y="51044"/>
                  </a:lnTo>
                  <a:lnTo>
                    <a:pt x="22321" y="28610"/>
                  </a:lnTo>
                  <a:lnTo>
                    <a:pt x="21714" y="26733"/>
                  </a:lnTo>
                  <a:lnTo>
                    <a:pt x="22350" y="24885"/>
                  </a:lnTo>
                  <a:lnTo>
                    <a:pt x="23562" y="23672"/>
                  </a:lnTo>
                  <a:lnTo>
                    <a:pt x="24775" y="22460"/>
                  </a:lnTo>
                  <a:lnTo>
                    <a:pt x="26594" y="21853"/>
                  </a:lnTo>
                  <a:lnTo>
                    <a:pt x="28471" y="22460"/>
                  </a:lnTo>
                  <a:lnTo>
                    <a:pt x="50937" y="28581"/>
                  </a:lnTo>
                  <a:lnTo>
                    <a:pt x="75539" y="35453"/>
                  </a:lnTo>
                  <a:lnTo>
                    <a:pt x="114659" y="13440"/>
                  </a:lnTo>
                  <a:lnTo>
                    <a:pt x="156676" y="1673"/>
                  </a:lnTo>
                  <a:lnTo>
                    <a:pt x="199760" y="0"/>
                  </a:lnTo>
                  <a:lnTo>
                    <a:pt x="242080" y="8271"/>
                  </a:lnTo>
                  <a:lnTo>
                    <a:pt x="281809" y="26337"/>
                  </a:lnTo>
                  <a:lnTo>
                    <a:pt x="317115" y="54047"/>
                  </a:lnTo>
                  <a:lnTo>
                    <a:pt x="345410" y="91726"/>
                  </a:lnTo>
                  <a:lnTo>
                    <a:pt x="358696" y="131507"/>
                  </a:lnTo>
                  <a:lnTo>
                    <a:pt x="358426" y="172345"/>
                  </a:lnTo>
                  <a:lnTo>
                    <a:pt x="346049" y="213196"/>
                  </a:lnTo>
                  <a:lnTo>
                    <a:pt x="323017" y="253013"/>
                  </a:lnTo>
                  <a:lnTo>
                    <a:pt x="290780" y="290752"/>
                  </a:lnTo>
                  <a:lnTo>
                    <a:pt x="253050" y="322974"/>
                  </a:lnTo>
                  <a:lnTo>
                    <a:pt x="213238" y="345996"/>
                  </a:lnTo>
                  <a:lnTo>
                    <a:pt x="172389" y="358367"/>
                  </a:lnTo>
                  <a:lnTo>
                    <a:pt x="131550" y="358635"/>
                  </a:lnTo>
                  <a:close/>
                </a:path>
              </a:pathLst>
            </a:custGeom>
            <a:solidFill>
              <a:srgbClr val="FCF3C3"/>
            </a:solidFill>
          </p:spPr>
          <p:txBody>
            <a:bodyPr wrap="square" lIns="0" tIns="0" rIns="0" bIns="0" rtlCol="0"/>
            <a:lstStyle/>
            <a:p>
              <a:endParaRPr/>
            </a:p>
          </p:txBody>
        </p:sp>
        <p:pic>
          <p:nvPicPr>
            <p:cNvPr id="32" name="object 32"/>
            <p:cNvPicPr/>
            <p:nvPr/>
          </p:nvPicPr>
          <p:blipFill>
            <a:blip r:embed="rId13" cstate="print"/>
            <a:stretch>
              <a:fillRect/>
            </a:stretch>
          </p:blipFill>
          <p:spPr>
            <a:xfrm>
              <a:off x="436533" y="912529"/>
              <a:ext cx="279916" cy="279892"/>
            </a:xfrm>
            <a:prstGeom prst="rect">
              <a:avLst/>
            </a:prstGeom>
          </p:spPr>
        </p:pic>
        <p:pic>
          <p:nvPicPr>
            <p:cNvPr id="33" name="object 33"/>
            <p:cNvPicPr/>
            <p:nvPr/>
          </p:nvPicPr>
          <p:blipFill>
            <a:blip r:embed="rId14" cstate="print"/>
            <a:stretch>
              <a:fillRect/>
            </a:stretch>
          </p:blipFill>
          <p:spPr>
            <a:xfrm>
              <a:off x="347773" y="67024"/>
              <a:ext cx="750685" cy="707180"/>
            </a:xfrm>
            <a:prstGeom prst="rect">
              <a:avLst/>
            </a:prstGeom>
          </p:spPr>
        </p:pic>
        <p:sp>
          <p:nvSpPr>
            <p:cNvPr id="34" name="object 34"/>
            <p:cNvSpPr/>
            <p:nvPr/>
          </p:nvSpPr>
          <p:spPr>
            <a:xfrm>
              <a:off x="419462" y="119411"/>
              <a:ext cx="607695" cy="564515"/>
            </a:xfrm>
            <a:custGeom>
              <a:avLst/>
              <a:gdLst/>
              <a:ahLst/>
              <a:cxnLst/>
              <a:rect l="l" t="t" r="r" b="b"/>
              <a:pathLst>
                <a:path w="607694" h="564515">
                  <a:moveTo>
                    <a:pt x="308711" y="564305"/>
                  </a:moveTo>
                  <a:lnTo>
                    <a:pt x="243476" y="556692"/>
                  </a:lnTo>
                  <a:lnTo>
                    <a:pt x="181247" y="533947"/>
                  </a:lnTo>
                  <a:lnTo>
                    <a:pt x="169556" y="527630"/>
                  </a:lnTo>
                  <a:lnTo>
                    <a:pt x="167435" y="526452"/>
                  </a:lnTo>
                  <a:lnTo>
                    <a:pt x="165361" y="525320"/>
                  </a:lnTo>
                  <a:lnTo>
                    <a:pt x="163947" y="524377"/>
                  </a:lnTo>
                  <a:lnTo>
                    <a:pt x="162297" y="523670"/>
                  </a:lnTo>
                  <a:lnTo>
                    <a:pt x="162061" y="523435"/>
                  </a:lnTo>
                  <a:lnTo>
                    <a:pt x="159751" y="522020"/>
                  </a:lnTo>
                  <a:lnTo>
                    <a:pt x="158809" y="521313"/>
                  </a:lnTo>
                  <a:lnTo>
                    <a:pt x="130631" y="501572"/>
                  </a:lnTo>
                  <a:lnTo>
                    <a:pt x="105176" y="478605"/>
                  </a:lnTo>
                  <a:lnTo>
                    <a:pt x="82708" y="452704"/>
                  </a:lnTo>
                  <a:lnTo>
                    <a:pt x="63493" y="424159"/>
                  </a:lnTo>
                  <a:lnTo>
                    <a:pt x="44807" y="413805"/>
                  </a:lnTo>
                  <a:lnTo>
                    <a:pt x="31097" y="398209"/>
                  </a:lnTo>
                  <a:lnTo>
                    <a:pt x="23309" y="378936"/>
                  </a:lnTo>
                  <a:lnTo>
                    <a:pt x="22388" y="357551"/>
                  </a:lnTo>
                  <a:lnTo>
                    <a:pt x="4169" y="319759"/>
                  </a:lnTo>
                  <a:lnTo>
                    <a:pt x="0" y="279670"/>
                  </a:lnTo>
                  <a:lnTo>
                    <a:pt x="9073" y="240814"/>
                  </a:lnTo>
                  <a:lnTo>
                    <a:pt x="30585" y="206721"/>
                  </a:lnTo>
                  <a:lnTo>
                    <a:pt x="63729" y="180920"/>
                  </a:lnTo>
                  <a:lnTo>
                    <a:pt x="71591" y="130450"/>
                  </a:lnTo>
                  <a:lnTo>
                    <a:pt x="97740" y="90148"/>
                  </a:lnTo>
                  <a:lnTo>
                    <a:pt x="136899" y="63448"/>
                  </a:lnTo>
                  <a:lnTo>
                    <a:pt x="183792" y="53785"/>
                  </a:lnTo>
                  <a:lnTo>
                    <a:pt x="197340" y="54568"/>
                  </a:lnTo>
                  <a:lnTo>
                    <a:pt x="210968" y="56967"/>
                  </a:lnTo>
                  <a:lnTo>
                    <a:pt x="224560" y="61064"/>
                  </a:lnTo>
                  <a:lnTo>
                    <a:pt x="238002" y="66937"/>
                  </a:lnTo>
                  <a:lnTo>
                    <a:pt x="238238" y="66466"/>
                  </a:lnTo>
                  <a:lnTo>
                    <a:pt x="258351" y="37566"/>
                  </a:lnTo>
                  <a:lnTo>
                    <a:pt x="284311" y="16775"/>
                  </a:lnTo>
                  <a:lnTo>
                    <a:pt x="314186" y="4213"/>
                  </a:lnTo>
                  <a:lnTo>
                    <a:pt x="346045" y="0"/>
                  </a:lnTo>
                  <a:lnTo>
                    <a:pt x="374337" y="3327"/>
                  </a:lnTo>
                  <a:lnTo>
                    <a:pt x="401339" y="13358"/>
                  </a:lnTo>
                  <a:lnTo>
                    <a:pt x="425725" y="30168"/>
                  </a:lnTo>
                  <a:lnTo>
                    <a:pt x="446169" y="53833"/>
                  </a:lnTo>
                  <a:lnTo>
                    <a:pt x="452627" y="52796"/>
                  </a:lnTo>
                  <a:lnTo>
                    <a:pt x="459085" y="52277"/>
                  </a:lnTo>
                  <a:lnTo>
                    <a:pt x="465401" y="52277"/>
                  </a:lnTo>
                  <a:lnTo>
                    <a:pt x="508441" y="60352"/>
                  </a:lnTo>
                  <a:lnTo>
                    <a:pt x="545019" y="82758"/>
                  </a:lnTo>
                  <a:lnTo>
                    <a:pt x="571557" y="116770"/>
                  </a:lnTo>
                  <a:lnTo>
                    <a:pt x="584475" y="159660"/>
                  </a:lnTo>
                  <a:lnTo>
                    <a:pt x="600564" y="179092"/>
                  </a:lnTo>
                  <a:lnTo>
                    <a:pt x="607337" y="202404"/>
                  </a:lnTo>
                  <a:lnTo>
                    <a:pt x="604600" y="226547"/>
                  </a:lnTo>
                  <a:lnTo>
                    <a:pt x="592159" y="248471"/>
                  </a:lnTo>
                  <a:lnTo>
                    <a:pt x="591923" y="248471"/>
                  </a:lnTo>
                  <a:lnTo>
                    <a:pt x="592682" y="255331"/>
                  </a:lnTo>
                  <a:lnTo>
                    <a:pt x="593219" y="262236"/>
                  </a:lnTo>
                  <a:lnTo>
                    <a:pt x="593580" y="269140"/>
                  </a:lnTo>
                  <a:lnTo>
                    <a:pt x="593808" y="276000"/>
                  </a:lnTo>
                  <a:lnTo>
                    <a:pt x="593808" y="286324"/>
                  </a:lnTo>
                  <a:lnTo>
                    <a:pt x="593573" y="292593"/>
                  </a:lnTo>
                  <a:lnTo>
                    <a:pt x="593101" y="298910"/>
                  </a:lnTo>
                  <a:lnTo>
                    <a:pt x="592866" y="299617"/>
                  </a:lnTo>
                  <a:lnTo>
                    <a:pt x="592866" y="300560"/>
                  </a:lnTo>
                  <a:lnTo>
                    <a:pt x="592630" y="301503"/>
                  </a:lnTo>
                  <a:lnTo>
                    <a:pt x="583579" y="354364"/>
                  </a:lnTo>
                  <a:lnTo>
                    <a:pt x="564912" y="404184"/>
                  </a:lnTo>
                  <a:lnTo>
                    <a:pt x="537265" y="449673"/>
                  </a:lnTo>
                  <a:lnTo>
                    <a:pt x="501274" y="489541"/>
                  </a:lnTo>
                  <a:lnTo>
                    <a:pt x="501039" y="489777"/>
                  </a:lnTo>
                  <a:lnTo>
                    <a:pt x="498965" y="491663"/>
                  </a:lnTo>
                  <a:lnTo>
                    <a:pt x="498729" y="491898"/>
                  </a:lnTo>
                  <a:lnTo>
                    <a:pt x="496136" y="494208"/>
                  </a:lnTo>
                  <a:lnTo>
                    <a:pt x="493355" y="496565"/>
                  </a:lnTo>
                  <a:lnTo>
                    <a:pt x="490527" y="498875"/>
                  </a:lnTo>
                  <a:lnTo>
                    <a:pt x="489395" y="500054"/>
                  </a:lnTo>
                  <a:lnTo>
                    <a:pt x="486331" y="502175"/>
                  </a:lnTo>
                  <a:lnTo>
                    <a:pt x="485860" y="502882"/>
                  </a:lnTo>
                  <a:lnTo>
                    <a:pt x="485153" y="503353"/>
                  </a:lnTo>
                  <a:lnTo>
                    <a:pt x="484493" y="503825"/>
                  </a:lnTo>
                  <a:lnTo>
                    <a:pt x="471651" y="513133"/>
                  </a:lnTo>
                  <a:lnTo>
                    <a:pt x="458372" y="521791"/>
                  </a:lnTo>
                  <a:lnTo>
                    <a:pt x="444660" y="529751"/>
                  </a:lnTo>
                  <a:lnTo>
                    <a:pt x="430519" y="536964"/>
                  </a:lnTo>
                  <a:lnTo>
                    <a:pt x="429811" y="537199"/>
                  </a:lnTo>
                  <a:lnTo>
                    <a:pt x="428162" y="538142"/>
                  </a:lnTo>
                  <a:lnTo>
                    <a:pt x="376737" y="556051"/>
                  </a:lnTo>
                  <a:lnTo>
                    <a:pt x="331487" y="563392"/>
                  </a:lnTo>
                  <a:lnTo>
                    <a:pt x="308711" y="564305"/>
                  </a:lnTo>
                  <a:close/>
                </a:path>
              </a:pathLst>
            </a:custGeom>
            <a:solidFill>
              <a:srgbClr val="FFFFFF"/>
            </a:solidFill>
          </p:spPr>
          <p:txBody>
            <a:bodyPr wrap="square" lIns="0" tIns="0" rIns="0" bIns="0" rtlCol="0"/>
            <a:lstStyle/>
            <a:p>
              <a:endParaRPr/>
            </a:p>
          </p:txBody>
        </p:sp>
        <p:sp>
          <p:nvSpPr>
            <p:cNvPr id="35" name="object 35"/>
            <p:cNvSpPr/>
            <p:nvPr/>
          </p:nvSpPr>
          <p:spPr>
            <a:xfrm>
              <a:off x="419462" y="119411"/>
              <a:ext cx="607695" cy="564515"/>
            </a:xfrm>
            <a:custGeom>
              <a:avLst/>
              <a:gdLst/>
              <a:ahLst/>
              <a:cxnLst/>
              <a:rect l="l" t="t" r="r" b="b"/>
              <a:pathLst>
                <a:path w="607694" h="564515">
                  <a:moveTo>
                    <a:pt x="346045" y="0"/>
                  </a:moveTo>
                  <a:lnTo>
                    <a:pt x="374337" y="3327"/>
                  </a:lnTo>
                  <a:lnTo>
                    <a:pt x="401339" y="13358"/>
                  </a:lnTo>
                  <a:lnTo>
                    <a:pt x="425725" y="30168"/>
                  </a:lnTo>
                  <a:lnTo>
                    <a:pt x="446169" y="53833"/>
                  </a:lnTo>
                  <a:lnTo>
                    <a:pt x="452627" y="52796"/>
                  </a:lnTo>
                  <a:lnTo>
                    <a:pt x="459085" y="52277"/>
                  </a:lnTo>
                  <a:lnTo>
                    <a:pt x="465401" y="52277"/>
                  </a:lnTo>
                  <a:lnTo>
                    <a:pt x="508441" y="60352"/>
                  </a:lnTo>
                  <a:lnTo>
                    <a:pt x="545019" y="82758"/>
                  </a:lnTo>
                  <a:lnTo>
                    <a:pt x="571557" y="116770"/>
                  </a:lnTo>
                  <a:lnTo>
                    <a:pt x="584475" y="159660"/>
                  </a:lnTo>
                  <a:lnTo>
                    <a:pt x="600564" y="179092"/>
                  </a:lnTo>
                  <a:lnTo>
                    <a:pt x="607337" y="202404"/>
                  </a:lnTo>
                  <a:lnTo>
                    <a:pt x="604600" y="226547"/>
                  </a:lnTo>
                  <a:lnTo>
                    <a:pt x="592159" y="248471"/>
                  </a:lnTo>
                  <a:lnTo>
                    <a:pt x="591923" y="248471"/>
                  </a:lnTo>
                  <a:lnTo>
                    <a:pt x="592682" y="255331"/>
                  </a:lnTo>
                  <a:lnTo>
                    <a:pt x="593219" y="262236"/>
                  </a:lnTo>
                  <a:lnTo>
                    <a:pt x="593580" y="269140"/>
                  </a:lnTo>
                  <a:lnTo>
                    <a:pt x="593808" y="276000"/>
                  </a:lnTo>
                  <a:lnTo>
                    <a:pt x="593808" y="279300"/>
                  </a:lnTo>
                  <a:lnTo>
                    <a:pt x="593808" y="286324"/>
                  </a:lnTo>
                  <a:lnTo>
                    <a:pt x="593573" y="292593"/>
                  </a:lnTo>
                  <a:lnTo>
                    <a:pt x="593101" y="298910"/>
                  </a:lnTo>
                  <a:lnTo>
                    <a:pt x="592866" y="299617"/>
                  </a:lnTo>
                  <a:lnTo>
                    <a:pt x="592866" y="300560"/>
                  </a:lnTo>
                  <a:lnTo>
                    <a:pt x="592630" y="301503"/>
                  </a:lnTo>
                  <a:lnTo>
                    <a:pt x="583579" y="354364"/>
                  </a:lnTo>
                  <a:lnTo>
                    <a:pt x="564912" y="404184"/>
                  </a:lnTo>
                  <a:lnTo>
                    <a:pt x="537265" y="449673"/>
                  </a:lnTo>
                  <a:lnTo>
                    <a:pt x="501274" y="489541"/>
                  </a:lnTo>
                  <a:lnTo>
                    <a:pt x="501039" y="489777"/>
                  </a:lnTo>
                  <a:lnTo>
                    <a:pt x="498965" y="491663"/>
                  </a:lnTo>
                  <a:lnTo>
                    <a:pt x="498729" y="491898"/>
                  </a:lnTo>
                  <a:lnTo>
                    <a:pt x="496136" y="494208"/>
                  </a:lnTo>
                  <a:lnTo>
                    <a:pt x="493355" y="496565"/>
                  </a:lnTo>
                  <a:lnTo>
                    <a:pt x="490527" y="498875"/>
                  </a:lnTo>
                  <a:lnTo>
                    <a:pt x="489395" y="500054"/>
                  </a:lnTo>
                  <a:lnTo>
                    <a:pt x="486331" y="502175"/>
                  </a:lnTo>
                  <a:lnTo>
                    <a:pt x="485860" y="502882"/>
                  </a:lnTo>
                  <a:lnTo>
                    <a:pt x="485153" y="503353"/>
                  </a:lnTo>
                  <a:lnTo>
                    <a:pt x="484493" y="503825"/>
                  </a:lnTo>
                  <a:lnTo>
                    <a:pt x="471651" y="513133"/>
                  </a:lnTo>
                  <a:lnTo>
                    <a:pt x="458372" y="521791"/>
                  </a:lnTo>
                  <a:lnTo>
                    <a:pt x="444660" y="529751"/>
                  </a:lnTo>
                  <a:lnTo>
                    <a:pt x="430519" y="536964"/>
                  </a:lnTo>
                  <a:lnTo>
                    <a:pt x="429811" y="537199"/>
                  </a:lnTo>
                  <a:lnTo>
                    <a:pt x="428162" y="538142"/>
                  </a:lnTo>
                  <a:lnTo>
                    <a:pt x="376737" y="556051"/>
                  </a:lnTo>
                  <a:lnTo>
                    <a:pt x="331487" y="563392"/>
                  </a:lnTo>
                  <a:lnTo>
                    <a:pt x="308711" y="564305"/>
                  </a:lnTo>
                  <a:lnTo>
                    <a:pt x="275888" y="562398"/>
                  </a:lnTo>
                  <a:lnTo>
                    <a:pt x="211816" y="547202"/>
                  </a:lnTo>
                  <a:lnTo>
                    <a:pt x="173516" y="529987"/>
                  </a:lnTo>
                  <a:lnTo>
                    <a:pt x="169556" y="527630"/>
                  </a:lnTo>
                  <a:lnTo>
                    <a:pt x="167435" y="526452"/>
                  </a:lnTo>
                  <a:lnTo>
                    <a:pt x="165361" y="525320"/>
                  </a:lnTo>
                  <a:lnTo>
                    <a:pt x="163947" y="524377"/>
                  </a:lnTo>
                  <a:lnTo>
                    <a:pt x="162297" y="523670"/>
                  </a:lnTo>
                  <a:lnTo>
                    <a:pt x="162061" y="523435"/>
                  </a:lnTo>
                  <a:lnTo>
                    <a:pt x="159751" y="522020"/>
                  </a:lnTo>
                  <a:lnTo>
                    <a:pt x="158809" y="521313"/>
                  </a:lnTo>
                  <a:lnTo>
                    <a:pt x="130631" y="501572"/>
                  </a:lnTo>
                  <a:lnTo>
                    <a:pt x="105176" y="478605"/>
                  </a:lnTo>
                  <a:lnTo>
                    <a:pt x="82708" y="452704"/>
                  </a:lnTo>
                  <a:lnTo>
                    <a:pt x="63493" y="424159"/>
                  </a:lnTo>
                  <a:lnTo>
                    <a:pt x="44807" y="413805"/>
                  </a:lnTo>
                  <a:lnTo>
                    <a:pt x="31097" y="398209"/>
                  </a:lnTo>
                  <a:lnTo>
                    <a:pt x="23309" y="378936"/>
                  </a:lnTo>
                  <a:lnTo>
                    <a:pt x="22388" y="357551"/>
                  </a:lnTo>
                  <a:lnTo>
                    <a:pt x="4169" y="319759"/>
                  </a:lnTo>
                  <a:lnTo>
                    <a:pt x="0" y="279670"/>
                  </a:lnTo>
                  <a:lnTo>
                    <a:pt x="9073" y="240814"/>
                  </a:lnTo>
                  <a:lnTo>
                    <a:pt x="30585" y="206721"/>
                  </a:lnTo>
                  <a:lnTo>
                    <a:pt x="63729" y="180920"/>
                  </a:lnTo>
                  <a:lnTo>
                    <a:pt x="71591" y="130450"/>
                  </a:lnTo>
                  <a:lnTo>
                    <a:pt x="97740" y="90148"/>
                  </a:lnTo>
                  <a:lnTo>
                    <a:pt x="136899" y="63448"/>
                  </a:lnTo>
                  <a:lnTo>
                    <a:pt x="183792" y="53785"/>
                  </a:lnTo>
                  <a:lnTo>
                    <a:pt x="197340" y="54568"/>
                  </a:lnTo>
                  <a:lnTo>
                    <a:pt x="210968" y="56967"/>
                  </a:lnTo>
                  <a:lnTo>
                    <a:pt x="224560" y="61064"/>
                  </a:lnTo>
                  <a:lnTo>
                    <a:pt x="238002" y="66937"/>
                  </a:lnTo>
                  <a:lnTo>
                    <a:pt x="238238" y="66466"/>
                  </a:lnTo>
                  <a:lnTo>
                    <a:pt x="258351" y="37566"/>
                  </a:lnTo>
                  <a:lnTo>
                    <a:pt x="284311" y="16775"/>
                  </a:lnTo>
                  <a:lnTo>
                    <a:pt x="314186" y="4213"/>
                  </a:lnTo>
                  <a:lnTo>
                    <a:pt x="346045" y="0"/>
                  </a:lnTo>
                  <a:close/>
                </a:path>
              </a:pathLst>
            </a:custGeom>
            <a:ln w="28574">
              <a:solidFill>
                <a:srgbClr val="FFFFFF"/>
              </a:solidFill>
            </a:ln>
          </p:spPr>
          <p:txBody>
            <a:bodyPr wrap="square" lIns="0" tIns="0" rIns="0" bIns="0" rtlCol="0"/>
            <a:lstStyle/>
            <a:p>
              <a:endParaRPr/>
            </a:p>
          </p:txBody>
        </p:sp>
        <p:sp>
          <p:nvSpPr>
            <p:cNvPr id="36" name="object 36"/>
            <p:cNvSpPr/>
            <p:nvPr/>
          </p:nvSpPr>
          <p:spPr>
            <a:xfrm>
              <a:off x="456239" y="156037"/>
              <a:ext cx="511175" cy="342265"/>
            </a:xfrm>
            <a:custGeom>
              <a:avLst/>
              <a:gdLst/>
              <a:ahLst/>
              <a:cxnLst/>
              <a:rect l="l" t="t" r="r" b="b"/>
              <a:pathLst>
                <a:path w="511175" h="342265">
                  <a:moveTo>
                    <a:pt x="126937" y="341949"/>
                  </a:moveTo>
                  <a:lnTo>
                    <a:pt x="121328" y="325356"/>
                  </a:lnTo>
                  <a:lnTo>
                    <a:pt x="117604" y="327241"/>
                  </a:lnTo>
                  <a:lnTo>
                    <a:pt x="113832" y="328891"/>
                  </a:lnTo>
                  <a:lnTo>
                    <a:pt x="83192" y="334642"/>
                  </a:lnTo>
                  <a:lnTo>
                    <a:pt x="57643" y="330609"/>
                  </a:lnTo>
                  <a:lnTo>
                    <a:pt x="34715" y="319104"/>
                  </a:lnTo>
                  <a:lnTo>
                    <a:pt x="16180" y="301013"/>
                  </a:lnTo>
                  <a:lnTo>
                    <a:pt x="3810" y="277226"/>
                  </a:lnTo>
                  <a:lnTo>
                    <a:pt x="3810" y="277462"/>
                  </a:lnTo>
                  <a:lnTo>
                    <a:pt x="0" y="240995"/>
                  </a:lnTo>
                  <a:lnTo>
                    <a:pt x="11370" y="207755"/>
                  </a:lnTo>
                  <a:lnTo>
                    <a:pt x="35317" y="182098"/>
                  </a:lnTo>
                  <a:lnTo>
                    <a:pt x="69239" y="168381"/>
                  </a:lnTo>
                  <a:lnTo>
                    <a:pt x="68296" y="165553"/>
                  </a:lnTo>
                  <a:lnTo>
                    <a:pt x="67825" y="164186"/>
                  </a:lnTo>
                  <a:lnTo>
                    <a:pt x="63728" y="131151"/>
                  </a:lnTo>
                  <a:lnTo>
                    <a:pt x="72350" y="100224"/>
                  </a:lnTo>
                  <a:lnTo>
                    <a:pt x="120856" y="58358"/>
                  </a:lnTo>
                  <a:lnTo>
                    <a:pt x="147395" y="53974"/>
                  </a:lnTo>
                  <a:lnTo>
                    <a:pt x="172909" y="58007"/>
                  </a:lnTo>
                  <a:lnTo>
                    <a:pt x="195772" y="69512"/>
                  </a:lnTo>
                  <a:lnTo>
                    <a:pt x="214268" y="87603"/>
                  </a:lnTo>
                  <a:lnTo>
                    <a:pt x="226683" y="111390"/>
                  </a:lnTo>
                  <a:lnTo>
                    <a:pt x="227155" y="112286"/>
                  </a:lnTo>
                  <a:lnTo>
                    <a:pt x="227626" y="114642"/>
                  </a:lnTo>
                  <a:lnTo>
                    <a:pt x="230879" y="113464"/>
                  </a:lnTo>
                  <a:lnTo>
                    <a:pt x="230455" y="112286"/>
                  </a:lnTo>
                  <a:lnTo>
                    <a:pt x="229983" y="111390"/>
                  </a:lnTo>
                  <a:lnTo>
                    <a:pt x="229747" y="110211"/>
                  </a:lnTo>
                  <a:lnTo>
                    <a:pt x="234255" y="46338"/>
                  </a:lnTo>
                  <a:lnTo>
                    <a:pt x="282779" y="4383"/>
                  </a:lnTo>
                  <a:lnTo>
                    <a:pt x="309271" y="0"/>
                  </a:lnTo>
                  <a:lnTo>
                    <a:pt x="334786" y="4032"/>
                  </a:lnTo>
                  <a:lnTo>
                    <a:pt x="376164" y="33628"/>
                  </a:lnTo>
                  <a:lnTo>
                    <a:pt x="389973" y="61611"/>
                  </a:lnTo>
                  <a:lnTo>
                    <a:pt x="399247" y="57522"/>
                  </a:lnTo>
                  <a:lnTo>
                    <a:pt x="408758" y="54640"/>
                  </a:lnTo>
                  <a:lnTo>
                    <a:pt x="418412" y="52933"/>
                  </a:lnTo>
                  <a:lnTo>
                    <a:pt x="428109" y="52371"/>
                  </a:lnTo>
                  <a:lnTo>
                    <a:pt x="449472" y="55138"/>
                  </a:lnTo>
                  <a:lnTo>
                    <a:pt x="469403" y="63225"/>
                  </a:lnTo>
                  <a:lnTo>
                    <a:pt x="486788" y="76315"/>
                  </a:lnTo>
                  <a:lnTo>
                    <a:pt x="500515" y="94090"/>
                  </a:lnTo>
                  <a:lnTo>
                    <a:pt x="511056" y="124459"/>
                  </a:lnTo>
                  <a:lnTo>
                    <a:pt x="509613" y="155501"/>
                  </a:lnTo>
                  <a:lnTo>
                    <a:pt x="496962" y="183873"/>
                  </a:lnTo>
                  <a:lnTo>
                    <a:pt x="473881" y="206234"/>
                  </a:lnTo>
                  <a:lnTo>
                    <a:pt x="479962" y="224430"/>
                  </a:lnTo>
                  <a:lnTo>
                    <a:pt x="126937" y="341949"/>
                  </a:lnTo>
                  <a:close/>
                </a:path>
              </a:pathLst>
            </a:custGeom>
            <a:solidFill>
              <a:srgbClr val="F7CE00"/>
            </a:solidFill>
          </p:spPr>
          <p:txBody>
            <a:bodyPr wrap="square" lIns="0" tIns="0" rIns="0" bIns="0" rtlCol="0"/>
            <a:lstStyle/>
            <a:p>
              <a:endParaRPr/>
            </a:p>
          </p:txBody>
        </p:sp>
        <p:sp>
          <p:nvSpPr>
            <p:cNvPr id="37" name="object 37"/>
            <p:cNvSpPr/>
            <p:nvPr/>
          </p:nvSpPr>
          <p:spPr>
            <a:xfrm>
              <a:off x="561352" y="246494"/>
              <a:ext cx="268605" cy="149225"/>
            </a:xfrm>
            <a:custGeom>
              <a:avLst/>
              <a:gdLst/>
              <a:ahLst/>
              <a:cxnLst/>
              <a:rect l="l" t="t" r="r" b="b"/>
              <a:pathLst>
                <a:path w="268605" h="149225">
                  <a:moveTo>
                    <a:pt x="54787" y="144246"/>
                  </a:moveTo>
                  <a:lnTo>
                    <a:pt x="31419" y="96608"/>
                  </a:lnTo>
                  <a:lnTo>
                    <a:pt x="8686" y="83299"/>
                  </a:lnTo>
                  <a:lnTo>
                    <a:pt x="7785" y="83299"/>
                  </a:lnTo>
                  <a:lnTo>
                    <a:pt x="2679" y="85280"/>
                  </a:lnTo>
                  <a:lnTo>
                    <a:pt x="0" y="89928"/>
                  </a:lnTo>
                  <a:lnTo>
                    <a:pt x="469" y="95288"/>
                  </a:lnTo>
                  <a:lnTo>
                    <a:pt x="4775" y="99415"/>
                  </a:lnTo>
                  <a:lnTo>
                    <a:pt x="9956" y="101917"/>
                  </a:lnTo>
                  <a:lnTo>
                    <a:pt x="20434" y="109232"/>
                  </a:lnTo>
                  <a:lnTo>
                    <a:pt x="31267" y="122148"/>
                  </a:lnTo>
                  <a:lnTo>
                    <a:pt x="37490" y="141465"/>
                  </a:lnTo>
                  <a:lnTo>
                    <a:pt x="38188" y="145656"/>
                  </a:lnTo>
                  <a:lnTo>
                    <a:pt x="41681" y="148678"/>
                  </a:lnTo>
                  <a:lnTo>
                    <a:pt x="45872" y="148907"/>
                  </a:lnTo>
                  <a:lnTo>
                    <a:pt x="46824" y="148907"/>
                  </a:lnTo>
                  <a:lnTo>
                    <a:pt x="51244" y="148488"/>
                  </a:lnTo>
                  <a:lnTo>
                    <a:pt x="54787" y="144246"/>
                  </a:lnTo>
                  <a:close/>
                </a:path>
                <a:path w="268605" h="149225">
                  <a:moveTo>
                    <a:pt x="188328" y="53924"/>
                  </a:moveTo>
                  <a:lnTo>
                    <a:pt x="182714" y="48412"/>
                  </a:lnTo>
                  <a:lnTo>
                    <a:pt x="177152" y="48412"/>
                  </a:lnTo>
                  <a:lnTo>
                    <a:pt x="174371" y="48412"/>
                  </a:lnTo>
                  <a:lnTo>
                    <a:pt x="171589" y="49784"/>
                  </a:lnTo>
                  <a:lnTo>
                    <a:pt x="169938" y="53124"/>
                  </a:lnTo>
                  <a:lnTo>
                    <a:pt x="161988" y="64719"/>
                  </a:lnTo>
                  <a:lnTo>
                    <a:pt x="151511" y="73304"/>
                  </a:lnTo>
                  <a:lnTo>
                    <a:pt x="139255" y="78638"/>
                  </a:lnTo>
                  <a:lnTo>
                    <a:pt x="126009" y="80467"/>
                  </a:lnTo>
                  <a:lnTo>
                    <a:pt x="118554" y="80467"/>
                  </a:lnTo>
                  <a:lnTo>
                    <a:pt x="110972" y="78727"/>
                  </a:lnTo>
                  <a:lnTo>
                    <a:pt x="103847" y="75095"/>
                  </a:lnTo>
                  <a:lnTo>
                    <a:pt x="102387" y="74383"/>
                  </a:lnTo>
                  <a:lnTo>
                    <a:pt x="101028" y="74053"/>
                  </a:lnTo>
                  <a:lnTo>
                    <a:pt x="99745" y="74053"/>
                  </a:lnTo>
                  <a:lnTo>
                    <a:pt x="94729" y="75971"/>
                  </a:lnTo>
                  <a:lnTo>
                    <a:pt x="91871" y="80479"/>
                  </a:lnTo>
                  <a:lnTo>
                    <a:pt x="92036" y="85788"/>
                  </a:lnTo>
                  <a:lnTo>
                    <a:pt x="126238" y="97066"/>
                  </a:lnTo>
                  <a:lnTo>
                    <a:pt x="133032" y="97066"/>
                  </a:lnTo>
                  <a:lnTo>
                    <a:pt x="168808" y="81305"/>
                  </a:lnTo>
                  <a:lnTo>
                    <a:pt x="184886" y="60629"/>
                  </a:lnTo>
                  <a:lnTo>
                    <a:pt x="188328" y="53924"/>
                  </a:lnTo>
                  <a:close/>
                </a:path>
                <a:path w="268605" h="149225">
                  <a:moveTo>
                    <a:pt x="268084" y="6413"/>
                  </a:moveTo>
                  <a:lnTo>
                    <a:pt x="262420" y="0"/>
                  </a:lnTo>
                  <a:lnTo>
                    <a:pt x="256527" y="0"/>
                  </a:lnTo>
                  <a:lnTo>
                    <a:pt x="253987" y="0"/>
                  </a:lnTo>
                  <a:lnTo>
                    <a:pt x="239509" y="49225"/>
                  </a:lnTo>
                  <a:lnTo>
                    <a:pt x="248183" y="74866"/>
                  </a:lnTo>
                  <a:lnTo>
                    <a:pt x="249834" y="77685"/>
                  </a:lnTo>
                  <a:lnTo>
                    <a:pt x="252425" y="79108"/>
                  </a:lnTo>
                  <a:lnTo>
                    <a:pt x="255447" y="79336"/>
                  </a:lnTo>
                  <a:lnTo>
                    <a:pt x="257098" y="79336"/>
                  </a:lnTo>
                  <a:lnTo>
                    <a:pt x="258457" y="78867"/>
                  </a:lnTo>
                  <a:lnTo>
                    <a:pt x="259880" y="78168"/>
                  </a:lnTo>
                  <a:lnTo>
                    <a:pt x="263842" y="75565"/>
                  </a:lnTo>
                  <a:lnTo>
                    <a:pt x="265252" y="70434"/>
                  </a:lnTo>
                  <a:lnTo>
                    <a:pt x="262699" y="66471"/>
                  </a:lnTo>
                  <a:lnTo>
                    <a:pt x="256286" y="47142"/>
                  </a:lnTo>
                  <a:lnTo>
                    <a:pt x="257238" y="30264"/>
                  </a:lnTo>
                  <a:lnTo>
                    <a:pt x="261213" y="18110"/>
                  </a:lnTo>
                  <a:lnTo>
                    <a:pt x="263842" y="12966"/>
                  </a:lnTo>
                  <a:lnTo>
                    <a:pt x="268084" y="6413"/>
                  </a:lnTo>
                  <a:close/>
                </a:path>
              </a:pathLst>
            </a:custGeom>
            <a:solidFill>
              <a:srgbClr val="F3970D"/>
            </a:solidFill>
          </p:spPr>
          <p:txBody>
            <a:bodyPr wrap="square" lIns="0" tIns="0" rIns="0" bIns="0" rtlCol="0"/>
            <a:lstStyle/>
            <a:p>
              <a:endParaRPr/>
            </a:p>
          </p:txBody>
        </p:sp>
        <p:sp>
          <p:nvSpPr>
            <p:cNvPr id="38" name="object 38"/>
            <p:cNvSpPr/>
            <p:nvPr/>
          </p:nvSpPr>
          <p:spPr>
            <a:xfrm>
              <a:off x="478282" y="301925"/>
              <a:ext cx="512445" cy="346075"/>
            </a:xfrm>
            <a:custGeom>
              <a:avLst/>
              <a:gdLst/>
              <a:ahLst/>
              <a:cxnLst/>
              <a:rect l="l" t="t" r="r" b="b"/>
              <a:pathLst>
                <a:path w="512444" h="346075">
                  <a:moveTo>
                    <a:pt x="250317" y="345625"/>
                  </a:moveTo>
                  <a:lnTo>
                    <a:pt x="204978" y="341431"/>
                  </a:lnTo>
                  <a:lnTo>
                    <a:pt x="161516" y="329149"/>
                  </a:lnTo>
                  <a:lnTo>
                    <a:pt x="121021" y="309234"/>
                  </a:lnTo>
                  <a:lnTo>
                    <a:pt x="84583" y="282137"/>
                  </a:lnTo>
                  <a:lnTo>
                    <a:pt x="53294" y="248313"/>
                  </a:lnTo>
                  <a:lnTo>
                    <a:pt x="28245" y="208214"/>
                  </a:lnTo>
                  <a:lnTo>
                    <a:pt x="27161" y="208355"/>
                  </a:lnTo>
                  <a:lnTo>
                    <a:pt x="26076" y="208403"/>
                  </a:lnTo>
                  <a:lnTo>
                    <a:pt x="24992" y="208403"/>
                  </a:lnTo>
                  <a:lnTo>
                    <a:pt x="0" y="179712"/>
                  </a:lnTo>
                  <a:lnTo>
                    <a:pt x="2860" y="171174"/>
                  </a:lnTo>
                  <a:lnTo>
                    <a:pt x="8620" y="164209"/>
                  </a:lnTo>
                  <a:lnTo>
                    <a:pt x="16837" y="159613"/>
                  </a:lnTo>
                  <a:lnTo>
                    <a:pt x="16601" y="159613"/>
                  </a:lnTo>
                  <a:lnTo>
                    <a:pt x="478942" y="1461"/>
                  </a:lnTo>
                  <a:lnTo>
                    <a:pt x="481724" y="471"/>
                  </a:lnTo>
                  <a:lnTo>
                    <a:pt x="484552" y="0"/>
                  </a:lnTo>
                  <a:lnTo>
                    <a:pt x="487380" y="0"/>
                  </a:lnTo>
                  <a:lnTo>
                    <a:pt x="494961" y="1185"/>
                  </a:lnTo>
                  <a:lnTo>
                    <a:pt x="501746" y="4566"/>
                  </a:lnTo>
                  <a:lnTo>
                    <a:pt x="507241" y="9883"/>
                  </a:lnTo>
                  <a:lnTo>
                    <a:pt x="510950" y="16875"/>
                  </a:lnTo>
                  <a:lnTo>
                    <a:pt x="512209" y="26862"/>
                  </a:lnTo>
                  <a:lnTo>
                    <a:pt x="509677" y="36203"/>
                  </a:lnTo>
                  <a:lnTo>
                    <a:pt x="503857" y="43882"/>
                  </a:lnTo>
                  <a:lnTo>
                    <a:pt x="495253" y="48883"/>
                  </a:lnTo>
                  <a:lnTo>
                    <a:pt x="493886" y="49354"/>
                  </a:lnTo>
                  <a:lnTo>
                    <a:pt x="498590" y="94875"/>
                  </a:lnTo>
                  <a:lnTo>
                    <a:pt x="495033" y="139354"/>
                  </a:lnTo>
                  <a:lnTo>
                    <a:pt x="483758" y="181862"/>
                  </a:lnTo>
                  <a:lnTo>
                    <a:pt x="465307" y="221466"/>
                  </a:lnTo>
                  <a:lnTo>
                    <a:pt x="440223" y="257237"/>
                  </a:lnTo>
                  <a:lnTo>
                    <a:pt x="409048" y="288243"/>
                  </a:lnTo>
                  <a:lnTo>
                    <a:pt x="372325" y="313553"/>
                  </a:lnTo>
                  <a:lnTo>
                    <a:pt x="330595" y="332238"/>
                  </a:lnTo>
                  <a:lnTo>
                    <a:pt x="290509" y="342325"/>
                  </a:lnTo>
                  <a:lnTo>
                    <a:pt x="270385" y="344806"/>
                  </a:lnTo>
                  <a:lnTo>
                    <a:pt x="250317" y="345625"/>
                  </a:lnTo>
                  <a:close/>
                </a:path>
              </a:pathLst>
            </a:custGeom>
            <a:solidFill>
              <a:srgbClr val="D93300"/>
            </a:solidFill>
          </p:spPr>
          <p:txBody>
            <a:bodyPr wrap="square" lIns="0" tIns="0" rIns="0" bIns="0" rtlCol="0"/>
            <a:lstStyle/>
            <a:p>
              <a:endParaRPr/>
            </a:p>
          </p:txBody>
        </p:sp>
        <p:sp>
          <p:nvSpPr>
            <p:cNvPr id="39" name="object 39"/>
            <p:cNvSpPr/>
            <p:nvPr/>
          </p:nvSpPr>
          <p:spPr>
            <a:xfrm>
              <a:off x="519869" y="349062"/>
              <a:ext cx="442595" cy="162560"/>
            </a:xfrm>
            <a:custGeom>
              <a:avLst/>
              <a:gdLst/>
              <a:ahLst/>
              <a:cxnLst/>
              <a:rect l="l" t="t" r="r" b="b"/>
              <a:pathLst>
                <a:path w="442594" h="162559">
                  <a:moveTo>
                    <a:pt x="10276" y="162488"/>
                  </a:moveTo>
                  <a:lnTo>
                    <a:pt x="8390" y="162488"/>
                  </a:lnTo>
                  <a:lnTo>
                    <a:pt x="2639" y="160357"/>
                  </a:lnTo>
                  <a:lnTo>
                    <a:pt x="0" y="155441"/>
                  </a:lnTo>
                  <a:lnTo>
                    <a:pt x="860" y="149960"/>
                  </a:lnTo>
                  <a:lnTo>
                    <a:pt x="5609" y="146131"/>
                  </a:lnTo>
                  <a:lnTo>
                    <a:pt x="431039" y="565"/>
                  </a:lnTo>
                  <a:lnTo>
                    <a:pt x="432124" y="188"/>
                  </a:lnTo>
                  <a:lnTo>
                    <a:pt x="433208" y="0"/>
                  </a:lnTo>
                  <a:lnTo>
                    <a:pt x="434198" y="0"/>
                  </a:lnTo>
                  <a:lnTo>
                    <a:pt x="439506" y="2099"/>
                  </a:lnTo>
                  <a:lnTo>
                    <a:pt x="442158" y="6970"/>
                  </a:lnTo>
                  <a:lnTo>
                    <a:pt x="441443" y="12469"/>
                  </a:lnTo>
                  <a:lnTo>
                    <a:pt x="436649" y="16451"/>
                  </a:lnTo>
                  <a:lnTo>
                    <a:pt x="11219" y="162017"/>
                  </a:lnTo>
                  <a:lnTo>
                    <a:pt x="10276" y="162488"/>
                  </a:lnTo>
                  <a:close/>
                </a:path>
              </a:pathLst>
            </a:custGeom>
            <a:solidFill>
              <a:srgbClr val="000000"/>
            </a:solidFill>
          </p:spPr>
          <p:txBody>
            <a:bodyPr wrap="square" lIns="0" tIns="0" rIns="0" bIns="0" rtlCol="0"/>
            <a:lstStyle/>
            <a:p>
              <a:endParaRPr/>
            </a:p>
          </p:txBody>
        </p:sp>
        <p:pic>
          <p:nvPicPr>
            <p:cNvPr id="40" name="object 40"/>
            <p:cNvPicPr/>
            <p:nvPr/>
          </p:nvPicPr>
          <p:blipFill>
            <a:blip r:embed="rId15" cstate="print"/>
            <a:stretch>
              <a:fillRect/>
            </a:stretch>
          </p:blipFill>
          <p:spPr>
            <a:xfrm>
              <a:off x="598833" y="398697"/>
              <a:ext cx="378001" cy="230317"/>
            </a:xfrm>
            <a:prstGeom prst="rect">
              <a:avLst/>
            </a:prstGeom>
          </p:spPr>
        </p:pic>
        <p:pic>
          <p:nvPicPr>
            <p:cNvPr id="41" name="object 41"/>
            <p:cNvPicPr/>
            <p:nvPr/>
          </p:nvPicPr>
          <p:blipFill>
            <a:blip r:embed="rId16" cstate="print"/>
            <a:stretch>
              <a:fillRect/>
            </a:stretch>
          </p:blipFill>
          <p:spPr>
            <a:xfrm>
              <a:off x="2604" y="4087181"/>
              <a:ext cx="1476344" cy="1056318"/>
            </a:xfrm>
            <a:prstGeom prst="rect">
              <a:avLst/>
            </a:prstGeom>
          </p:spPr>
        </p:pic>
        <p:pic>
          <p:nvPicPr>
            <p:cNvPr id="42" name="object 42"/>
            <p:cNvPicPr/>
            <p:nvPr/>
          </p:nvPicPr>
          <p:blipFill>
            <a:blip r:embed="rId17" cstate="print"/>
            <a:stretch>
              <a:fillRect/>
            </a:stretch>
          </p:blipFill>
          <p:spPr>
            <a:xfrm>
              <a:off x="2604" y="4142329"/>
              <a:ext cx="1421798" cy="1018218"/>
            </a:xfrm>
            <a:prstGeom prst="rect">
              <a:avLst/>
            </a:prstGeom>
          </p:spPr>
        </p:pic>
        <p:pic>
          <p:nvPicPr>
            <p:cNvPr id="43" name="object 43"/>
            <p:cNvPicPr/>
            <p:nvPr/>
          </p:nvPicPr>
          <p:blipFill>
            <a:blip r:embed="rId18" cstate="print"/>
            <a:stretch>
              <a:fillRect/>
            </a:stretch>
          </p:blipFill>
          <p:spPr>
            <a:xfrm>
              <a:off x="5066175" y="1444400"/>
              <a:ext cx="3342750" cy="1914525"/>
            </a:xfrm>
            <a:prstGeom prst="rect">
              <a:avLst/>
            </a:prstGeom>
          </p:spPr>
        </p:pic>
        <p:pic>
          <p:nvPicPr>
            <p:cNvPr id="44" name="object 44"/>
            <p:cNvPicPr/>
            <p:nvPr/>
          </p:nvPicPr>
          <p:blipFill>
            <a:blip r:embed="rId19" cstate="print"/>
            <a:stretch>
              <a:fillRect/>
            </a:stretch>
          </p:blipFill>
          <p:spPr>
            <a:xfrm>
              <a:off x="5151900" y="1511075"/>
              <a:ext cx="3171299" cy="1743074"/>
            </a:xfrm>
            <a:prstGeom prst="rect">
              <a:avLst/>
            </a:prstGeom>
          </p:spPr>
        </p:pic>
        <p:sp>
          <p:nvSpPr>
            <p:cNvPr id="45" name="object 45"/>
            <p:cNvSpPr/>
            <p:nvPr/>
          </p:nvSpPr>
          <p:spPr>
            <a:xfrm>
              <a:off x="5137612" y="1496787"/>
              <a:ext cx="3200400" cy="1771650"/>
            </a:xfrm>
            <a:custGeom>
              <a:avLst/>
              <a:gdLst/>
              <a:ahLst/>
              <a:cxnLst/>
              <a:rect l="l" t="t" r="r" b="b"/>
              <a:pathLst>
                <a:path w="3200400" h="1771650">
                  <a:moveTo>
                    <a:pt x="0" y="0"/>
                  </a:moveTo>
                  <a:lnTo>
                    <a:pt x="3199874" y="0"/>
                  </a:lnTo>
                  <a:lnTo>
                    <a:pt x="3199874" y="1771649"/>
                  </a:lnTo>
                  <a:lnTo>
                    <a:pt x="0" y="1771649"/>
                  </a:lnTo>
                  <a:lnTo>
                    <a:pt x="0" y="0"/>
                  </a:lnTo>
                  <a:close/>
                </a:path>
              </a:pathLst>
            </a:custGeom>
            <a:ln w="28574">
              <a:solidFill>
                <a:srgbClr val="000000"/>
              </a:solidFill>
            </a:ln>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6260" y="769920"/>
            <a:ext cx="2871340" cy="551433"/>
          </a:xfrm>
          <a:prstGeom prst="rect">
            <a:avLst/>
          </a:prstGeom>
        </p:spPr>
        <p:txBody>
          <a:bodyPr vert="horz" wrap="square" lIns="0" tIns="12700" rIns="0" bIns="0" rtlCol="0">
            <a:spAutoFit/>
          </a:bodyPr>
          <a:lstStyle/>
          <a:p>
            <a:pPr marL="12700">
              <a:lnSpc>
                <a:spcPct val="100000"/>
              </a:lnSpc>
              <a:spcBef>
                <a:spcPts val="100"/>
              </a:spcBef>
            </a:pPr>
            <a:r>
              <a:rPr sz="3500" b="1" spc="-415" dirty="0">
                <a:solidFill>
                  <a:srgbClr val="000000"/>
                </a:solidFill>
                <a:latin typeface="Ravie" panose="04040805050809020602" pitchFamily="82" charset="0"/>
                <a:cs typeface="Tahoma"/>
              </a:rPr>
              <a:t>Objective</a:t>
            </a:r>
            <a:endParaRPr sz="3500" dirty="0">
              <a:latin typeface="Ravie" panose="04040805050809020602" pitchFamily="82" charset="0"/>
              <a:cs typeface="Tahoma"/>
            </a:endParaRPr>
          </a:p>
        </p:txBody>
      </p:sp>
      <p:sp>
        <p:nvSpPr>
          <p:cNvPr id="3" name="object 3"/>
          <p:cNvSpPr txBox="1"/>
          <p:nvPr/>
        </p:nvSpPr>
        <p:spPr>
          <a:xfrm>
            <a:off x="786250" y="1453433"/>
            <a:ext cx="3463925" cy="2724785"/>
          </a:xfrm>
          <a:prstGeom prst="rect">
            <a:avLst/>
          </a:prstGeom>
        </p:spPr>
        <p:txBody>
          <a:bodyPr vert="horz" wrap="square" lIns="0" tIns="12700" rIns="0" bIns="0" rtlCol="0">
            <a:spAutoFit/>
          </a:bodyPr>
          <a:lstStyle/>
          <a:p>
            <a:pPr marL="12700" marR="5080">
              <a:lnSpc>
                <a:spcPct val="114999"/>
              </a:lnSpc>
              <a:spcBef>
                <a:spcPts val="100"/>
              </a:spcBef>
            </a:pPr>
            <a:r>
              <a:rPr sz="1400" spc="10" dirty="0">
                <a:latin typeface="Tahoma"/>
                <a:cs typeface="Tahoma"/>
              </a:rPr>
              <a:t>The objective</a:t>
            </a:r>
            <a:r>
              <a:rPr sz="1400" spc="15" dirty="0">
                <a:latin typeface="Tahoma"/>
                <a:cs typeface="Tahoma"/>
              </a:rPr>
              <a:t> </a:t>
            </a:r>
            <a:r>
              <a:rPr sz="1400" spc="90" dirty="0">
                <a:latin typeface="Tahoma"/>
                <a:cs typeface="Tahoma"/>
              </a:rPr>
              <a:t>of</a:t>
            </a:r>
            <a:r>
              <a:rPr sz="1400" spc="15" dirty="0">
                <a:latin typeface="Tahoma"/>
                <a:cs typeface="Tahoma"/>
              </a:rPr>
              <a:t> </a:t>
            </a:r>
            <a:r>
              <a:rPr sz="1400" spc="10" dirty="0">
                <a:latin typeface="Tahoma"/>
                <a:cs typeface="Tahoma"/>
              </a:rPr>
              <a:t>this</a:t>
            </a:r>
            <a:r>
              <a:rPr sz="1400" spc="15" dirty="0">
                <a:latin typeface="Tahoma"/>
                <a:cs typeface="Tahoma"/>
              </a:rPr>
              <a:t> </a:t>
            </a:r>
            <a:r>
              <a:rPr sz="1400" spc="50" dirty="0">
                <a:latin typeface="Tahoma"/>
                <a:cs typeface="Tahoma"/>
              </a:rPr>
              <a:t>project</a:t>
            </a:r>
            <a:r>
              <a:rPr sz="1400" spc="15" dirty="0">
                <a:latin typeface="Tahoma"/>
                <a:cs typeface="Tahoma"/>
              </a:rPr>
              <a:t> </a:t>
            </a:r>
            <a:r>
              <a:rPr sz="1400" spc="10" dirty="0">
                <a:latin typeface="Tahoma"/>
                <a:cs typeface="Tahoma"/>
              </a:rPr>
              <a:t>is </a:t>
            </a:r>
            <a:r>
              <a:rPr sz="1400" spc="60" dirty="0">
                <a:latin typeface="Tahoma"/>
                <a:cs typeface="Tahoma"/>
              </a:rPr>
              <a:t>to</a:t>
            </a:r>
            <a:r>
              <a:rPr sz="1400" spc="15" dirty="0">
                <a:latin typeface="Tahoma"/>
                <a:cs typeface="Tahoma"/>
              </a:rPr>
              <a:t> </a:t>
            </a:r>
            <a:r>
              <a:rPr sz="1400" spc="45" dirty="0">
                <a:latin typeface="Tahoma"/>
                <a:cs typeface="Tahoma"/>
              </a:rPr>
              <a:t>develop </a:t>
            </a:r>
            <a:r>
              <a:rPr sz="1400" spc="75" dirty="0">
                <a:latin typeface="Tahoma"/>
                <a:cs typeface="Tahoma"/>
              </a:rPr>
              <a:t>an</a:t>
            </a:r>
            <a:r>
              <a:rPr sz="1400" spc="35" dirty="0">
                <a:latin typeface="Tahoma"/>
                <a:cs typeface="Tahoma"/>
              </a:rPr>
              <a:t> </a:t>
            </a:r>
            <a:r>
              <a:rPr sz="1400" dirty="0">
                <a:latin typeface="Tahoma"/>
                <a:cs typeface="Tahoma"/>
              </a:rPr>
              <a:t>AI-based</a:t>
            </a:r>
            <a:r>
              <a:rPr sz="1400" spc="35" dirty="0">
                <a:latin typeface="Tahoma"/>
                <a:cs typeface="Tahoma"/>
              </a:rPr>
              <a:t> </a:t>
            </a:r>
            <a:r>
              <a:rPr sz="1400" spc="50" dirty="0">
                <a:latin typeface="Tahoma"/>
                <a:cs typeface="Tahoma"/>
              </a:rPr>
              <a:t>calorie</a:t>
            </a:r>
            <a:r>
              <a:rPr sz="1400" spc="35" dirty="0">
                <a:latin typeface="Tahoma"/>
                <a:cs typeface="Tahoma"/>
              </a:rPr>
              <a:t> </a:t>
            </a:r>
            <a:r>
              <a:rPr sz="1400" spc="55" dirty="0">
                <a:latin typeface="Tahoma"/>
                <a:cs typeface="Tahoma"/>
              </a:rPr>
              <a:t>counter</a:t>
            </a:r>
            <a:r>
              <a:rPr sz="1400" spc="35" dirty="0">
                <a:latin typeface="Tahoma"/>
                <a:cs typeface="Tahoma"/>
              </a:rPr>
              <a:t> </a:t>
            </a:r>
            <a:r>
              <a:rPr sz="1400" spc="30" dirty="0">
                <a:latin typeface="Tahoma"/>
                <a:cs typeface="Tahoma"/>
              </a:rPr>
              <a:t>that </a:t>
            </a:r>
            <a:r>
              <a:rPr sz="1400" spc="50" dirty="0">
                <a:latin typeface="Tahoma"/>
                <a:cs typeface="Tahoma"/>
              </a:rPr>
              <a:t>leverages</a:t>
            </a:r>
            <a:r>
              <a:rPr sz="1400" spc="-35" dirty="0">
                <a:latin typeface="Tahoma"/>
                <a:cs typeface="Tahoma"/>
              </a:rPr>
              <a:t> </a:t>
            </a:r>
            <a:r>
              <a:rPr sz="1400" spc="75" dirty="0">
                <a:latin typeface="Tahoma"/>
                <a:cs typeface="Tahoma"/>
              </a:rPr>
              <a:t>advanced</a:t>
            </a:r>
            <a:r>
              <a:rPr sz="1400" spc="-30" dirty="0">
                <a:latin typeface="Tahoma"/>
                <a:cs typeface="Tahoma"/>
              </a:rPr>
              <a:t> </a:t>
            </a:r>
            <a:r>
              <a:rPr sz="1400" spc="55" dirty="0">
                <a:latin typeface="Tahoma"/>
                <a:cs typeface="Tahoma"/>
              </a:rPr>
              <a:t>machine</a:t>
            </a:r>
            <a:r>
              <a:rPr sz="1400" spc="-30" dirty="0">
                <a:latin typeface="Tahoma"/>
                <a:cs typeface="Tahoma"/>
              </a:rPr>
              <a:t> </a:t>
            </a:r>
            <a:r>
              <a:rPr sz="1400" spc="40" dirty="0">
                <a:latin typeface="Tahoma"/>
                <a:cs typeface="Tahoma"/>
              </a:rPr>
              <a:t>learning </a:t>
            </a:r>
            <a:r>
              <a:rPr sz="1400" spc="75" dirty="0">
                <a:latin typeface="Tahoma"/>
                <a:cs typeface="Tahoma"/>
              </a:rPr>
              <a:t>and</a:t>
            </a:r>
            <a:r>
              <a:rPr sz="1400" spc="50" dirty="0">
                <a:latin typeface="Tahoma"/>
                <a:cs typeface="Tahoma"/>
              </a:rPr>
              <a:t> </a:t>
            </a:r>
            <a:r>
              <a:rPr sz="1400" spc="65" dirty="0">
                <a:latin typeface="Tahoma"/>
                <a:cs typeface="Tahoma"/>
              </a:rPr>
              <a:t>computer</a:t>
            </a:r>
            <a:r>
              <a:rPr sz="1400" spc="50" dirty="0">
                <a:latin typeface="Tahoma"/>
                <a:cs typeface="Tahoma"/>
              </a:rPr>
              <a:t> </a:t>
            </a:r>
            <a:r>
              <a:rPr sz="1400" spc="10" dirty="0">
                <a:latin typeface="Tahoma"/>
                <a:cs typeface="Tahoma"/>
              </a:rPr>
              <a:t>vision</a:t>
            </a:r>
            <a:r>
              <a:rPr sz="1400" spc="55" dirty="0">
                <a:latin typeface="Tahoma"/>
                <a:cs typeface="Tahoma"/>
              </a:rPr>
              <a:t> </a:t>
            </a:r>
            <a:r>
              <a:rPr sz="1400" spc="10" dirty="0">
                <a:latin typeface="Tahoma"/>
                <a:cs typeface="Tahoma"/>
              </a:rPr>
              <a:t>techniques</a:t>
            </a:r>
            <a:r>
              <a:rPr sz="1400" spc="50" dirty="0">
                <a:latin typeface="Tahoma"/>
                <a:cs typeface="Tahoma"/>
              </a:rPr>
              <a:t> </a:t>
            </a:r>
            <a:r>
              <a:rPr sz="1400" spc="35" dirty="0">
                <a:latin typeface="Tahoma"/>
                <a:cs typeface="Tahoma"/>
              </a:rPr>
              <a:t>to </a:t>
            </a:r>
            <a:r>
              <a:rPr sz="1400" spc="65" dirty="0">
                <a:latin typeface="Tahoma"/>
                <a:cs typeface="Tahoma"/>
              </a:rPr>
              <a:t>accurately</a:t>
            </a:r>
            <a:r>
              <a:rPr sz="1400" spc="10" dirty="0">
                <a:latin typeface="Tahoma"/>
                <a:cs typeface="Tahoma"/>
              </a:rPr>
              <a:t> </a:t>
            </a:r>
            <a:r>
              <a:rPr sz="1400" spc="45" dirty="0">
                <a:latin typeface="Tahoma"/>
                <a:cs typeface="Tahoma"/>
              </a:rPr>
              <a:t>recognize</a:t>
            </a:r>
            <a:r>
              <a:rPr sz="1400" spc="15" dirty="0">
                <a:latin typeface="Tahoma"/>
                <a:cs typeface="Tahoma"/>
              </a:rPr>
              <a:t> </a:t>
            </a:r>
            <a:r>
              <a:rPr sz="1400" spc="70" dirty="0">
                <a:latin typeface="Tahoma"/>
                <a:cs typeface="Tahoma"/>
              </a:rPr>
              <a:t>food</a:t>
            </a:r>
            <a:r>
              <a:rPr sz="1400" spc="10" dirty="0">
                <a:latin typeface="Tahoma"/>
                <a:cs typeface="Tahoma"/>
              </a:rPr>
              <a:t> </a:t>
            </a:r>
            <a:r>
              <a:rPr sz="1400" dirty="0">
                <a:latin typeface="Tahoma"/>
                <a:cs typeface="Tahoma"/>
              </a:rPr>
              <a:t>items</a:t>
            </a:r>
            <a:r>
              <a:rPr sz="1400" spc="15" dirty="0">
                <a:latin typeface="Tahoma"/>
                <a:cs typeface="Tahoma"/>
              </a:rPr>
              <a:t> </a:t>
            </a:r>
            <a:r>
              <a:rPr sz="1400" spc="55" dirty="0">
                <a:latin typeface="Tahoma"/>
                <a:cs typeface="Tahoma"/>
              </a:rPr>
              <a:t>from </a:t>
            </a:r>
            <a:r>
              <a:rPr sz="1400" spc="60" dirty="0">
                <a:latin typeface="Tahoma"/>
                <a:cs typeface="Tahoma"/>
              </a:rPr>
              <a:t>images</a:t>
            </a:r>
            <a:r>
              <a:rPr sz="1400" spc="-10" dirty="0">
                <a:latin typeface="Tahoma"/>
                <a:cs typeface="Tahoma"/>
              </a:rPr>
              <a:t> </a:t>
            </a:r>
            <a:r>
              <a:rPr sz="1400" spc="75" dirty="0">
                <a:latin typeface="Tahoma"/>
                <a:cs typeface="Tahoma"/>
              </a:rPr>
              <a:t>and</a:t>
            </a:r>
            <a:r>
              <a:rPr sz="1400" spc="-5" dirty="0">
                <a:latin typeface="Tahoma"/>
                <a:cs typeface="Tahoma"/>
              </a:rPr>
              <a:t> </a:t>
            </a:r>
            <a:r>
              <a:rPr sz="1400" spc="55" dirty="0">
                <a:latin typeface="Tahoma"/>
                <a:cs typeface="Tahoma"/>
              </a:rPr>
              <a:t>estimate</a:t>
            </a:r>
            <a:r>
              <a:rPr sz="1400" spc="-5" dirty="0">
                <a:latin typeface="Tahoma"/>
                <a:cs typeface="Tahoma"/>
              </a:rPr>
              <a:t> </a:t>
            </a:r>
            <a:r>
              <a:rPr sz="1400" dirty="0">
                <a:latin typeface="Tahoma"/>
                <a:cs typeface="Tahoma"/>
              </a:rPr>
              <a:t>their</a:t>
            </a:r>
            <a:r>
              <a:rPr sz="1400" spc="-10" dirty="0">
                <a:latin typeface="Tahoma"/>
                <a:cs typeface="Tahoma"/>
              </a:rPr>
              <a:t> </a:t>
            </a:r>
            <a:r>
              <a:rPr sz="1400" spc="40" dirty="0">
                <a:latin typeface="Tahoma"/>
                <a:cs typeface="Tahoma"/>
              </a:rPr>
              <a:t>calorie </a:t>
            </a:r>
            <a:r>
              <a:rPr sz="1400" dirty="0">
                <a:latin typeface="Tahoma"/>
                <a:cs typeface="Tahoma"/>
              </a:rPr>
              <a:t>content.</a:t>
            </a:r>
            <a:r>
              <a:rPr sz="1400" spc="5" dirty="0">
                <a:latin typeface="Tahoma"/>
                <a:cs typeface="Tahoma"/>
              </a:rPr>
              <a:t> </a:t>
            </a:r>
            <a:r>
              <a:rPr sz="1400" dirty="0">
                <a:latin typeface="Tahoma"/>
                <a:cs typeface="Tahoma"/>
              </a:rPr>
              <a:t>The</a:t>
            </a:r>
            <a:r>
              <a:rPr sz="1400" spc="10" dirty="0">
                <a:latin typeface="Tahoma"/>
                <a:cs typeface="Tahoma"/>
              </a:rPr>
              <a:t> </a:t>
            </a:r>
            <a:r>
              <a:rPr sz="1400" spc="55" dirty="0">
                <a:latin typeface="Tahoma"/>
                <a:cs typeface="Tahoma"/>
              </a:rPr>
              <a:t>system</a:t>
            </a:r>
            <a:r>
              <a:rPr sz="1400" spc="10" dirty="0">
                <a:latin typeface="Tahoma"/>
                <a:cs typeface="Tahoma"/>
              </a:rPr>
              <a:t> </a:t>
            </a:r>
            <a:r>
              <a:rPr sz="1400" spc="55" dirty="0">
                <a:latin typeface="Tahoma"/>
                <a:cs typeface="Tahoma"/>
              </a:rPr>
              <a:t>aims</a:t>
            </a:r>
            <a:r>
              <a:rPr sz="1400" spc="10" dirty="0">
                <a:latin typeface="Tahoma"/>
                <a:cs typeface="Tahoma"/>
              </a:rPr>
              <a:t> </a:t>
            </a:r>
            <a:r>
              <a:rPr sz="1400" spc="60" dirty="0">
                <a:latin typeface="Tahoma"/>
                <a:cs typeface="Tahoma"/>
              </a:rPr>
              <a:t>to</a:t>
            </a:r>
            <a:r>
              <a:rPr sz="1400" spc="5" dirty="0">
                <a:latin typeface="Tahoma"/>
                <a:cs typeface="Tahoma"/>
              </a:rPr>
              <a:t> </a:t>
            </a:r>
            <a:r>
              <a:rPr sz="1400" spc="50" dirty="0">
                <a:latin typeface="Tahoma"/>
                <a:cs typeface="Tahoma"/>
              </a:rPr>
              <a:t>provide</a:t>
            </a:r>
            <a:r>
              <a:rPr sz="1400" spc="10" dirty="0">
                <a:latin typeface="Tahoma"/>
                <a:cs typeface="Tahoma"/>
              </a:rPr>
              <a:t> </a:t>
            </a:r>
            <a:r>
              <a:rPr sz="1400" spc="65" dirty="0">
                <a:latin typeface="Tahoma"/>
                <a:cs typeface="Tahoma"/>
              </a:rPr>
              <a:t>a </a:t>
            </a:r>
            <a:r>
              <a:rPr sz="1400" spc="55" dirty="0">
                <a:latin typeface="Tahoma"/>
                <a:cs typeface="Tahoma"/>
              </a:rPr>
              <a:t>seamless</a:t>
            </a:r>
            <a:r>
              <a:rPr sz="1400" spc="125" dirty="0">
                <a:latin typeface="Tahoma"/>
                <a:cs typeface="Tahoma"/>
              </a:rPr>
              <a:t> </a:t>
            </a:r>
            <a:r>
              <a:rPr sz="1400" dirty="0">
                <a:latin typeface="Tahoma"/>
                <a:cs typeface="Tahoma"/>
              </a:rPr>
              <a:t>user</a:t>
            </a:r>
            <a:r>
              <a:rPr sz="1400" spc="130" dirty="0">
                <a:latin typeface="Tahoma"/>
                <a:cs typeface="Tahoma"/>
              </a:rPr>
              <a:t> </a:t>
            </a:r>
            <a:r>
              <a:rPr sz="1400" dirty="0">
                <a:latin typeface="Tahoma"/>
                <a:cs typeface="Tahoma"/>
              </a:rPr>
              <a:t>experience,</a:t>
            </a:r>
            <a:r>
              <a:rPr sz="1400" spc="130" dirty="0">
                <a:latin typeface="Tahoma"/>
                <a:cs typeface="Tahoma"/>
              </a:rPr>
              <a:t> </a:t>
            </a:r>
            <a:r>
              <a:rPr sz="1400" spc="40" dirty="0">
                <a:latin typeface="Tahoma"/>
                <a:cs typeface="Tahoma"/>
              </a:rPr>
              <a:t>enabling </a:t>
            </a:r>
            <a:r>
              <a:rPr sz="1400" spc="10" dirty="0">
                <a:latin typeface="Tahoma"/>
                <a:cs typeface="Tahoma"/>
              </a:rPr>
              <a:t>individuals</a:t>
            </a:r>
            <a:r>
              <a:rPr sz="1400" spc="20" dirty="0">
                <a:latin typeface="Tahoma"/>
                <a:cs typeface="Tahoma"/>
              </a:rPr>
              <a:t> </a:t>
            </a:r>
            <a:r>
              <a:rPr sz="1400" spc="60" dirty="0">
                <a:latin typeface="Tahoma"/>
                <a:cs typeface="Tahoma"/>
              </a:rPr>
              <a:t>to</a:t>
            </a:r>
            <a:r>
              <a:rPr sz="1400" spc="30" dirty="0">
                <a:latin typeface="Tahoma"/>
                <a:cs typeface="Tahoma"/>
              </a:rPr>
              <a:t> </a:t>
            </a:r>
            <a:r>
              <a:rPr sz="1400" spc="75" dirty="0">
                <a:latin typeface="Tahoma"/>
                <a:cs typeface="Tahoma"/>
              </a:rPr>
              <a:t>make</a:t>
            </a:r>
            <a:r>
              <a:rPr sz="1400" spc="30" dirty="0">
                <a:latin typeface="Tahoma"/>
                <a:cs typeface="Tahoma"/>
              </a:rPr>
              <a:t> </a:t>
            </a:r>
            <a:r>
              <a:rPr sz="1400" spc="55" dirty="0">
                <a:latin typeface="Tahoma"/>
                <a:cs typeface="Tahoma"/>
              </a:rPr>
              <a:t>informed</a:t>
            </a:r>
            <a:r>
              <a:rPr sz="1400" spc="30" dirty="0">
                <a:latin typeface="Tahoma"/>
                <a:cs typeface="Tahoma"/>
              </a:rPr>
              <a:t> </a:t>
            </a:r>
            <a:r>
              <a:rPr sz="1400" spc="55" dirty="0">
                <a:latin typeface="Tahoma"/>
                <a:cs typeface="Tahoma"/>
              </a:rPr>
              <a:t>dietary </a:t>
            </a:r>
            <a:r>
              <a:rPr sz="1400" spc="50" dirty="0">
                <a:latin typeface="Tahoma"/>
                <a:cs typeface="Tahoma"/>
              </a:rPr>
              <a:t>choices</a:t>
            </a:r>
            <a:r>
              <a:rPr sz="1400" spc="-10" dirty="0">
                <a:latin typeface="Tahoma"/>
                <a:cs typeface="Tahoma"/>
              </a:rPr>
              <a:t> </a:t>
            </a:r>
            <a:r>
              <a:rPr sz="1400" spc="75" dirty="0">
                <a:latin typeface="Tahoma"/>
                <a:cs typeface="Tahoma"/>
              </a:rPr>
              <a:t>and</a:t>
            </a:r>
            <a:r>
              <a:rPr sz="1400" spc="-5" dirty="0">
                <a:latin typeface="Tahoma"/>
                <a:cs typeface="Tahoma"/>
              </a:rPr>
              <a:t> </a:t>
            </a:r>
            <a:r>
              <a:rPr sz="1400" spc="80" dirty="0">
                <a:latin typeface="Tahoma"/>
                <a:cs typeface="Tahoma"/>
              </a:rPr>
              <a:t>manage</a:t>
            </a:r>
            <a:r>
              <a:rPr sz="1400" spc="-5" dirty="0">
                <a:latin typeface="Tahoma"/>
                <a:cs typeface="Tahoma"/>
              </a:rPr>
              <a:t> </a:t>
            </a:r>
            <a:r>
              <a:rPr sz="1400" dirty="0">
                <a:latin typeface="Tahoma"/>
                <a:cs typeface="Tahoma"/>
              </a:rPr>
              <a:t>their</a:t>
            </a:r>
            <a:r>
              <a:rPr sz="1400" spc="-10" dirty="0">
                <a:latin typeface="Tahoma"/>
                <a:cs typeface="Tahoma"/>
              </a:rPr>
              <a:t> health effectively.</a:t>
            </a:r>
            <a:endParaRPr sz="1400" dirty="0">
              <a:latin typeface="Tahoma"/>
              <a:cs typeface="Tahoma"/>
            </a:endParaRPr>
          </a:p>
        </p:txBody>
      </p:sp>
      <p:grpSp>
        <p:nvGrpSpPr>
          <p:cNvPr id="4" name="object 4"/>
          <p:cNvGrpSpPr/>
          <p:nvPr/>
        </p:nvGrpSpPr>
        <p:grpSpPr>
          <a:xfrm>
            <a:off x="295271" y="1131061"/>
            <a:ext cx="570230" cy="563245"/>
            <a:chOff x="348189" y="1198200"/>
            <a:chExt cx="570230" cy="563245"/>
          </a:xfrm>
        </p:grpSpPr>
        <p:pic>
          <p:nvPicPr>
            <p:cNvPr id="5" name="object 5"/>
            <p:cNvPicPr/>
            <p:nvPr/>
          </p:nvPicPr>
          <p:blipFill>
            <a:blip r:embed="rId2" cstate="print"/>
            <a:stretch>
              <a:fillRect/>
            </a:stretch>
          </p:blipFill>
          <p:spPr>
            <a:xfrm>
              <a:off x="348189" y="1198200"/>
              <a:ext cx="569981" cy="563014"/>
            </a:xfrm>
            <a:prstGeom prst="rect">
              <a:avLst/>
            </a:prstGeom>
          </p:spPr>
        </p:pic>
        <p:sp>
          <p:nvSpPr>
            <p:cNvPr id="6" name="object 6"/>
            <p:cNvSpPr/>
            <p:nvPr/>
          </p:nvSpPr>
          <p:spPr>
            <a:xfrm>
              <a:off x="419701" y="1250932"/>
              <a:ext cx="427355" cy="419734"/>
            </a:xfrm>
            <a:custGeom>
              <a:avLst/>
              <a:gdLst/>
              <a:ahLst/>
              <a:cxnLst/>
              <a:rect l="l" t="t" r="r" b="b"/>
              <a:pathLst>
                <a:path w="427355" h="419735">
                  <a:moveTo>
                    <a:pt x="201738" y="419456"/>
                  </a:moveTo>
                  <a:lnTo>
                    <a:pt x="158600" y="417142"/>
                  </a:lnTo>
                  <a:lnTo>
                    <a:pt x="116930" y="405148"/>
                  </a:lnTo>
                  <a:lnTo>
                    <a:pt x="78524" y="383619"/>
                  </a:lnTo>
                  <a:lnTo>
                    <a:pt x="45177" y="352702"/>
                  </a:lnTo>
                  <a:lnTo>
                    <a:pt x="20770" y="316221"/>
                  </a:lnTo>
                  <a:lnTo>
                    <a:pt x="5753" y="276460"/>
                  </a:lnTo>
                  <a:lnTo>
                    <a:pt x="0" y="235024"/>
                  </a:lnTo>
                  <a:lnTo>
                    <a:pt x="3384" y="193517"/>
                  </a:lnTo>
                  <a:lnTo>
                    <a:pt x="15779" y="153543"/>
                  </a:lnTo>
                  <a:lnTo>
                    <a:pt x="37059" y="116708"/>
                  </a:lnTo>
                  <a:lnTo>
                    <a:pt x="67098" y="84616"/>
                  </a:lnTo>
                  <a:lnTo>
                    <a:pt x="67485" y="84160"/>
                  </a:lnTo>
                  <a:lnTo>
                    <a:pt x="68047" y="83603"/>
                  </a:lnTo>
                  <a:lnTo>
                    <a:pt x="113468" y="45159"/>
                  </a:lnTo>
                  <a:lnTo>
                    <a:pt x="113643" y="45059"/>
                  </a:lnTo>
                  <a:lnTo>
                    <a:pt x="113388" y="45020"/>
                  </a:lnTo>
                  <a:lnTo>
                    <a:pt x="182405" y="7534"/>
                  </a:lnTo>
                  <a:lnTo>
                    <a:pt x="225185" y="0"/>
                  </a:lnTo>
                  <a:lnTo>
                    <a:pt x="268286" y="2285"/>
                  </a:lnTo>
                  <a:lnTo>
                    <a:pt x="309927" y="14244"/>
                  </a:lnTo>
                  <a:lnTo>
                    <a:pt x="348327" y="35729"/>
                  </a:lnTo>
                  <a:lnTo>
                    <a:pt x="381708" y="66593"/>
                  </a:lnTo>
                  <a:lnTo>
                    <a:pt x="406133" y="103077"/>
                  </a:lnTo>
                  <a:lnTo>
                    <a:pt x="421172" y="142858"/>
                  </a:lnTo>
                  <a:lnTo>
                    <a:pt x="426954" y="184323"/>
                  </a:lnTo>
                  <a:lnTo>
                    <a:pt x="423606" y="225858"/>
                  </a:lnTo>
                  <a:lnTo>
                    <a:pt x="411256" y="265851"/>
                  </a:lnTo>
                  <a:lnTo>
                    <a:pt x="390033" y="302687"/>
                  </a:lnTo>
                  <a:lnTo>
                    <a:pt x="360063" y="334753"/>
                  </a:lnTo>
                  <a:lnTo>
                    <a:pt x="359888" y="334853"/>
                  </a:lnTo>
                  <a:lnTo>
                    <a:pt x="320282" y="368639"/>
                  </a:lnTo>
                  <a:lnTo>
                    <a:pt x="318685" y="369979"/>
                  </a:lnTo>
                  <a:lnTo>
                    <a:pt x="317074" y="371374"/>
                  </a:lnTo>
                  <a:lnTo>
                    <a:pt x="315443" y="372734"/>
                  </a:lnTo>
                  <a:lnTo>
                    <a:pt x="314741" y="373371"/>
                  </a:lnTo>
                  <a:lnTo>
                    <a:pt x="314160" y="373893"/>
                  </a:lnTo>
                  <a:lnTo>
                    <a:pt x="313459" y="374530"/>
                  </a:lnTo>
                  <a:lnTo>
                    <a:pt x="244545" y="411941"/>
                  </a:lnTo>
                  <a:lnTo>
                    <a:pt x="201738" y="419456"/>
                  </a:lnTo>
                  <a:close/>
                </a:path>
              </a:pathLst>
            </a:custGeom>
            <a:solidFill>
              <a:srgbClr val="FFFFFF"/>
            </a:solidFill>
          </p:spPr>
          <p:txBody>
            <a:bodyPr wrap="square" lIns="0" tIns="0" rIns="0" bIns="0" rtlCol="0"/>
            <a:lstStyle/>
            <a:p>
              <a:endParaRPr/>
            </a:p>
          </p:txBody>
        </p:sp>
        <p:sp>
          <p:nvSpPr>
            <p:cNvPr id="7" name="object 7"/>
            <p:cNvSpPr/>
            <p:nvPr/>
          </p:nvSpPr>
          <p:spPr>
            <a:xfrm>
              <a:off x="419701" y="1250932"/>
              <a:ext cx="427355" cy="419734"/>
            </a:xfrm>
            <a:custGeom>
              <a:avLst/>
              <a:gdLst/>
              <a:ahLst/>
              <a:cxnLst/>
              <a:rect l="l" t="t" r="r" b="b"/>
              <a:pathLst>
                <a:path w="427355" h="419735">
                  <a:moveTo>
                    <a:pt x="141724" y="25037"/>
                  </a:moveTo>
                  <a:lnTo>
                    <a:pt x="134397" y="29487"/>
                  </a:lnTo>
                  <a:lnTo>
                    <a:pt x="127221" y="34298"/>
                  </a:lnTo>
                  <a:lnTo>
                    <a:pt x="120213" y="39474"/>
                  </a:lnTo>
                  <a:lnTo>
                    <a:pt x="113388" y="45020"/>
                  </a:lnTo>
                  <a:lnTo>
                    <a:pt x="113643" y="45059"/>
                  </a:lnTo>
                  <a:lnTo>
                    <a:pt x="113468" y="45159"/>
                  </a:lnTo>
                  <a:lnTo>
                    <a:pt x="68047" y="83603"/>
                  </a:lnTo>
                  <a:lnTo>
                    <a:pt x="67485" y="84160"/>
                  </a:lnTo>
                  <a:lnTo>
                    <a:pt x="67098" y="84616"/>
                  </a:lnTo>
                  <a:lnTo>
                    <a:pt x="37059" y="116708"/>
                  </a:lnTo>
                  <a:lnTo>
                    <a:pt x="15779" y="153543"/>
                  </a:lnTo>
                  <a:lnTo>
                    <a:pt x="3384" y="193517"/>
                  </a:lnTo>
                  <a:lnTo>
                    <a:pt x="0" y="235024"/>
                  </a:lnTo>
                  <a:lnTo>
                    <a:pt x="5753" y="276460"/>
                  </a:lnTo>
                  <a:lnTo>
                    <a:pt x="20770" y="316221"/>
                  </a:lnTo>
                  <a:lnTo>
                    <a:pt x="45177" y="352702"/>
                  </a:lnTo>
                  <a:lnTo>
                    <a:pt x="78524" y="383619"/>
                  </a:lnTo>
                  <a:lnTo>
                    <a:pt x="116930" y="405148"/>
                  </a:lnTo>
                  <a:lnTo>
                    <a:pt x="158600" y="417142"/>
                  </a:lnTo>
                  <a:lnTo>
                    <a:pt x="201738" y="419456"/>
                  </a:lnTo>
                  <a:lnTo>
                    <a:pt x="244545" y="411941"/>
                  </a:lnTo>
                  <a:lnTo>
                    <a:pt x="285227" y="394452"/>
                  </a:lnTo>
                  <a:lnTo>
                    <a:pt x="314160" y="373893"/>
                  </a:lnTo>
                  <a:lnTo>
                    <a:pt x="314741" y="373371"/>
                  </a:lnTo>
                  <a:lnTo>
                    <a:pt x="315443" y="372734"/>
                  </a:lnTo>
                  <a:lnTo>
                    <a:pt x="317074" y="371374"/>
                  </a:lnTo>
                  <a:lnTo>
                    <a:pt x="318685" y="369979"/>
                  </a:lnTo>
                  <a:lnTo>
                    <a:pt x="320282" y="368639"/>
                  </a:lnTo>
                  <a:lnTo>
                    <a:pt x="359888" y="334853"/>
                  </a:lnTo>
                  <a:lnTo>
                    <a:pt x="360063" y="334753"/>
                  </a:lnTo>
                  <a:lnTo>
                    <a:pt x="390033" y="302687"/>
                  </a:lnTo>
                  <a:lnTo>
                    <a:pt x="411256" y="265851"/>
                  </a:lnTo>
                  <a:lnTo>
                    <a:pt x="423606" y="225858"/>
                  </a:lnTo>
                  <a:lnTo>
                    <a:pt x="426954" y="184323"/>
                  </a:lnTo>
                  <a:lnTo>
                    <a:pt x="421172" y="142858"/>
                  </a:lnTo>
                  <a:lnTo>
                    <a:pt x="406133" y="103077"/>
                  </a:lnTo>
                  <a:lnTo>
                    <a:pt x="381708" y="66593"/>
                  </a:lnTo>
                  <a:lnTo>
                    <a:pt x="348327" y="35729"/>
                  </a:lnTo>
                  <a:lnTo>
                    <a:pt x="309927" y="14244"/>
                  </a:lnTo>
                  <a:lnTo>
                    <a:pt x="268286" y="2285"/>
                  </a:lnTo>
                  <a:lnTo>
                    <a:pt x="225185" y="0"/>
                  </a:lnTo>
                  <a:lnTo>
                    <a:pt x="182405" y="7534"/>
                  </a:lnTo>
                  <a:lnTo>
                    <a:pt x="141724" y="25037"/>
                  </a:lnTo>
                  <a:close/>
                </a:path>
              </a:pathLst>
            </a:custGeom>
            <a:ln w="28574">
              <a:solidFill>
                <a:srgbClr val="FFFFFF"/>
              </a:solidFill>
            </a:ln>
          </p:spPr>
          <p:txBody>
            <a:bodyPr wrap="square" lIns="0" tIns="0" rIns="0" bIns="0" rtlCol="0"/>
            <a:lstStyle/>
            <a:p>
              <a:endParaRPr/>
            </a:p>
          </p:txBody>
        </p:sp>
        <p:sp>
          <p:nvSpPr>
            <p:cNvPr id="8" name="object 8"/>
            <p:cNvSpPr/>
            <p:nvPr/>
          </p:nvSpPr>
          <p:spPr>
            <a:xfrm>
              <a:off x="448156" y="1318383"/>
              <a:ext cx="313055" cy="324485"/>
            </a:xfrm>
            <a:custGeom>
              <a:avLst/>
              <a:gdLst/>
              <a:ahLst/>
              <a:cxnLst/>
              <a:rect l="l" t="t" r="r" b="b"/>
              <a:pathLst>
                <a:path w="313055" h="324485">
                  <a:moveTo>
                    <a:pt x="155294" y="324154"/>
                  </a:moveTo>
                  <a:lnTo>
                    <a:pt x="112156" y="316913"/>
                  </a:lnTo>
                  <a:lnTo>
                    <a:pt x="72109" y="298012"/>
                  </a:lnTo>
                  <a:lnTo>
                    <a:pt x="37787" y="267650"/>
                  </a:lnTo>
                  <a:lnTo>
                    <a:pt x="14256" y="231012"/>
                  </a:lnTo>
                  <a:lnTo>
                    <a:pt x="1726" y="190860"/>
                  </a:lnTo>
                  <a:lnTo>
                    <a:pt x="0" y="149415"/>
                  </a:lnTo>
                  <a:lnTo>
                    <a:pt x="8882" y="108899"/>
                  </a:lnTo>
                  <a:lnTo>
                    <a:pt x="28177" y="71532"/>
                  </a:lnTo>
                  <a:lnTo>
                    <a:pt x="57689" y="39537"/>
                  </a:lnTo>
                  <a:lnTo>
                    <a:pt x="58491" y="39074"/>
                  </a:lnTo>
                  <a:lnTo>
                    <a:pt x="58739" y="38699"/>
                  </a:lnTo>
                  <a:lnTo>
                    <a:pt x="104199" y="0"/>
                  </a:lnTo>
                  <a:lnTo>
                    <a:pt x="312556" y="244928"/>
                  </a:lnTo>
                  <a:lnTo>
                    <a:pt x="266820" y="283553"/>
                  </a:lnTo>
                  <a:lnTo>
                    <a:pt x="265851" y="284531"/>
                  </a:lnTo>
                  <a:lnTo>
                    <a:pt x="198892" y="319533"/>
                  </a:lnTo>
                  <a:lnTo>
                    <a:pt x="155294" y="324154"/>
                  </a:lnTo>
                  <a:close/>
                </a:path>
              </a:pathLst>
            </a:custGeom>
            <a:solidFill>
              <a:srgbClr val="F3970D"/>
            </a:solidFill>
          </p:spPr>
          <p:txBody>
            <a:bodyPr wrap="square" lIns="0" tIns="0" rIns="0" bIns="0" rtlCol="0"/>
            <a:lstStyle/>
            <a:p>
              <a:endParaRPr/>
            </a:p>
          </p:txBody>
        </p:sp>
        <p:sp>
          <p:nvSpPr>
            <p:cNvPr id="9" name="object 9"/>
            <p:cNvSpPr/>
            <p:nvPr/>
          </p:nvSpPr>
          <p:spPr>
            <a:xfrm>
              <a:off x="496953" y="1281005"/>
              <a:ext cx="320675" cy="320675"/>
            </a:xfrm>
            <a:custGeom>
              <a:avLst/>
              <a:gdLst/>
              <a:ahLst/>
              <a:cxnLst/>
              <a:rect l="l" t="t" r="r" b="b"/>
              <a:pathLst>
                <a:path w="320675" h="320675">
                  <a:moveTo>
                    <a:pt x="167552" y="320506"/>
                  </a:moveTo>
                  <a:lnTo>
                    <a:pt x="119297" y="315547"/>
                  </a:lnTo>
                  <a:lnTo>
                    <a:pt x="74679" y="296419"/>
                  </a:lnTo>
                  <a:lnTo>
                    <a:pt x="37028" y="263959"/>
                  </a:lnTo>
                  <a:lnTo>
                    <a:pt x="12970" y="225919"/>
                  </a:lnTo>
                  <a:lnTo>
                    <a:pt x="614" y="183928"/>
                  </a:lnTo>
                  <a:lnTo>
                    <a:pt x="0" y="140511"/>
                  </a:lnTo>
                  <a:lnTo>
                    <a:pt x="11166" y="98193"/>
                  </a:lnTo>
                  <a:lnTo>
                    <a:pt x="34151" y="59498"/>
                  </a:lnTo>
                  <a:lnTo>
                    <a:pt x="66784" y="28667"/>
                  </a:lnTo>
                  <a:lnTo>
                    <a:pt x="110220" y="6948"/>
                  </a:lnTo>
                  <a:lnTo>
                    <a:pt x="143398" y="0"/>
                  </a:lnTo>
                  <a:lnTo>
                    <a:pt x="177567" y="200"/>
                  </a:lnTo>
                  <a:lnTo>
                    <a:pt x="255499" y="31025"/>
                  </a:lnTo>
                  <a:lnTo>
                    <a:pt x="289617" y="65545"/>
                  </a:lnTo>
                  <a:lnTo>
                    <a:pt x="311885" y="108666"/>
                  </a:lnTo>
                  <a:lnTo>
                    <a:pt x="320265" y="157617"/>
                  </a:lnTo>
                  <a:lnTo>
                    <a:pt x="315056" y="200554"/>
                  </a:lnTo>
                  <a:lnTo>
                    <a:pt x="299043" y="239733"/>
                  </a:lnTo>
                  <a:lnTo>
                    <a:pt x="273516" y="273268"/>
                  </a:lnTo>
                  <a:lnTo>
                    <a:pt x="239764" y="299272"/>
                  </a:lnTo>
                  <a:lnTo>
                    <a:pt x="167552" y="320506"/>
                  </a:lnTo>
                  <a:close/>
                </a:path>
              </a:pathLst>
            </a:custGeom>
            <a:solidFill>
              <a:srgbClr val="F7CE00"/>
            </a:solidFill>
          </p:spPr>
          <p:txBody>
            <a:bodyPr wrap="square" lIns="0" tIns="0" rIns="0" bIns="0" rtlCol="0"/>
            <a:lstStyle/>
            <a:p>
              <a:endParaRPr/>
            </a:p>
          </p:txBody>
        </p:sp>
      </p:grpSp>
      <p:grpSp>
        <p:nvGrpSpPr>
          <p:cNvPr id="10" name="object 10"/>
          <p:cNvGrpSpPr/>
          <p:nvPr/>
        </p:nvGrpSpPr>
        <p:grpSpPr>
          <a:xfrm>
            <a:off x="0" y="55423"/>
            <a:ext cx="9050020" cy="5080000"/>
            <a:chOff x="88850" y="63843"/>
            <a:chExt cx="9050020" cy="5080000"/>
          </a:xfrm>
        </p:grpSpPr>
        <p:pic>
          <p:nvPicPr>
            <p:cNvPr id="11" name="object 11"/>
            <p:cNvPicPr/>
            <p:nvPr/>
          </p:nvPicPr>
          <p:blipFill>
            <a:blip r:embed="rId3" cstate="print"/>
            <a:stretch>
              <a:fillRect/>
            </a:stretch>
          </p:blipFill>
          <p:spPr>
            <a:xfrm>
              <a:off x="5465512" y="1465494"/>
              <a:ext cx="1880091" cy="2667168"/>
            </a:xfrm>
            <a:prstGeom prst="rect">
              <a:avLst/>
            </a:prstGeom>
          </p:spPr>
        </p:pic>
        <p:sp>
          <p:nvSpPr>
            <p:cNvPr id="12" name="object 12"/>
            <p:cNvSpPr/>
            <p:nvPr/>
          </p:nvSpPr>
          <p:spPr>
            <a:xfrm>
              <a:off x="5536950" y="1517881"/>
              <a:ext cx="1737360" cy="2524760"/>
            </a:xfrm>
            <a:custGeom>
              <a:avLst/>
              <a:gdLst/>
              <a:ahLst/>
              <a:cxnLst/>
              <a:rect l="l" t="t" r="r" b="b"/>
              <a:pathLst>
                <a:path w="1737359" h="2524760">
                  <a:moveTo>
                    <a:pt x="1685168" y="2524292"/>
                  </a:moveTo>
                  <a:lnTo>
                    <a:pt x="52046" y="2524292"/>
                  </a:lnTo>
                  <a:lnTo>
                    <a:pt x="31788" y="2520202"/>
                  </a:lnTo>
                  <a:lnTo>
                    <a:pt x="15244" y="2509048"/>
                  </a:lnTo>
                  <a:lnTo>
                    <a:pt x="4090" y="2492504"/>
                  </a:lnTo>
                  <a:lnTo>
                    <a:pt x="0" y="2472245"/>
                  </a:lnTo>
                  <a:lnTo>
                    <a:pt x="0" y="52046"/>
                  </a:lnTo>
                  <a:lnTo>
                    <a:pt x="4090" y="31787"/>
                  </a:lnTo>
                  <a:lnTo>
                    <a:pt x="15244" y="15244"/>
                  </a:lnTo>
                  <a:lnTo>
                    <a:pt x="31788" y="4090"/>
                  </a:lnTo>
                  <a:lnTo>
                    <a:pt x="52046" y="0"/>
                  </a:lnTo>
                  <a:lnTo>
                    <a:pt x="1685168" y="0"/>
                  </a:lnTo>
                  <a:lnTo>
                    <a:pt x="1705427" y="4090"/>
                  </a:lnTo>
                  <a:lnTo>
                    <a:pt x="1721971" y="15244"/>
                  </a:lnTo>
                  <a:lnTo>
                    <a:pt x="1733125" y="31787"/>
                  </a:lnTo>
                  <a:lnTo>
                    <a:pt x="1737215" y="52046"/>
                  </a:lnTo>
                  <a:lnTo>
                    <a:pt x="1737215" y="2472245"/>
                  </a:lnTo>
                  <a:lnTo>
                    <a:pt x="1721971" y="2509048"/>
                  </a:lnTo>
                  <a:lnTo>
                    <a:pt x="1685168" y="2524292"/>
                  </a:lnTo>
                  <a:close/>
                </a:path>
              </a:pathLst>
            </a:custGeom>
            <a:solidFill>
              <a:srgbClr val="277F2B"/>
            </a:solidFill>
          </p:spPr>
          <p:txBody>
            <a:bodyPr wrap="square" lIns="0" tIns="0" rIns="0" bIns="0" rtlCol="0"/>
            <a:lstStyle/>
            <a:p>
              <a:endParaRPr/>
            </a:p>
          </p:txBody>
        </p:sp>
        <p:sp>
          <p:nvSpPr>
            <p:cNvPr id="13" name="object 13"/>
            <p:cNvSpPr/>
            <p:nvPr/>
          </p:nvSpPr>
          <p:spPr>
            <a:xfrm>
              <a:off x="5536950" y="1517881"/>
              <a:ext cx="1737360" cy="2524760"/>
            </a:xfrm>
            <a:custGeom>
              <a:avLst/>
              <a:gdLst/>
              <a:ahLst/>
              <a:cxnLst/>
              <a:rect l="l" t="t" r="r" b="b"/>
              <a:pathLst>
                <a:path w="1737359" h="2524760">
                  <a:moveTo>
                    <a:pt x="0" y="2472245"/>
                  </a:moveTo>
                  <a:lnTo>
                    <a:pt x="4090" y="2492504"/>
                  </a:lnTo>
                  <a:lnTo>
                    <a:pt x="15244" y="2509048"/>
                  </a:lnTo>
                  <a:lnTo>
                    <a:pt x="31788" y="2520202"/>
                  </a:lnTo>
                  <a:lnTo>
                    <a:pt x="52046" y="2524292"/>
                  </a:lnTo>
                  <a:lnTo>
                    <a:pt x="1685168" y="2524292"/>
                  </a:lnTo>
                  <a:lnTo>
                    <a:pt x="1721971" y="2509048"/>
                  </a:lnTo>
                  <a:lnTo>
                    <a:pt x="1737215" y="2472245"/>
                  </a:lnTo>
                  <a:lnTo>
                    <a:pt x="1737215" y="52046"/>
                  </a:lnTo>
                  <a:lnTo>
                    <a:pt x="1733125" y="31787"/>
                  </a:lnTo>
                  <a:lnTo>
                    <a:pt x="1721971" y="15244"/>
                  </a:lnTo>
                  <a:lnTo>
                    <a:pt x="1705427" y="4090"/>
                  </a:lnTo>
                  <a:lnTo>
                    <a:pt x="1685168" y="0"/>
                  </a:lnTo>
                  <a:lnTo>
                    <a:pt x="52046" y="0"/>
                  </a:lnTo>
                  <a:lnTo>
                    <a:pt x="31788" y="4090"/>
                  </a:lnTo>
                  <a:lnTo>
                    <a:pt x="15244" y="15244"/>
                  </a:lnTo>
                  <a:lnTo>
                    <a:pt x="4090" y="31787"/>
                  </a:lnTo>
                  <a:lnTo>
                    <a:pt x="0" y="52046"/>
                  </a:lnTo>
                  <a:lnTo>
                    <a:pt x="0" y="2472245"/>
                  </a:lnTo>
                  <a:close/>
                </a:path>
              </a:pathLst>
            </a:custGeom>
            <a:ln w="28574">
              <a:solidFill>
                <a:srgbClr val="000000"/>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6301986" y="3721334"/>
              <a:ext cx="206905" cy="205525"/>
            </a:xfrm>
            <a:prstGeom prst="rect">
              <a:avLst/>
            </a:prstGeom>
          </p:spPr>
        </p:pic>
        <p:pic>
          <p:nvPicPr>
            <p:cNvPr id="15" name="object 15"/>
            <p:cNvPicPr/>
            <p:nvPr/>
          </p:nvPicPr>
          <p:blipFill>
            <a:blip r:embed="rId5" cstate="print"/>
            <a:stretch>
              <a:fillRect/>
            </a:stretch>
          </p:blipFill>
          <p:spPr>
            <a:xfrm>
              <a:off x="5509275" y="1589250"/>
              <a:ext cx="1792650" cy="2132250"/>
            </a:xfrm>
            <a:prstGeom prst="rect">
              <a:avLst/>
            </a:prstGeom>
          </p:spPr>
        </p:pic>
        <p:pic>
          <p:nvPicPr>
            <p:cNvPr id="16" name="object 16"/>
            <p:cNvPicPr/>
            <p:nvPr/>
          </p:nvPicPr>
          <p:blipFill>
            <a:blip r:embed="rId6" cstate="print"/>
            <a:stretch>
              <a:fillRect/>
            </a:stretch>
          </p:blipFill>
          <p:spPr>
            <a:xfrm>
              <a:off x="5594999" y="1655925"/>
              <a:ext cx="1621199" cy="1960799"/>
            </a:xfrm>
            <a:prstGeom prst="rect">
              <a:avLst/>
            </a:prstGeom>
          </p:spPr>
        </p:pic>
        <p:sp>
          <p:nvSpPr>
            <p:cNvPr id="17" name="object 17"/>
            <p:cNvSpPr/>
            <p:nvPr/>
          </p:nvSpPr>
          <p:spPr>
            <a:xfrm>
              <a:off x="5580712" y="1641637"/>
              <a:ext cx="1650364" cy="1989455"/>
            </a:xfrm>
            <a:custGeom>
              <a:avLst/>
              <a:gdLst/>
              <a:ahLst/>
              <a:cxnLst/>
              <a:rect l="l" t="t" r="r" b="b"/>
              <a:pathLst>
                <a:path w="1650365" h="1989454">
                  <a:moveTo>
                    <a:pt x="0" y="91616"/>
                  </a:moveTo>
                  <a:lnTo>
                    <a:pt x="7221" y="55955"/>
                  </a:lnTo>
                  <a:lnTo>
                    <a:pt x="26914" y="26833"/>
                  </a:lnTo>
                  <a:lnTo>
                    <a:pt x="56123" y="7199"/>
                  </a:lnTo>
                  <a:lnTo>
                    <a:pt x="91892" y="0"/>
                  </a:lnTo>
                  <a:lnTo>
                    <a:pt x="1557882" y="0"/>
                  </a:lnTo>
                  <a:lnTo>
                    <a:pt x="1608864" y="15392"/>
                  </a:lnTo>
                  <a:lnTo>
                    <a:pt x="1642780" y="56556"/>
                  </a:lnTo>
                  <a:lnTo>
                    <a:pt x="1649774" y="91616"/>
                  </a:lnTo>
                  <a:lnTo>
                    <a:pt x="1649774" y="1897758"/>
                  </a:lnTo>
                  <a:lnTo>
                    <a:pt x="1642553" y="1933419"/>
                  </a:lnTo>
                  <a:lnTo>
                    <a:pt x="1622860" y="1962541"/>
                  </a:lnTo>
                  <a:lnTo>
                    <a:pt x="1593651" y="1982175"/>
                  </a:lnTo>
                  <a:lnTo>
                    <a:pt x="1557882" y="1989374"/>
                  </a:lnTo>
                  <a:lnTo>
                    <a:pt x="91892" y="1989374"/>
                  </a:lnTo>
                  <a:lnTo>
                    <a:pt x="56123" y="1982175"/>
                  </a:lnTo>
                  <a:lnTo>
                    <a:pt x="26914" y="1962541"/>
                  </a:lnTo>
                  <a:lnTo>
                    <a:pt x="7221" y="1933419"/>
                  </a:lnTo>
                  <a:lnTo>
                    <a:pt x="0" y="1897758"/>
                  </a:lnTo>
                  <a:lnTo>
                    <a:pt x="0" y="91616"/>
                  </a:lnTo>
                  <a:close/>
                </a:path>
              </a:pathLst>
            </a:custGeom>
            <a:ln w="28574">
              <a:solidFill>
                <a:srgbClr val="000000"/>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7891686" y="3912260"/>
              <a:ext cx="1246605" cy="1231239"/>
            </a:xfrm>
            <a:prstGeom prst="rect">
              <a:avLst/>
            </a:prstGeom>
          </p:spPr>
        </p:pic>
        <p:sp>
          <p:nvSpPr>
            <p:cNvPr id="19" name="object 19"/>
            <p:cNvSpPr/>
            <p:nvPr/>
          </p:nvSpPr>
          <p:spPr>
            <a:xfrm>
              <a:off x="7963124" y="3964647"/>
              <a:ext cx="1104265" cy="1122045"/>
            </a:xfrm>
            <a:custGeom>
              <a:avLst/>
              <a:gdLst/>
              <a:ahLst/>
              <a:cxnLst/>
              <a:rect l="l" t="t" r="r" b="b"/>
              <a:pathLst>
                <a:path w="1104265" h="1122045">
                  <a:moveTo>
                    <a:pt x="1008470" y="1121825"/>
                  </a:moveTo>
                  <a:lnTo>
                    <a:pt x="259674" y="1121825"/>
                  </a:lnTo>
                  <a:lnTo>
                    <a:pt x="212286" y="1114926"/>
                  </a:lnTo>
                  <a:lnTo>
                    <a:pt x="169522" y="1095555"/>
                  </a:lnTo>
                  <a:lnTo>
                    <a:pt x="133713" y="1065215"/>
                  </a:lnTo>
                  <a:lnTo>
                    <a:pt x="107188" y="1025408"/>
                  </a:lnTo>
                  <a:lnTo>
                    <a:pt x="105581" y="1021933"/>
                  </a:lnTo>
                  <a:lnTo>
                    <a:pt x="104538" y="1019675"/>
                  </a:lnTo>
                  <a:lnTo>
                    <a:pt x="103756" y="1017460"/>
                  </a:lnTo>
                  <a:lnTo>
                    <a:pt x="103149" y="1016027"/>
                  </a:lnTo>
                  <a:lnTo>
                    <a:pt x="102931" y="1015636"/>
                  </a:lnTo>
                  <a:lnTo>
                    <a:pt x="102714" y="1015028"/>
                  </a:lnTo>
                  <a:lnTo>
                    <a:pt x="102497" y="1014376"/>
                  </a:lnTo>
                  <a:lnTo>
                    <a:pt x="97424" y="999499"/>
                  </a:lnTo>
                  <a:lnTo>
                    <a:pt x="93800" y="984252"/>
                  </a:lnTo>
                  <a:lnTo>
                    <a:pt x="91626" y="968735"/>
                  </a:lnTo>
                  <a:lnTo>
                    <a:pt x="90901" y="953052"/>
                  </a:lnTo>
                  <a:lnTo>
                    <a:pt x="90901" y="933855"/>
                  </a:lnTo>
                  <a:lnTo>
                    <a:pt x="54601" y="921135"/>
                  </a:lnTo>
                  <a:lnTo>
                    <a:pt x="25808" y="897308"/>
                  </a:lnTo>
                  <a:lnTo>
                    <a:pt x="6837" y="865109"/>
                  </a:lnTo>
                  <a:lnTo>
                    <a:pt x="0" y="827275"/>
                  </a:lnTo>
                  <a:lnTo>
                    <a:pt x="6837" y="789416"/>
                  </a:lnTo>
                  <a:lnTo>
                    <a:pt x="25808" y="757205"/>
                  </a:lnTo>
                  <a:lnTo>
                    <a:pt x="54601" y="733372"/>
                  </a:lnTo>
                  <a:lnTo>
                    <a:pt x="90901" y="720652"/>
                  </a:lnTo>
                  <a:lnTo>
                    <a:pt x="90901" y="701455"/>
                  </a:lnTo>
                  <a:lnTo>
                    <a:pt x="96754" y="656935"/>
                  </a:lnTo>
                  <a:lnTo>
                    <a:pt x="113640" y="616532"/>
                  </a:lnTo>
                  <a:lnTo>
                    <a:pt x="140155" y="582081"/>
                  </a:lnTo>
                  <a:lnTo>
                    <a:pt x="174896" y="555416"/>
                  </a:lnTo>
                  <a:lnTo>
                    <a:pt x="216460" y="538371"/>
                  </a:lnTo>
                  <a:lnTo>
                    <a:pt x="234831" y="314745"/>
                  </a:lnTo>
                  <a:lnTo>
                    <a:pt x="230532" y="313311"/>
                  </a:lnTo>
                  <a:lnTo>
                    <a:pt x="226059" y="312312"/>
                  </a:lnTo>
                  <a:lnTo>
                    <a:pt x="221368" y="311704"/>
                  </a:lnTo>
                  <a:lnTo>
                    <a:pt x="211430" y="309395"/>
                  </a:lnTo>
                  <a:lnTo>
                    <a:pt x="183036" y="282017"/>
                  </a:lnTo>
                  <a:lnTo>
                    <a:pt x="179781" y="262410"/>
                  </a:lnTo>
                  <a:lnTo>
                    <a:pt x="181411" y="252378"/>
                  </a:lnTo>
                  <a:lnTo>
                    <a:pt x="197524" y="193268"/>
                  </a:lnTo>
                  <a:lnTo>
                    <a:pt x="183120" y="175218"/>
                  </a:lnTo>
                  <a:lnTo>
                    <a:pt x="172780" y="154864"/>
                  </a:lnTo>
                  <a:lnTo>
                    <a:pt x="166755" y="132865"/>
                  </a:lnTo>
                  <a:lnTo>
                    <a:pt x="165299" y="109880"/>
                  </a:lnTo>
                  <a:lnTo>
                    <a:pt x="175726" y="67170"/>
                  </a:lnTo>
                  <a:lnTo>
                    <a:pt x="201129" y="32236"/>
                  </a:lnTo>
                  <a:lnTo>
                    <a:pt x="237770" y="8654"/>
                  </a:lnTo>
                  <a:lnTo>
                    <a:pt x="281911" y="0"/>
                  </a:lnTo>
                  <a:lnTo>
                    <a:pt x="987058" y="0"/>
                  </a:lnTo>
                  <a:lnTo>
                    <a:pt x="1031181" y="8654"/>
                  </a:lnTo>
                  <a:lnTo>
                    <a:pt x="1067824" y="32236"/>
                  </a:lnTo>
                  <a:lnTo>
                    <a:pt x="1093237" y="67170"/>
                  </a:lnTo>
                  <a:lnTo>
                    <a:pt x="1103670" y="109880"/>
                  </a:lnTo>
                  <a:lnTo>
                    <a:pt x="1102098" y="132865"/>
                  </a:lnTo>
                  <a:lnTo>
                    <a:pt x="1096043" y="154864"/>
                  </a:lnTo>
                  <a:lnTo>
                    <a:pt x="1085745" y="175218"/>
                  </a:lnTo>
                  <a:lnTo>
                    <a:pt x="1071445" y="193268"/>
                  </a:lnTo>
                  <a:lnTo>
                    <a:pt x="1087558" y="252378"/>
                  </a:lnTo>
                  <a:lnTo>
                    <a:pt x="1089095" y="262288"/>
                  </a:lnTo>
                  <a:lnTo>
                    <a:pt x="1088524" y="272242"/>
                  </a:lnTo>
                  <a:lnTo>
                    <a:pt x="1085884" y="281895"/>
                  </a:lnTo>
                  <a:lnTo>
                    <a:pt x="1057520" y="309291"/>
                  </a:lnTo>
                  <a:lnTo>
                    <a:pt x="1042910" y="312312"/>
                  </a:lnTo>
                  <a:lnTo>
                    <a:pt x="1038438" y="313138"/>
                  </a:lnTo>
                  <a:lnTo>
                    <a:pt x="1034138" y="314571"/>
                  </a:lnTo>
                  <a:lnTo>
                    <a:pt x="1093681" y="1034181"/>
                  </a:lnTo>
                  <a:lnTo>
                    <a:pt x="1093681" y="1036830"/>
                  </a:lnTo>
                  <a:lnTo>
                    <a:pt x="1086896" y="1069881"/>
                  </a:lnTo>
                  <a:lnTo>
                    <a:pt x="1068649" y="1096901"/>
                  </a:lnTo>
                  <a:lnTo>
                    <a:pt x="1041615" y="1115135"/>
                  </a:lnTo>
                  <a:lnTo>
                    <a:pt x="1008470" y="1121825"/>
                  </a:lnTo>
                  <a:close/>
                </a:path>
              </a:pathLst>
            </a:custGeom>
            <a:solidFill>
              <a:srgbClr val="FFFFFF"/>
            </a:solidFill>
          </p:spPr>
          <p:txBody>
            <a:bodyPr wrap="square" lIns="0" tIns="0" rIns="0" bIns="0" rtlCol="0"/>
            <a:lstStyle/>
            <a:p>
              <a:endParaRPr/>
            </a:p>
          </p:txBody>
        </p:sp>
        <p:sp>
          <p:nvSpPr>
            <p:cNvPr id="20" name="object 20"/>
            <p:cNvSpPr/>
            <p:nvPr/>
          </p:nvSpPr>
          <p:spPr>
            <a:xfrm>
              <a:off x="7963124" y="3964647"/>
              <a:ext cx="1104265" cy="1122045"/>
            </a:xfrm>
            <a:custGeom>
              <a:avLst/>
              <a:gdLst/>
              <a:ahLst/>
              <a:cxnLst/>
              <a:rect l="l" t="t" r="r" b="b"/>
              <a:pathLst>
                <a:path w="1104265" h="1122045">
                  <a:moveTo>
                    <a:pt x="281911" y="0"/>
                  </a:moveTo>
                  <a:lnTo>
                    <a:pt x="237770" y="8654"/>
                  </a:lnTo>
                  <a:lnTo>
                    <a:pt x="201129" y="32236"/>
                  </a:lnTo>
                  <a:lnTo>
                    <a:pt x="175726" y="67170"/>
                  </a:lnTo>
                  <a:lnTo>
                    <a:pt x="165299" y="109880"/>
                  </a:lnTo>
                  <a:lnTo>
                    <a:pt x="166755" y="132865"/>
                  </a:lnTo>
                  <a:lnTo>
                    <a:pt x="172780" y="154864"/>
                  </a:lnTo>
                  <a:lnTo>
                    <a:pt x="183120" y="175218"/>
                  </a:lnTo>
                  <a:lnTo>
                    <a:pt x="197524" y="193268"/>
                  </a:lnTo>
                  <a:lnTo>
                    <a:pt x="181411" y="252378"/>
                  </a:lnTo>
                  <a:lnTo>
                    <a:pt x="179781" y="262410"/>
                  </a:lnTo>
                  <a:lnTo>
                    <a:pt x="180358" y="272405"/>
                  </a:lnTo>
                  <a:lnTo>
                    <a:pt x="183036" y="282017"/>
                  </a:lnTo>
                  <a:lnTo>
                    <a:pt x="211430" y="309395"/>
                  </a:lnTo>
                  <a:lnTo>
                    <a:pt x="226059" y="312312"/>
                  </a:lnTo>
                  <a:lnTo>
                    <a:pt x="230532" y="313311"/>
                  </a:lnTo>
                  <a:lnTo>
                    <a:pt x="234831" y="314745"/>
                  </a:lnTo>
                  <a:lnTo>
                    <a:pt x="216460" y="538371"/>
                  </a:lnTo>
                  <a:lnTo>
                    <a:pt x="174896" y="555416"/>
                  </a:lnTo>
                  <a:lnTo>
                    <a:pt x="140155" y="582081"/>
                  </a:lnTo>
                  <a:lnTo>
                    <a:pt x="113640" y="616532"/>
                  </a:lnTo>
                  <a:lnTo>
                    <a:pt x="96754" y="656935"/>
                  </a:lnTo>
                  <a:lnTo>
                    <a:pt x="90901" y="701455"/>
                  </a:lnTo>
                  <a:lnTo>
                    <a:pt x="90901" y="720652"/>
                  </a:lnTo>
                  <a:lnTo>
                    <a:pt x="54601" y="733372"/>
                  </a:lnTo>
                  <a:lnTo>
                    <a:pt x="25808" y="757205"/>
                  </a:lnTo>
                  <a:lnTo>
                    <a:pt x="6837" y="789416"/>
                  </a:lnTo>
                  <a:lnTo>
                    <a:pt x="0" y="827275"/>
                  </a:lnTo>
                  <a:lnTo>
                    <a:pt x="6837" y="865109"/>
                  </a:lnTo>
                  <a:lnTo>
                    <a:pt x="25808" y="897308"/>
                  </a:lnTo>
                  <a:lnTo>
                    <a:pt x="54601" y="921135"/>
                  </a:lnTo>
                  <a:lnTo>
                    <a:pt x="90901" y="933855"/>
                  </a:lnTo>
                  <a:lnTo>
                    <a:pt x="90901" y="953052"/>
                  </a:lnTo>
                  <a:lnTo>
                    <a:pt x="91626" y="968735"/>
                  </a:lnTo>
                  <a:lnTo>
                    <a:pt x="93800" y="984252"/>
                  </a:lnTo>
                  <a:lnTo>
                    <a:pt x="97424" y="999499"/>
                  </a:lnTo>
                  <a:lnTo>
                    <a:pt x="102497" y="1014376"/>
                  </a:lnTo>
                  <a:lnTo>
                    <a:pt x="102714" y="1015028"/>
                  </a:lnTo>
                  <a:lnTo>
                    <a:pt x="102931" y="1015636"/>
                  </a:lnTo>
                  <a:lnTo>
                    <a:pt x="103149" y="1016027"/>
                  </a:lnTo>
                  <a:lnTo>
                    <a:pt x="103756" y="1017460"/>
                  </a:lnTo>
                  <a:lnTo>
                    <a:pt x="104538" y="1019675"/>
                  </a:lnTo>
                  <a:lnTo>
                    <a:pt x="105581" y="1021933"/>
                  </a:lnTo>
                  <a:lnTo>
                    <a:pt x="106580" y="1024192"/>
                  </a:lnTo>
                  <a:lnTo>
                    <a:pt x="133713" y="1065215"/>
                  </a:lnTo>
                  <a:lnTo>
                    <a:pt x="169522" y="1095555"/>
                  </a:lnTo>
                  <a:lnTo>
                    <a:pt x="212286" y="1114926"/>
                  </a:lnTo>
                  <a:lnTo>
                    <a:pt x="259674" y="1121825"/>
                  </a:lnTo>
                  <a:lnTo>
                    <a:pt x="1008470" y="1121825"/>
                  </a:lnTo>
                  <a:lnTo>
                    <a:pt x="1041615" y="1115135"/>
                  </a:lnTo>
                  <a:lnTo>
                    <a:pt x="1068649" y="1096901"/>
                  </a:lnTo>
                  <a:lnTo>
                    <a:pt x="1086896" y="1069881"/>
                  </a:lnTo>
                  <a:lnTo>
                    <a:pt x="1093681" y="1036830"/>
                  </a:lnTo>
                  <a:lnTo>
                    <a:pt x="1093681" y="1034181"/>
                  </a:lnTo>
                  <a:lnTo>
                    <a:pt x="1034138" y="314571"/>
                  </a:lnTo>
                  <a:lnTo>
                    <a:pt x="1038438" y="313138"/>
                  </a:lnTo>
                  <a:lnTo>
                    <a:pt x="1042910" y="312312"/>
                  </a:lnTo>
                  <a:lnTo>
                    <a:pt x="1047601" y="311704"/>
                  </a:lnTo>
                  <a:lnTo>
                    <a:pt x="1057520" y="309291"/>
                  </a:lnTo>
                  <a:lnTo>
                    <a:pt x="1085884" y="281895"/>
                  </a:lnTo>
                  <a:lnTo>
                    <a:pt x="1089095" y="262288"/>
                  </a:lnTo>
                  <a:lnTo>
                    <a:pt x="1087558" y="252378"/>
                  </a:lnTo>
                  <a:lnTo>
                    <a:pt x="1071445" y="193268"/>
                  </a:lnTo>
                  <a:lnTo>
                    <a:pt x="1085745" y="175218"/>
                  </a:lnTo>
                  <a:lnTo>
                    <a:pt x="1096043" y="154864"/>
                  </a:lnTo>
                  <a:lnTo>
                    <a:pt x="1102098" y="132865"/>
                  </a:lnTo>
                  <a:lnTo>
                    <a:pt x="1103670" y="109880"/>
                  </a:lnTo>
                  <a:lnTo>
                    <a:pt x="1093237" y="67170"/>
                  </a:lnTo>
                  <a:lnTo>
                    <a:pt x="1067824" y="32236"/>
                  </a:lnTo>
                  <a:lnTo>
                    <a:pt x="1031181" y="8654"/>
                  </a:lnTo>
                  <a:lnTo>
                    <a:pt x="987058" y="0"/>
                  </a:lnTo>
                  <a:lnTo>
                    <a:pt x="281911" y="0"/>
                  </a:lnTo>
                  <a:close/>
                </a:path>
              </a:pathLst>
            </a:custGeom>
            <a:ln w="28574">
              <a:solidFill>
                <a:srgbClr val="FFFFFF"/>
              </a:solidFill>
            </a:ln>
          </p:spPr>
          <p:txBody>
            <a:bodyPr wrap="square" lIns="0" tIns="0" rIns="0" bIns="0" rtlCol="0"/>
            <a:lstStyle/>
            <a:p>
              <a:endParaRPr/>
            </a:p>
          </p:txBody>
        </p:sp>
        <p:sp>
          <p:nvSpPr>
            <p:cNvPr id="21" name="object 21"/>
            <p:cNvSpPr/>
            <p:nvPr/>
          </p:nvSpPr>
          <p:spPr>
            <a:xfrm>
              <a:off x="8170410" y="4107528"/>
              <a:ext cx="854710" cy="947419"/>
            </a:xfrm>
            <a:custGeom>
              <a:avLst/>
              <a:gdLst/>
              <a:ahLst/>
              <a:cxnLst/>
              <a:rect l="l" t="t" r="r" b="b"/>
              <a:pathLst>
                <a:path w="854709" h="947420">
                  <a:moveTo>
                    <a:pt x="801738" y="947144"/>
                  </a:moveTo>
                  <a:lnTo>
                    <a:pt x="53203" y="947144"/>
                  </a:lnTo>
                  <a:lnTo>
                    <a:pt x="32431" y="942960"/>
                  </a:lnTo>
                  <a:lnTo>
                    <a:pt x="15526" y="931553"/>
                  </a:lnTo>
                  <a:lnTo>
                    <a:pt x="4159" y="914640"/>
                  </a:lnTo>
                  <a:lnTo>
                    <a:pt x="0" y="893941"/>
                  </a:lnTo>
                  <a:lnTo>
                    <a:pt x="73789" y="0"/>
                  </a:lnTo>
                  <a:lnTo>
                    <a:pt x="780761" y="0"/>
                  </a:lnTo>
                  <a:lnTo>
                    <a:pt x="854550" y="893941"/>
                  </a:lnTo>
                  <a:lnTo>
                    <a:pt x="850403" y="914659"/>
                  </a:lnTo>
                  <a:lnTo>
                    <a:pt x="839089" y="931569"/>
                  </a:lnTo>
                  <a:lnTo>
                    <a:pt x="822303" y="942966"/>
                  </a:lnTo>
                  <a:lnTo>
                    <a:pt x="801738" y="947144"/>
                  </a:lnTo>
                  <a:close/>
                </a:path>
              </a:pathLst>
            </a:custGeom>
            <a:solidFill>
              <a:srgbClr val="F7CE00"/>
            </a:solidFill>
          </p:spPr>
          <p:txBody>
            <a:bodyPr wrap="square" lIns="0" tIns="0" rIns="0" bIns="0" rtlCol="0"/>
            <a:lstStyle/>
            <a:p>
              <a:endParaRPr/>
            </a:p>
          </p:txBody>
        </p:sp>
        <p:sp>
          <p:nvSpPr>
            <p:cNvPr id="22" name="object 22"/>
            <p:cNvSpPr/>
            <p:nvPr/>
          </p:nvSpPr>
          <p:spPr>
            <a:xfrm>
              <a:off x="8160421" y="3996654"/>
              <a:ext cx="874394" cy="292100"/>
            </a:xfrm>
            <a:custGeom>
              <a:avLst/>
              <a:gdLst/>
              <a:ahLst/>
              <a:cxnLst/>
              <a:rect l="l" t="t" r="r" b="b"/>
              <a:pathLst>
                <a:path w="874395" h="292100">
                  <a:moveTo>
                    <a:pt x="722041" y="291510"/>
                  </a:moveTo>
                  <a:lnTo>
                    <a:pt x="679702" y="284601"/>
                  </a:lnTo>
                  <a:lnTo>
                    <a:pt x="650749" y="269403"/>
                  </a:lnTo>
                  <a:lnTo>
                    <a:pt x="621830" y="254205"/>
                  </a:lnTo>
                  <a:lnTo>
                    <a:pt x="579587" y="247297"/>
                  </a:lnTo>
                  <a:lnTo>
                    <a:pt x="537320" y="254205"/>
                  </a:lnTo>
                  <a:lnTo>
                    <a:pt x="508388" y="269403"/>
                  </a:lnTo>
                  <a:lnTo>
                    <a:pt x="479431" y="284601"/>
                  </a:lnTo>
                  <a:lnTo>
                    <a:pt x="437090" y="291510"/>
                  </a:lnTo>
                  <a:lnTo>
                    <a:pt x="394825" y="284601"/>
                  </a:lnTo>
                  <a:lnTo>
                    <a:pt x="365912" y="269403"/>
                  </a:lnTo>
                  <a:lnTo>
                    <a:pt x="337006" y="254205"/>
                  </a:lnTo>
                  <a:lnTo>
                    <a:pt x="294766" y="247297"/>
                  </a:lnTo>
                  <a:lnTo>
                    <a:pt x="252401" y="254205"/>
                  </a:lnTo>
                  <a:lnTo>
                    <a:pt x="223436" y="269403"/>
                  </a:lnTo>
                  <a:lnTo>
                    <a:pt x="194512" y="284601"/>
                  </a:lnTo>
                  <a:lnTo>
                    <a:pt x="152269" y="291510"/>
                  </a:lnTo>
                  <a:lnTo>
                    <a:pt x="113238" y="285701"/>
                  </a:lnTo>
                  <a:lnTo>
                    <a:pt x="86150" y="272400"/>
                  </a:lnTo>
                  <a:lnTo>
                    <a:pt x="61090" y="257796"/>
                  </a:lnTo>
                  <a:lnTo>
                    <a:pt x="28142" y="248078"/>
                  </a:lnTo>
                  <a:lnTo>
                    <a:pt x="21767" y="245925"/>
                  </a:lnTo>
                  <a:lnTo>
                    <a:pt x="17073" y="241472"/>
                  </a:lnTo>
                  <a:lnTo>
                    <a:pt x="14602" y="235479"/>
                  </a:lnTo>
                  <a:lnTo>
                    <a:pt x="14896" y="228708"/>
                  </a:lnTo>
                  <a:lnTo>
                    <a:pt x="36308" y="150054"/>
                  </a:lnTo>
                  <a:lnTo>
                    <a:pt x="20478" y="136321"/>
                  </a:lnTo>
                  <a:lnTo>
                    <a:pt x="8821" y="119310"/>
                  </a:lnTo>
                  <a:lnTo>
                    <a:pt x="1831" y="99930"/>
                  </a:lnTo>
                  <a:lnTo>
                    <a:pt x="0" y="79088"/>
                  </a:lnTo>
                  <a:lnTo>
                    <a:pt x="7545" y="47895"/>
                  </a:lnTo>
                  <a:lnTo>
                    <a:pt x="26096" y="22801"/>
                  </a:lnTo>
                  <a:lnTo>
                    <a:pt x="52750" y="6079"/>
                  </a:lnTo>
                  <a:lnTo>
                    <a:pt x="84603" y="0"/>
                  </a:lnTo>
                  <a:lnTo>
                    <a:pt x="789750" y="0"/>
                  </a:lnTo>
                  <a:lnTo>
                    <a:pt x="821604" y="6079"/>
                  </a:lnTo>
                  <a:lnTo>
                    <a:pt x="848258" y="22801"/>
                  </a:lnTo>
                  <a:lnTo>
                    <a:pt x="866809" y="47895"/>
                  </a:lnTo>
                  <a:lnTo>
                    <a:pt x="874354" y="79088"/>
                  </a:lnTo>
                  <a:lnTo>
                    <a:pt x="872431" y="99930"/>
                  </a:lnTo>
                  <a:lnTo>
                    <a:pt x="865451" y="119310"/>
                  </a:lnTo>
                  <a:lnTo>
                    <a:pt x="853845" y="136321"/>
                  </a:lnTo>
                  <a:lnTo>
                    <a:pt x="838045" y="150054"/>
                  </a:lnTo>
                  <a:lnTo>
                    <a:pt x="859457" y="228708"/>
                  </a:lnTo>
                  <a:lnTo>
                    <a:pt x="813263" y="257796"/>
                  </a:lnTo>
                  <a:lnTo>
                    <a:pt x="788198" y="272400"/>
                  </a:lnTo>
                  <a:lnTo>
                    <a:pt x="761097" y="285701"/>
                  </a:lnTo>
                  <a:lnTo>
                    <a:pt x="722041" y="291510"/>
                  </a:lnTo>
                  <a:close/>
                </a:path>
              </a:pathLst>
            </a:custGeom>
            <a:solidFill>
              <a:srgbClr val="F3970D"/>
            </a:solidFill>
          </p:spPr>
          <p:txBody>
            <a:bodyPr wrap="square" lIns="0" tIns="0" rIns="0" bIns="0" rtlCol="0"/>
            <a:lstStyle/>
            <a:p>
              <a:endParaRPr/>
            </a:p>
          </p:txBody>
        </p:sp>
        <p:sp>
          <p:nvSpPr>
            <p:cNvPr id="23" name="object 23"/>
            <p:cNvSpPr/>
            <p:nvPr/>
          </p:nvSpPr>
          <p:spPr>
            <a:xfrm>
              <a:off x="8208531" y="4131322"/>
              <a:ext cx="779780" cy="15240"/>
            </a:xfrm>
            <a:custGeom>
              <a:avLst/>
              <a:gdLst/>
              <a:ahLst/>
              <a:cxnLst/>
              <a:rect l="l" t="t" r="r" b="b"/>
              <a:pathLst>
                <a:path w="779779" h="15239">
                  <a:moveTo>
                    <a:pt x="779157" y="0"/>
                  </a:moveTo>
                  <a:lnTo>
                    <a:pt x="5892" y="0"/>
                  </a:lnTo>
                  <a:lnTo>
                    <a:pt x="5892" y="1270"/>
                  </a:lnTo>
                  <a:lnTo>
                    <a:pt x="0" y="1270"/>
                  </a:lnTo>
                  <a:lnTo>
                    <a:pt x="0" y="13970"/>
                  </a:lnTo>
                  <a:lnTo>
                    <a:pt x="571" y="13970"/>
                  </a:lnTo>
                  <a:lnTo>
                    <a:pt x="571" y="15240"/>
                  </a:lnTo>
                  <a:lnTo>
                    <a:pt x="779068" y="15240"/>
                  </a:lnTo>
                  <a:lnTo>
                    <a:pt x="779068" y="13970"/>
                  </a:lnTo>
                  <a:lnTo>
                    <a:pt x="779119" y="1270"/>
                  </a:lnTo>
                  <a:lnTo>
                    <a:pt x="779157" y="0"/>
                  </a:lnTo>
                  <a:close/>
                </a:path>
              </a:pathLst>
            </a:custGeom>
            <a:solidFill>
              <a:srgbClr val="000000">
                <a:alpha val="49803"/>
              </a:srgbClr>
            </a:solidFill>
          </p:spPr>
          <p:txBody>
            <a:bodyPr wrap="square" lIns="0" tIns="0" rIns="0" bIns="0" rtlCol="0"/>
            <a:lstStyle/>
            <a:p>
              <a:endParaRPr/>
            </a:p>
          </p:txBody>
        </p:sp>
        <p:sp>
          <p:nvSpPr>
            <p:cNvPr id="24" name="object 24"/>
            <p:cNvSpPr/>
            <p:nvPr/>
          </p:nvSpPr>
          <p:spPr>
            <a:xfrm>
              <a:off x="8412786" y="4409228"/>
              <a:ext cx="369570" cy="382905"/>
            </a:xfrm>
            <a:custGeom>
              <a:avLst/>
              <a:gdLst/>
              <a:ahLst/>
              <a:cxnLst/>
              <a:rect l="l" t="t" r="r" b="b"/>
              <a:pathLst>
                <a:path w="369570" h="382904">
                  <a:moveTo>
                    <a:pt x="344104" y="382670"/>
                  </a:moveTo>
                  <a:lnTo>
                    <a:pt x="25493" y="382670"/>
                  </a:lnTo>
                  <a:lnTo>
                    <a:pt x="15574" y="380694"/>
                  </a:lnTo>
                  <a:lnTo>
                    <a:pt x="7470" y="375293"/>
                  </a:lnTo>
                  <a:lnTo>
                    <a:pt x="2004" y="367261"/>
                  </a:lnTo>
                  <a:lnTo>
                    <a:pt x="0" y="357393"/>
                  </a:lnTo>
                  <a:lnTo>
                    <a:pt x="0" y="25276"/>
                  </a:lnTo>
                  <a:lnTo>
                    <a:pt x="2004" y="15391"/>
                  </a:lnTo>
                  <a:lnTo>
                    <a:pt x="7470" y="7361"/>
                  </a:lnTo>
                  <a:lnTo>
                    <a:pt x="15574" y="1970"/>
                  </a:lnTo>
                  <a:lnTo>
                    <a:pt x="25493" y="0"/>
                  </a:lnTo>
                  <a:lnTo>
                    <a:pt x="344104" y="0"/>
                  </a:lnTo>
                  <a:lnTo>
                    <a:pt x="353990" y="1970"/>
                  </a:lnTo>
                  <a:lnTo>
                    <a:pt x="362020" y="7361"/>
                  </a:lnTo>
                  <a:lnTo>
                    <a:pt x="367411" y="15391"/>
                  </a:lnTo>
                  <a:lnTo>
                    <a:pt x="369381" y="25276"/>
                  </a:lnTo>
                  <a:lnTo>
                    <a:pt x="369381" y="357393"/>
                  </a:lnTo>
                  <a:lnTo>
                    <a:pt x="367411" y="367261"/>
                  </a:lnTo>
                  <a:lnTo>
                    <a:pt x="362020" y="375293"/>
                  </a:lnTo>
                  <a:lnTo>
                    <a:pt x="353990" y="380694"/>
                  </a:lnTo>
                  <a:lnTo>
                    <a:pt x="344104" y="382670"/>
                  </a:lnTo>
                  <a:close/>
                </a:path>
              </a:pathLst>
            </a:custGeom>
            <a:solidFill>
              <a:srgbClr val="FFFAE7"/>
            </a:solidFill>
          </p:spPr>
          <p:txBody>
            <a:bodyPr wrap="square" lIns="0" tIns="0" rIns="0" bIns="0" rtlCol="0"/>
            <a:lstStyle/>
            <a:p>
              <a:endParaRPr/>
            </a:p>
          </p:txBody>
        </p:sp>
        <p:pic>
          <p:nvPicPr>
            <p:cNvPr id="25" name="object 25"/>
            <p:cNvPicPr/>
            <p:nvPr/>
          </p:nvPicPr>
          <p:blipFill>
            <a:blip r:embed="rId8" cstate="print"/>
            <a:stretch>
              <a:fillRect/>
            </a:stretch>
          </p:blipFill>
          <p:spPr>
            <a:xfrm>
              <a:off x="8484356" y="4459693"/>
              <a:ext cx="235822" cy="222101"/>
            </a:xfrm>
            <a:prstGeom prst="rect">
              <a:avLst/>
            </a:prstGeom>
          </p:spPr>
        </p:pic>
        <p:sp>
          <p:nvSpPr>
            <p:cNvPr id="26" name="object 26"/>
            <p:cNvSpPr/>
            <p:nvPr/>
          </p:nvSpPr>
          <p:spPr>
            <a:xfrm>
              <a:off x="8505941" y="4733945"/>
              <a:ext cx="183515" cy="15240"/>
            </a:xfrm>
            <a:custGeom>
              <a:avLst/>
              <a:gdLst/>
              <a:ahLst/>
              <a:cxnLst/>
              <a:rect l="l" t="t" r="r" b="b"/>
              <a:pathLst>
                <a:path w="183515" h="15239">
                  <a:moveTo>
                    <a:pt x="183279" y="14722"/>
                  </a:moveTo>
                  <a:lnTo>
                    <a:pt x="173290" y="14722"/>
                  </a:lnTo>
                  <a:lnTo>
                    <a:pt x="173073" y="14679"/>
                  </a:lnTo>
                  <a:lnTo>
                    <a:pt x="10205" y="14679"/>
                  </a:lnTo>
                  <a:lnTo>
                    <a:pt x="9989" y="14722"/>
                  </a:lnTo>
                  <a:lnTo>
                    <a:pt x="0" y="14722"/>
                  </a:lnTo>
                  <a:lnTo>
                    <a:pt x="0" y="0"/>
                  </a:lnTo>
                  <a:lnTo>
                    <a:pt x="9598" y="0"/>
                  </a:lnTo>
                  <a:lnTo>
                    <a:pt x="9989" y="0"/>
                  </a:lnTo>
                  <a:lnTo>
                    <a:pt x="10205" y="43"/>
                  </a:lnTo>
                  <a:lnTo>
                    <a:pt x="173073" y="43"/>
                  </a:lnTo>
                  <a:lnTo>
                    <a:pt x="173290" y="0"/>
                  </a:lnTo>
                  <a:lnTo>
                    <a:pt x="183279" y="0"/>
                  </a:lnTo>
                  <a:lnTo>
                    <a:pt x="183279" y="14722"/>
                  </a:lnTo>
                  <a:close/>
                </a:path>
              </a:pathLst>
            </a:custGeom>
            <a:solidFill>
              <a:srgbClr val="000000"/>
            </a:solidFill>
          </p:spPr>
          <p:txBody>
            <a:bodyPr wrap="square" lIns="0" tIns="0" rIns="0" bIns="0" rtlCol="0"/>
            <a:lstStyle/>
            <a:p>
              <a:endParaRPr/>
            </a:p>
          </p:txBody>
        </p:sp>
        <p:sp>
          <p:nvSpPr>
            <p:cNvPr id="27" name="object 27"/>
            <p:cNvSpPr/>
            <p:nvPr/>
          </p:nvSpPr>
          <p:spPr>
            <a:xfrm>
              <a:off x="7994913" y="4529091"/>
              <a:ext cx="455930" cy="526415"/>
            </a:xfrm>
            <a:custGeom>
              <a:avLst/>
              <a:gdLst/>
              <a:ahLst/>
              <a:cxnLst/>
              <a:rect l="l" t="t" r="r" b="b"/>
              <a:pathLst>
                <a:path w="455929" h="526414">
                  <a:moveTo>
                    <a:pt x="227709" y="525907"/>
                  </a:moveTo>
                  <a:lnTo>
                    <a:pt x="220847" y="525907"/>
                  </a:lnTo>
                  <a:lnTo>
                    <a:pt x="213898" y="525386"/>
                  </a:lnTo>
                  <a:lnTo>
                    <a:pt x="160533" y="508251"/>
                  </a:lnTo>
                  <a:lnTo>
                    <a:pt x="123740" y="477948"/>
                  </a:lnTo>
                  <a:lnTo>
                    <a:pt x="99530" y="436945"/>
                  </a:lnTo>
                  <a:lnTo>
                    <a:pt x="90901" y="388752"/>
                  </a:lnTo>
                  <a:lnTo>
                    <a:pt x="90901" y="338806"/>
                  </a:lnTo>
                  <a:lnTo>
                    <a:pt x="76047" y="338806"/>
                  </a:lnTo>
                  <a:lnTo>
                    <a:pt x="46447" y="332830"/>
                  </a:lnTo>
                  <a:lnTo>
                    <a:pt x="22274" y="316536"/>
                  </a:lnTo>
                  <a:lnTo>
                    <a:pt x="5976" y="292377"/>
                  </a:lnTo>
                  <a:lnTo>
                    <a:pt x="0" y="262801"/>
                  </a:lnTo>
                  <a:lnTo>
                    <a:pt x="5976" y="233201"/>
                  </a:lnTo>
                  <a:lnTo>
                    <a:pt x="22274" y="209028"/>
                  </a:lnTo>
                  <a:lnTo>
                    <a:pt x="46447" y="192730"/>
                  </a:lnTo>
                  <a:lnTo>
                    <a:pt x="76047" y="186753"/>
                  </a:lnTo>
                  <a:lnTo>
                    <a:pt x="90901" y="186753"/>
                  </a:lnTo>
                  <a:lnTo>
                    <a:pt x="90901" y="136981"/>
                  </a:lnTo>
                  <a:lnTo>
                    <a:pt x="97888" y="93700"/>
                  </a:lnTo>
                  <a:lnTo>
                    <a:pt x="117342" y="56099"/>
                  </a:lnTo>
                  <a:lnTo>
                    <a:pt x="147000" y="26440"/>
                  </a:lnTo>
                  <a:lnTo>
                    <a:pt x="184601" y="6987"/>
                  </a:lnTo>
                  <a:lnTo>
                    <a:pt x="227883" y="0"/>
                  </a:lnTo>
                  <a:lnTo>
                    <a:pt x="271186" y="6987"/>
                  </a:lnTo>
                  <a:lnTo>
                    <a:pt x="308800" y="26440"/>
                  </a:lnTo>
                  <a:lnTo>
                    <a:pt x="338465" y="56099"/>
                  </a:lnTo>
                  <a:lnTo>
                    <a:pt x="357921" y="93700"/>
                  </a:lnTo>
                  <a:lnTo>
                    <a:pt x="364908" y="136981"/>
                  </a:lnTo>
                  <a:lnTo>
                    <a:pt x="364908" y="277872"/>
                  </a:lnTo>
                  <a:lnTo>
                    <a:pt x="379588" y="277872"/>
                  </a:lnTo>
                  <a:lnTo>
                    <a:pt x="409163" y="283849"/>
                  </a:lnTo>
                  <a:lnTo>
                    <a:pt x="433323" y="300147"/>
                  </a:lnTo>
                  <a:lnTo>
                    <a:pt x="449617" y="324320"/>
                  </a:lnTo>
                  <a:lnTo>
                    <a:pt x="455592" y="353920"/>
                  </a:lnTo>
                  <a:lnTo>
                    <a:pt x="449617" y="383513"/>
                  </a:lnTo>
                  <a:lnTo>
                    <a:pt x="433323" y="407671"/>
                  </a:lnTo>
                  <a:lnTo>
                    <a:pt x="409163" y="423955"/>
                  </a:lnTo>
                  <a:lnTo>
                    <a:pt x="379588" y="429924"/>
                  </a:lnTo>
                  <a:lnTo>
                    <a:pt x="358350" y="429924"/>
                  </a:lnTo>
                  <a:lnTo>
                    <a:pt x="338616" y="469346"/>
                  </a:lnTo>
                  <a:lnTo>
                    <a:pt x="308388" y="499626"/>
                  </a:lnTo>
                  <a:lnTo>
                    <a:pt x="270481" y="519051"/>
                  </a:lnTo>
                  <a:lnTo>
                    <a:pt x="227709" y="525907"/>
                  </a:lnTo>
                  <a:close/>
                </a:path>
              </a:pathLst>
            </a:custGeom>
            <a:solidFill>
              <a:srgbClr val="FCF3C3"/>
            </a:solidFill>
          </p:spPr>
          <p:txBody>
            <a:bodyPr wrap="square" lIns="0" tIns="0" rIns="0" bIns="0" rtlCol="0"/>
            <a:lstStyle/>
            <a:p>
              <a:endParaRPr/>
            </a:p>
          </p:txBody>
        </p:sp>
        <p:sp>
          <p:nvSpPr>
            <p:cNvPr id="28" name="object 28"/>
            <p:cNvSpPr/>
            <p:nvPr/>
          </p:nvSpPr>
          <p:spPr>
            <a:xfrm>
              <a:off x="8071131" y="4715836"/>
              <a:ext cx="303530" cy="267970"/>
            </a:xfrm>
            <a:custGeom>
              <a:avLst/>
              <a:gdLst/>
              <a:ahLst/>
              <a:cxnLst/>
              <a:rect l="l" t="t" r="r" b="b"/>
              <a:pathLst>
                <a:path w="303529" h="267970">
                  <a:moveTo>
                    <a:pt x="14679" y="152269"/>
                  </a:moveTo>
                  <a:lnTo>
                    <a:pt x="0" y="152269"/>
                  </a:lnTo>
                  <a:lnTo>
                    <a:pt x="0" y="0"/>
                  </a:lnTo>
                  <a:lnTo>
                    <a:pt x="14679" y="0"/>
                  </a:lnTo>
                  <a:lnTo>
                    <a:pt x="14679" y="68708"/>
                  </a:lnTo>
                  <a:lnTo>
                    <a:pt x="288469" y="68708"/>
                  </a:lnTo>
                  <a:lnTo>
                    <a:pt x="288469" y="83561"/>
                  </a:lnTo>
                  <a:lnTo>
                    <a:pt x="14679" y="83561"/>
                  </a:lnTo>
                  <a:lnTo>
                    <a:pt x="14679" y="152269"/>
                  </a:lnTo>
                  <a:close/>
                </a:path>
                <a:path w="303529" h="267970">
                  <a:moveTo>
                    <a:pt x="303366" y="243170"/>
                  </a:moveTo>
                  <a:lnTo>
                    <a:pt x="288469" y="243170"/>
                  </a:lnTo>
                  <a:lnTo>
                    <a:pt x="288469" y="174506"/>
                  </a:lnTo>
                  <a:lnTo>
                    <a:pt x="14896" y="174506"/>
                  </a:lnTo>
                  <a:lnTo>
                    <a:pt x="14896" y="159826"/>
                  </a:lnTo>
                  <a:lnTo>
                    <a:pt x="288469" y="159826"/>
                  </a:lnTo>
                  <a:lnTo>
                    <a:pt x="288469" y="91118"/>
                  </a:lnTo>
                  <a:lnTo>
                    <a:pt x="303366" y="91118"/>
                  </a:lnTo>
                  <a:lnTo>
                    <a:pt x="303366" y="243170"/>
                  </a:lnTo>
                  <a:close/>
                </a:path>
                <a:path w="303529" h="267970">
                  <a:moveTo>
                    <a:pt x="271531" y="267839"/>
                  </a:moveTo>
                  <a:lnTo>
                    <a:pt x="31617" y="267839"/>
                  </a:lnTo>
                  <a:lnTo>
                    <a:pt x="28968" y="262974"/>
                  </a:lnTo>
                  <a:lnTo>
                    <a:pt x="26492" y="258067"/>
                  </a:lnTo>
                  <a:lnTo>
                    <a:pt x="24451" y="252985"/>
                  </a:lnTo>
                  <a:lnTo>
                    <a:pt x="278697" y="252985"/>
                  </a:lnTo>
                  <a:lnTo>
                    <a:pt x="276656" y="258067"/>
                  </a:lnTo>
                  <a:lnTo>
                    <a:pt x="274180" y="262974"/>
                  </a:lnTo>
                  <a:lnTo>
                    <a:pt x="271531" y="267839"/>
                  </a:lnTo>
                  <a:close/>
                </a:path>
              </a:pathLst>
            </a:custGeom>
            <a:solidFill>
              <a:srgbClr val="000000"/>
            </a:solidFill>
          </p:spPr>
          <p:txBody>
            <a:bodyPr wrap="square" lIns="0" tIns="0" rIns="0" bIns="0" rtlCol="0"/>
            <a:lstStyle/>
            <a:p>
              <a:endParaRPr/>
            </a:p>
          </p:txBody>
        </p:sp>
        <p:pic>
          <p:nvPicPr>
            <p:cNvPr id="29" name="object 29"/>
            <p:cNvPicPr/>
            <p:nvPr/>
          </p:nvPicPr>
          <p:blipFill>
            <a:blip r:embed="rId9" cstate="print"/>
            <a:stretch>
              <a:fillRect/>
            </a:stretch>
          </p:blipFill>
          <p:spPr>
            <a:xfrm>
              <a:off x="8120683" y="4562532"/>
              <a:ext cx="204256" cy="204256"/>
            </a:xfrm>
            <a:prstGeom prst="rect">
              <a:avLst/>
            </a:prstGeom>
          </p:spPr>
        </p:pic>
        <p:pic>
          <p:nvPicPr>
            <p:cNvPr id="30" name="object 30"/>
            <p:cNvPicPr/>
            <p:nvPr/>
          </p:nvPicPr>
          <p:blipFill>
            <a:blip r:embed="rId10" cstate="print"/>
            <a:stretch>
              <a:fillRect/>
            </a:stretch>
          </p:blipFill>
          <p:spPr>
            <a:xfrm>
              <a:off x="6641266" y="566273"/>
              <a:ext cx="646324" cy="1003477"/>
            </a:xfrm>
            <a:prstGeom prst="rect">
              <a:avLst/>
            </a:prstGeom>
          </p:spPr>
        </p:pic>
        <p:sp>
          <p:nvSpPr>
            <p:cNvPr id="31" name="object 31"/>
            <p:cNvSpPr/>
            <p:nvPr/>
          </p:nvSpPr>
          <p:spPr>
            <a:xfrm>
              <a:off x="6712703" y="618660"/>
              <a:ext cx="503555" cy="861060"/>
            </a:xfrm>
            <a:custGeom>
              <a:avLst/>
              <a:gdLst/>
              <a:ahLst/>
              <a:cxnLst/>
              <a:rect l="l" t="t" r="r" b="b"/>
              <a:pathLst>
                <a:path w="503554" h="861060">
                  <a:moveTo>
                    <a:pt x="251813" y="860602"/>
                  </a:moveTo>
                  <a:lnTo>
                    <a:pt x="202677" y="855452"/>
                  </a:lnTo>
                  <a:lnTo>
                    <a:pt x="156666" y="840601"/>
                  </a:lnTo>
                  <a:lnTo>
                    <a:pt x="115034" y="816947"/>
                  </a:lnTo>
                  <a:lnTo>
                    <a:pt x="79034" y="785388"/>
                  </a:lnTo>
                  <a:lnTo>
                    <a:pt x="49919" y="746823"/>
                  </a:lnTo>
                  <a:lnTo>
                    <a:pt x="28945" y="702149"/>
                  </a:lnTo>
                  <a:lnTo>
                    <a:pt x="17143" y="696293"/>
                  </a:lnTo>
                  <a:lnTo>
                    <a:pt x="8002" y="687279"/>
                  </a:lnTo>
                  <a:lnTo>
                    <a:pt x="2096" y="675906"/>
                  </a:lnTo>
                  <a:lnTo>
                    <a:pt x="0" y="662972"/>
                  </a:lnTo>
                  <a:lnTo>
                    <a:pt x="0" y="639409"/>
                  </a:lnTo>
                  <a:lnTo>
                    <a:pt x="1159" y="629707"/>
                  </a:lnTo>
                  <a:lnTo>
                    <a:pt x="4513" y="620694"/>
                  </a:lnTo>
                  <a:lnTo>
                    <a:pt x="9880" y="612750"/>
                  </a:lnTo>
                  <a:lnTo>
                    <a:pt x="17074" y="606257"/>
                  </a:lnTo>
                  <a:lnTo>
                    <a:pt x="31069" y="563234"/>
                  </a:lnTo>
                  <a:lnTo>
                    <a:pt x="58399" y="529267"/>
                  </a:lnTo>
                  <a:lnTo>
                    <a:pt x="95607" y="506971"/>
                  </a:lnTo>
                  <a:lnTo>
                    <a:pt x="139238" y="498958"/>
                  </a:lnTo>
                  <a:lnTo>
                    <a:pt x="144977" y="498958"/>
                  </a:lnTo>
                  <a:lnTo>
                    <a:pt x="150752" y="499350"/>
                  </a:lnTo>
                  <a:lnTo>
                    <a:pt x="156598" y="500170"/>
                  </a:lnTo>
                  <a:lnTo>
                    <a:pt x="171274" y="485182"/>
                  </a:lnTo>
                  <a:lnTo>
                    <a:pt x="188182" y="472984"/>
                  </a:lnTo>
                  <a:lnTo>
                    <a:pt x="206909" y="463801"/>
                  </a:lnTo>
                  <a:lnTo>
                    <a:pt x="227038" y="457856"/>
                  </a:lnTo>
                  <a:lnTo>
                    <a:pt x="236464" y="439445"/>
                  </a:lnTo>
                  <a:lnTo>
                    <a:pt x="247959" y="423603"/>
                  </a:lnTo>
                  <a:lnTo>
                    <a:pt x="261211" y="410710"/>
                  </a:lnTo>
                  <a:lnTo>
                    <a:pt x="275911" y="401141"/>
                  </a:lnTo>
                  <a:lnTo>
                    <a:pt x="356545" y="42064"/>
                  </a:lnTo>
                  <a:lnTo>
                    <a:pt x="356545" y="41707"/>
                  </a:lnTo>
                  <a:lnTo>
                    <a:pt x="363595" y="24723"/>
                  </a:lnTo>
                  <a:lnTo>
                    <a:pt x="375514" y="11549"/>
                  </a:lnTo>
                  <a:lnTo>
                    <a:pt x="390969" y="3027"/>
                  </a:lnTo>
                  <a:lnTo>
                    <a:pt x="408627" y="0"/>
                  </a:lnTo>
                  <a:lnTo>
                    <a:pt x="412868" y="0"/>
                  </a:lnTo>
                  <a:lnTo>
                    <a:pt x="454768" y="26142"/>
                  </a:lnTo>
                  <a:lnTo>
                    <a:pt x="461709" y="45687"/>
                  </a:lnTo>
                  <a:lnTo>
                    <a:pt x="460458" y="67159"/>
                  </a:lnTo>
                  <a:lnTo>
                    <a:pt x="460458" y="67658"/>
                  </a:lnTo>
                  <a:lnTo>
                    <a:pt x="460137" y="68336"/>
                  </a:lnTo>
                  <a:lnTo>
                    <a:pt x="360252" y="422529"/>
                  </a:lnTo>
                  <a:lnTo>
                    <a:pt x="368892" y="438746"/>
                  </a:lnTo>
                  <a:lnTo>
                    <a:pt x="374427" y="457379"/>
                  </a:lnTo>
                  <a:lnTo>
                    <a:pt x="376761" y="477837"/>
                  </a:lnTo>
                  <a:lnTo>
                    <a:pt x="375795" y="499528"/>
                  </a:lnTo>
                  <a:lnTo>
                    <a:pt x="416073" y="510572"/>
                  </a:lnTo>
                  <a:lnTo>
                    <a:pt x="449617" y="533607"/>
                  </a:lnTo>
                  <a:lnTo>
                    <a:pt x="473903" y="566240"/>
                  </a:lnTo>
                  <a:lnTo>
                    <a:pt x="486409" y="606079"/>
                  </a:lnTo>
                  <a:lnTo>
                    <a:pt x="493583" y="612675"/>
                  </a:lnTo>
                  <a:lnTo>
                    <a:pt x="498939" y="620672"/>
                  </a:lnTo>
                  <a:lnTo>
                    <a:pt x="502290" y="629705"/>
                  </a:lnTo>
                  <a:lnTo>
                    <a:pt x="503448" y="639409"/>
                  </a:lnTo>
                  <a:lnTo>
                    <a:pt x="503448" y="662972"/>
                  </a:lnTo>
                  <a:lnTo>
                    <a:pt x="501352" y="675906"/>
                  </a:lnTo>
                  <a:lnTo>
                    <a:pt x="495446" y="687279"/>
                  </a:lnTo>
                  <a:lnTo>
                    <a:pt x="486305" y="696293"/>
                  </a:lnTo>
                  <a:lnTo>
                    <a:pt x="474503" y="702149"/>
                  </a:lnTo>
                  <a:lnTo>
                    <a:pt x="453542" y="746823"/>
                  </a:lnTo>
                  <a:lnTo>
                    <a:pt x="424437" y="785388"/>
                  </a:lnTo>
                  <a:lnTo>
                    <a:pt x="388450" y="816947"/>
                  </a:lnTo>
                  <a:lnTo>
                    <a:pt x="346843" y="840601"/>
                  </a:lnTo>
                  <a:lnTo>
                    <a:pt x="300877" y="855452"/>
                  </a:lnTo>
                  <a:lnTo>
                    <a:pt x="251813" y="860602"/>
                  </a:lnTo>
                  <a:close/>
                </a:path>
              </a:pathLst>
            </a:custGeom>
            <a:solidFill>
              <a:srgbClr val="FFFFFF"/>
            </a:solidFill>
          </p:spPr>
          <p:txBody>
            <a:bodyPr wrap="square" lIns="0" tIns="0" rIns="0" bIns="0" rtlCol="0"/>
            <a:lstStyle/>
            <a:p>
              <a:endParaRPr/>
            </a:p>
          </p:txBody>
        </p:sp>
        <p:sp>
          <p:nvSpPr>
            <p:cNvPr id="32" name="object 32"/>
            <p:cNvSpPr/>
            <p:nvPr/>
          </p:nvSpPr>
          <p:spPr>
            <a:xfrm>
              <a:off x="6712703" y="618660"/>
              <a:ext cx="503555" cy="861060"/>
            </a:xfrm>
            <a:custGeom>
              <a:avLst/>
              <a:gdLst/>
              <a:ahLst/>
              <a:cxnLst/>
              <a:rect l="l" t="t" r="r" b="b"/>
              <a:pathLst>
                <a:path w="503554" h="861060">
                  <a:moveTo>
                    <a:pt x="408627" y="0"/>
                  </a:moveTo>
                  <a:lnTo>
                    <a:pt x="390969" y="3027"/>
                  </a:lnTo>
                  <a:lnTo>
                    <a:pt x="375514" y="11549"/>
                  </a:lnTo>
                  <a:lnTo>
                    <a:pt x="363595" y="24723"/>
                  </a:lnTo>
                  <a:lnTo>
                    <a:pt x="356545" y="41707"/>
                  </a:lnTo>
                  <a:lnTo>
                    <a:pt x="356545" y="42064"/>
                  </a:lnTo>
                  <a:lnTo>
                    <a:pt x="275911" y="401141"/>
                  </a:lnTo>
                  <a:lnTo>
                    <a:pt x="261211" y="410710"/>
                  </a:lnTo>
                  <a:lnTo>
                    <a:pt x="247959" y="423603"/>
                  </a:lnTo>
                  <a:lnTo>
                    <a:pt x="236464" y="439445"/>
                  </a:lnTo>
                  <a:lnTo>
                    <a:pt x="227038" y="457856"/>
                  </a:lnTo>
                  <a:lnTo>
                    <a:pt x="206909" y="463801"/>
                  </a:lnTo>
                  <a:lnTo>
                    <a:pt x="188182" y="472984"/>
                  </a:lnTo>
                  <a:lnTo>
                    <a:pt x="171274" y="485182"/>
                  </a:lnTo>
                  <a:lnTo>
                    <a:pt x="156598" y="500170"/>
                  </a:lnTo>
                  <a:lnTo>
                    <a:pt x="150752" y="499350"/>
                  </a:lnTo>
                  <a:lnTo>
                    <a:pt x="144977" y="498958"/>
                  </a:lnTo>
                  <a:lnTo>
                    <a:pt x="139238" y="498958"/>
                  </a:lnTo>
                  <a:lnTo>
                    <a:pt x="95607" y="506971"/>
                  </a:lnTo>
                  <a:lnTo>
                    <a:pt x="58399" y="529267"/>
                  </a:lnTo>
                  <a:lnTo>
                    <a:pt x="31069" y="563234"/>
                  </a:lnTo>
                  <a:lnTo>
                    <a:pt x="17074" y="606257"/>
                  </a:lnTo>
                  <a:lnTo>
                    <a:pt x="9880" y="612750"/>
                  </a:lnTo>
                  <a:lnTo>
                    <a:pt x="4513" y="620694"/>
                  </a:lnTo>
                  <a:lnTo>
                    <a:pt x="1159" y="629707"/>
                  </a:lnTo>
                  <a:lnTo>
                    <a:pt x="0" y="639409"/>
                  </a:lnTo>
                  <a:lnTo>
                    <a:pt x="0" y="662972"/>
                  </a:lnTo>
                  <a:lnTo>
                    <a:pt x="2096" y="675906"/>
                  </a:lnTo>
                  <a:lnTo>
                    <a:pt x="8002" y="687279"/>
                  </a:lnTo>
                  <a:lnTo>
                    <a:pt x="17143" y="696293"/>
                  </a:lnTo>
                  <a:lnTo>
                    <a:pt x="28945" y="702149"/>
                  </a:lnTo>
                  <a:lnTo>
                    <a:pt x="49919" y="746823"/>
                  </a:lnTo>
                  <a:lnTo>
                    <a:pt x="79034" y="785388"/>
                  </a:lnTo>
                  <a:lnTo>
                    <a:pt x="115034" y="816947"/>
                  </a:lnTo>
                  <a:lnTo>
                    <a:pt x="156666" y="840601"/>
                  </a:lnTo>
                  <a:lnTo>
                    <a:pt x="202677" y="855452"/>
                  </a:lnTo>
                  <a:lnTo>
                    <a:pt x="251813" y="860602"/>
                  </a:lnTo>
                  <a:lnTo>
                    <a:pt x="300877" y="855452"/>
                  </a:lnTo>
                  <a:lnTo>
                    <a:pt x="346843" y="840601"/>
                  </a:lnTo>
                  <a:lnTo>
                    <a:pt x="388450" y="816947"/>
                  </a:lnTo>
                  <a:lnTo>
                    <a:pt x="424437" y="785388"/>
                  </a:lnTo>
                  <a:lnTo>
                    <a:pt x="453542" y="746823"/>
                  </a:lnTo>
                  <a:lnTo>
                    <a:pt x="474503" y="702149"/>
                  </a:lnTo>
                  <a:lnTo>
                    <a:pt x="486305" y="696293"/>
                  </a:lnTo>
                  <a:lnTo>
                    <a:pt x="495446" y="687279"/>
                  </a:lnTo>
                  <a:lnTo>
                    <a:pt x="501352" y="675906"/>
                  </a:lnTo>
                  <a:lnTo>
                    <a:pt x="503448" y="662972"/>
                  </a:lnTo>
                  <a:lnTo>
                    <a:pt x="503448" y="639409"/>
                  </a:lnTo>
                  <a:lnTo>
                    <a:pt x="502290" y="629705"/>
                  </a:lnTo>
                  <a:lnTo>
                    <a:pt x="498939" y="620672"/>
                  </a:lnTo>
                  <a:lnTo>
                    <a:pt x="493583" y="612675"/>
                  </a:lnTo>
                  <a:lnTo>
                    <a:pt x="486409" y="606079"/>
                  </a:lnTo>
                  <a:lnTo>
                    <a:pt x="473903" y="566240"/>
                  </a:lnTo>
                  <a:lnTo>
                    <a:pt x="449617" y="533607"/>
                  </a:lnTo>
                  <a:lnTo>
                    <a:pt x="416073" y="510572"/>
                  </a:lnTo>
                  <a:lnTo>
                    <a:pt x="375795" y="499528"/>
                  </a:lnTo>
                  <a:lnTo>
                    <a:pt x="376761" y="477837"/>
                  </a:lnTo>
                  <a:lnTo>
                    <a:pt x="374427" y="457379"/>
                  </a:lnTo>
                  <a:lnTo>
                    <a:pt x="368892" y="438746"/>
                  </a:lnTo>
                  <a:lnTo>
                    <a:pt x="360252" y="422529"/>
                  </a:lnTo>
                  <a:lnTo>
                    <a:pt x="460137" y="68336"/>
                  </a:lnTo>
                  <a:lnTo>
                    <a:pt x="460458" y="67658"/>
                  </a:lnTo>
                  <a:lnTo>
                    <a:pt x="460458" y="67159"/>
                  </a:lnTo>
                  <a:lnTo>
                    <a:pt x="461709" y="45687"/>
                  </a:lnTo>
                  <a:lnTo>
                    <a:pt x="440923" y="10709"/>
                  </a:lnTo>
                  <a:lnTo>
                    <a:pt x="412868" y="0"/>
                  </a:lnTo>
                  <a:lnTo>
                    <a:pt x="408627" y="0"/>
                  </a:lnTo>
                  <a:close/>
                </a:path>
              </a:pathLst>
            </a:custGeom>
            <a:ln w="28574">
              <a:solidFill>
                <a:srgbClr val="FFFFFF"/>
              </a:solidFill>
            </a:ln>
          </p:spPr>
          <p:txBody>
            <a:bodyPr wrap="square" lIns="0" tIns="0" rIns="0" bIns="0" rtlCol="0"/>
            <a:lstStyle/>
            <a:p>
              <a:endParaRPr/>
            </a:p>
          </p:txBody>
        </p:sp>
        <p:sp>
          <p:nvSpPr>
            <p:cNvPr id="33" name="object 33"/>
            <p:cNvSpPr/>
            <p:nvPr/>
          </p:nvSpPr>
          <p:spPr>
            <a:xfrm>
              <a:off x="6954348" y="645325"/>
              <a:ext cx="194310" cy="553720"/>
            </a:xfrm>
            <a:custGeom>
              <a:avLst/>
              <a:gdLst/>
              <a:ahLst/>
              <a:cxnLst/>
              <a:rect l="l" t="t" r="r" b="b"/>
              <a:pathLst>
                <a:path w="194309" h="553719">
                  <a:moveTo>
                    <a:pt x="42643" y="553392"/>
                  </a:moveTo>
                  <a:lnTo>
                    <a:pt x="39791" y="553392"/>
                  </a:lnTo>
                  <a:lnTo>
                    <a:pt x="36939" y="553035"/>
                  </a:lnTo>
                  <a:lnTo>
                    <a:pt x="34087" y="552322"/>
                  </a:lnTo>
                  <a:lnTo>
                    <a:pt x="17538" y="542878"/>
                  </a:lnTo>
                  <a:lnTo>
                    <a:pt x="5962" y="525426"/>
                  </a:lnTo>
                  <a:lnTo>
                    <a:pt x="0" y="502012"/>
                  </a:lnTo>
                  <a:lnTo>
                    <a:pt x="293" y="474682"/>
                  </a:lnTo>
                  <a:lnTo>
                    <a:pt x="12056" y="435779"/>
                  </a:lnTo>
                  <a:lnTo>
                    <a:pt x="40035" y="401486"/>
                  </a:lnTo>
                  <a:lnTo>
                    <a:pt x="56866" y="393691"/>
                  </a:lnTo>
                  <a:lnTo>
                    <a:pt x="140495" y="21067"/>
                  </a:lnTo>
                  <a:lnTo>
                    <a:pt x="144102" y="12452"/>
                  </a:lnTo>
                  <a:lnTo>
                    <a:pt x="150183" y="5801"/>
                  </a:lnTo>
                  <a:lnTo>
                    <a:pt x="158041" y="1517"/>
                  </a:lnTo>
                  <a:lnTo>
                    <a:pt x="166982" y="0"/>
                  </a:lnTo>
                  <a:lnTo>
                    <a:pt x="169192" y="0"/>
                  </a:lnTo>
                  <a:lnTo>
                    <a:pt x="193905" y="23182"/>
                  </a:lnTo>
                  <a:lnTo>
                    <a:pt x="193396" y="33972"/>
                  </a:lnTo>
                  <a:lnTo>
                    <a:pt x="193396" y="34292"/>
                  </a:lnTo>
                  <a:lnTo>
                    <a:pt x="89662" y="401890"/>
                  </a:lnTo>
                  <a:lnTo>
                    <a:pt x="100678" y="416745"/>
                  </a:lnTo>
                  <a:lnTo>
                    <a:pt x="107285" y="436673"/>
                  </a:lnTo>
                  <a:lnTo>
                    <a:pt x="105204" y="485732"/>
                  </a:lnTo>
                  <a:lnTo>
                    <a:pt x="89664" y="521855"/>
                  </a:lnTo>
                  <a:lnTo>
                    <a:pt x="59551" y="549537"/>
                  </a:lnTo>
                  <a:lnTo>
                    <a:pt x="42643" y="553392"/>
                  </a:lnTo>
                  <a:close/>
                </a:path>
              </a:pathLst>
            </a:custGeom>
            <a:solidFill>
              <a:srgbClr val="277F2B"/>
            </a:solidFill>
          </p:spPr>
          <p:txBody>
            <a:bodyPr wrap="square" lIns="0" tIns="0" rIns="0" bIns="0" rtlCol="0"/>
            <a:lstStyle/>
            <a:p>
              <a:endParaRPr/>
            </a:p>
          </p:txBody>
        </p:sp>
        <p:sp>
          <p:nvSpPr>
            <p:cNvPr id="34" name="object 34"/>
            <p:cNvSpPr/>
            <p:nvPr/>
          </p:nvSpPr>
          <p:spPr>
            <a:xfrm>
              <a:off x="7011501" y="1032136"/>
              <a:ext cx="33655" cy="16510"/>
            </a:xfrm>
            <a:custGeom>
              <a:avLst/>
              <a:gdLst/>
              <a:ahLst/>
              <a:cxnLst/>
              <a:rect l="l" t="t" r="r" b="b"/>
              <a:pathLst>
                <a:path w="33654" h="16509">
                  <a:moveTo>
                    <a:pt x="30978" y="16433"/>
                  </a:moveTo>
                  <a:lnTo>
                    <a:pt x="23777" y="16433"/>
                  </a:lnTo>
                  <a:lnTo>
                    <a:pt x="22636" y="15934"/>
                  </a:lnTo>
                  <a:lnTo>
                    <a:pt x="21602" y="15257"/>
                  </a:lnTo>
                  <a:lnTo>
                    <a:pt x="18501" y="13260"/>
                  </a:lnTo>
                  <a:lnTo>
                    <a:pt x="14900" y="12120"/>
                  </a:lnTo>
                  <a:lnTo>
                    <a:pt x="10587" y="12120"/>
                  </a:lnTo>
                  <a:lnTo>
                    <a:pt x="9910" y="12155"/>
                  </a:lnTo>
                  <a:lnTo>
                    <a:pt x="9232" y="12262"/>
                  </a:lnTo>
                  <a:lnTo>
                    <a:pt x="8912" y="12298"/>
                  </a:lnTo>
                  <a:lnTo>
                    <a:pt x="784" y="12298"/>
                  </a:lnTo>
                  <a:lnTo>
                    <a:pt x="0" y="534"/>
                  </a:lnTo>
                  <a:lnTo>
                    <a:pt x="8056" y="213"/>
                  </a:lnTo>
                  <a:lnTo>
                    <a:pt x="9197" y="71"/>
                  </a:lnTo>
                  <a:lnTo>
                    <a:pt x="10338" y="0"/>
                  </a:lnTo>
                  <a:lnTo>
                    <a:pt x="11479" y="0"/>
                  </a:lnTo>
                  <a:lnTo>
                    <a:pt x="17467" y="0"/>
                  </a:lnTo>
                  <a:lnTo>
                    <a:pt x="23242" y="1853"/>
                  </a:lnTo>
                  <a:lnTo>
                    <a:pt x="28304" y="5204"/>
                  </a:lnTo>
                  <a:lnTo>
                    <a:pt x="33330" y="8555"/>
                  </a:lnTo>
                  <a:lnTo>
                    <a:pt x="30978" y="16433"/>
                  </a:lnTo>
                  <a:close/>
                </a:path>
              </a:pathLst>
            </a:custGeom>
            <a:solidFill>
              <a:srgbClr val="000000">
                <a:alpha val="49803"/>
              </a:srgbClr>
            </a:solidFill>
          </p:spPr>
          <p:txBody>
            <a:bodyPr wrap="square" lIns="0" tIns="0" rIns="0" bIns="0" rtlCol="0"/>
            <a:lstStyle/>
            <a:p>
              <a:endParaRPr/>
            </a:p>
          </p:txBody>
        </p:sp>
        <p:pic>
          <p:nvPicPr>
            <p:cNvPr id="35" name="object 35"/>
            <p:cNvPicPr/>
            <p:nvPr/>
          </p:nvPicPr>
          <p:blipFill>
            <a:blip r:embed="rId11" cstate="print"/>
            <a:stretch>
              <a:fillRect/>
            </a:stretch>
          </p:blipFill>
          <p:spPr>
            <a:xfrm>
              <a:off x="6972235" y="1073059"/>
              <a:ext cx="71181" cy="95820"/>
            </a:xfrm>
            <a:prstGeom prst="rect">
              <a:avLst/>
            </a:prstGeom>
          </p:spPr>
        </p:pic>
        <p:sp>
          <p:nvSpPr>
            <p:cNvPr id="36" name="object 36"/>
            <p:cNvSpPr/>
            <p:nvPr/>
          </p:nvSpPr>
          <p:spPr>
            <a:xfrm>
              <a:off x="6755486" y="1100151"/>
              <a:ext cx="418465" cy="238760"/>
            </a:xfrm>
            <a:custGeom>
              <a:avLst/>
              <a:gdLst/>
              <a:ahLst/>
              <a:cxnLst/>
              <a:rect l="l" t="t" r="r" b="b"/>
              <a:pathLst>
                <a:path w="418465" h="238759">
                  <a:moveTo>
                    <a:pt x="97026" y="238410"/>
                  </a:moveTo>
                  <a:lnTo>
                    <a:pt x="94245" y="238410"/>
                  </a:lnTo>
                  <a:lnTo>
                    <a:pt x="91500" y="238303"/>
                  </a:lnTo>
                  <a:lnTo>
                    <a:pt x="38332" y="219004"/>
                  </a:lnTo>
                  <a:lnTo>
                    <a:pt x="5911" y="176134"/>
                  </a:lnTo>
                  <a:lnTo>
                    <a:pt x="0" y="127489"/>
                  </a:lnTo>
                  <a:lnTo>
                    <a:pt x="16930" y="84943"/>
                  </a:lnTo>
                  <a:lnTo>
                    <a:pt x="50872" y="54796"/>
                  </a:lnTo>
                  <a:lnTo>
                    <a:pt x="95993" y="43347"/>
                  </a:lnTo>
                  <a:lnTo>
                    <a:pt x="103176" y="43617"/>
                  </a:lnTo>
                  <a:lnTo>
                    <a:pt x="110443" y="44439"/>
                  </a:lnTo>
                  <a:lnTo>
                    <a:pt x="117784" y="45828"/>
                  </a:lnTo>
                  <a:lnTo>
                    <a:pt x="125188" y="47803"/>
                  </a:lnTo>
                  <a:lnTo>
                    <a:pt x="141651" y="26889"/>
                  </a:lnTo>
                  <a:lnTo>
                    <a:pt x="161953" y="11950"/>
                  </a:lnTo>
                  <a:lnTo>
                    <a:pt x="184816" y="2987"/>
                  </a:lnTo>
                  <a:lnTo>
                    <a:pt x="208959" y="0"/>
                  </a:lnTo>
                  <a:lnTo>
                    <a:pt x="233081" y="2987"/>
                  </a:lnTo>
                  <a:lnTo>
                    <a:pt x="255933" y="11950"/>
                  </a:lnTo>
                  <a:lnTo>
                    <a:pt x="276232" y="26889"/>
                  </a:lnTo>
                  <a:lnTo>
                    <a:pt x="292695" y="47803"/>
                  </a:lnTo>
                  <a:lnTo>
                    <a:pt x="299676" y="45948"/>
                  </a:lnTo>
                  <a:lnTo>
                    <a:pt x="306785" y="44648"/>
                  </a:lnTo>
                  <a:lnTo>
                    <a:pt x="313960" y="43883"/>
                  </a:lnTo>
                  <a:lnTo>
                    <a:pt x="321142" y="43632"/>
                  </a:lnTo>
                  <a:lnTo>
                    <a:pt x="320963" y="43454"/>
                  </a:lnTo>
                  <a:lnTo>
                    <a:pt x="362056" y="52359"/>
                  </a:lnTo>
                  <a:lnTo>
                    <a:pt x="393794" y="75994"/>
                  </a:lnTo>
                  <a:lnTo>
                    <a:pt x="413488" y="109734"/>
                  </a:lnTo>
                  <a:lnTo>
                    <a:pt x="418447" y="148957"/>
                  </a:lnTo>
                  <a:lnTo>
                    <a:pt x="405983" y="189038"/>
                  </a:lnTo>
                  <a:lnTo>
                    <a:pt x="389497" y="210598"/>
                  </a:lnTo>
                  <a:lnTo>
                    <a:pt x="368958" y="226018"/>
                  </a:lnTo>
                  <a:lnTo>
                    <a:pt x="345712" y="235283"/>
                  </a:lnTo>
                  <a:lnTo>
                    <a:pt x="321106" y="238374"/>
                  </a:lnTo>
                  <a:lnTo>
                    <a:pt x="296983" y="235399"/>
                  </a:lnTo>
                  <a:lnTo>
                    <a:pt x="274122" y="226468"/>
                  </a:lnTo>
                  <a:lnTo>
                    <a:pt x="253802" y="211575"/>
                  </a:lnTo>
                  <a:lnTo>
                    <a:pt x="237299" y="190714"/>
                  </a:lnTo>
                  <a:lnTo>
                    <a:pt x="230345" y="192518"/>
                  </a:lnTo>
                  <a:lnTo>
                    <a:pt x="223294" y="193811"/>
                  </a:lnTo>
                  <a:lnTo>
                    <a:pt x="216169" y="194589"/>
                  </a:lnTo>
                  <a:lnTo>
                    <a:pt x="208995" y="194849"/>
                  </a:lnTo>
                  <a:lnTo>
                    <a:pt x="201833" y="194589"/>
                  </a:lnTo>
                  <a:lnTo>
                    <a:pt x="194695" y="193811"/>
                  </a:lnTo>
                  <a:lnTo>
                    <a:pt x="187604" y="192518"/>
                  </a:lnTo>
                  <a:lnTo>
                    <a:pt x="180584" y="190714"/>
                  </a:lnTo>
                  <a:lnTo>
                    <a:pt x="164876" y="210694"/>
                  </a:lnTo>
                  <a:lnTo>
                    <a:pt x="144968" y="225697"/>
                  </a:lnTo>
                  <a:lnTo>
                    <a:pt x="121978" y="235133"/>
                  </a:lnTo>
                  <a:lnTo>
                    <a:pt x="97026" y="238410"/>
                  </a:lnTo>
                  <a:close/>
                </a:path>
              </a:pathLst>
            </a:custGeom>
            <a:solidFill>
              <a:srgbClr val="F3970D"/>
            </a:solidFill>
          </p:spPr>
          <p:txBody>
            <a:bodyPr wrap="square" lIns="0" tIns="0" rIns="0" bIns="0" rtlCol="0"/>
            <a:lstStyle/>
            <a:p>
              <a:endParaRPr/>
            </a:p>
          </p:txBody>
        </p:sp>
        <p:sp>
          <p:nvSpPr>
            <p:cNvPr id="37" name="object 37"/>
            <p:cNvSpPr/>
            <p:nvPr/>
          </p:nvSpPr>
          <p:spPr>
            <a:xfrm>
              <a:off x="6802527" y="1131061"/>
              <a:ext cx="316865" cy="97790"/>
            </a:xfrm>
            <a:custGeom>
              <a:avLst/>
              <a:gdLst/>
              <a:ahLst/>
              <a:cxnLst/>
              <a:rect l="l" t="t" r="r" b="b"/>
              <a:pathLst>
                <a:path w="316865" h="97790">
                  <a:moveTo>
                    <a:pt x="23774" y="55537"/>
                  </a:moveTo>
                  <a:lnTo>
                    <a:pt x="18427" y="50368"/>
                  </a:lnTo>
                  <a:lnTo>
                    <a:pt x="11912" y="50368"/>
                  </a:lnTo>
                  <a:lnTo>
                    <a:pt x="5384" y="50368"/>
                  </a:lnTo>
                  <a:lnTo>
                    <a:pt x="0" y="55537"/>
                  </a:lnTo>
                  <a:lnTo>
                    <a:pt x="0" y="68770"/>
                  </a:lnTo>
                  <a:lnTo>
                    <a:pt x="5384" y="73964"/>
                  </a:lnTo>
                  <a:lnTo>
                    <a:pt x="18427" y="73964"/>
                  </a:lnTo>
                  <a:lnTo>
                    <a:pt x="23774" y="68770"/>
                  </a:lnTo>
                  <a:lnTo>
                    <a:pt x="23774" y="55537"/>
                  </a:lnTo>
                  <a:close/>
                </a:path>
                <a:path w="316865" h="97790">
                  <a:moveTo>
                    <a:pt x="126339" y="79324"/>
                  </a:moveTo>
                  <a:lnTo>
                    <a:pt x="121170" y="74117"/>
                  </a:lnTo>
                  <a:lnTo>
                    <a:pt x="114642" y="74117"/>
                  </a:lnTo>
                  <a:lnTo>
                    <a:pt x="107937" y="74117"/>
                  </a:lnTo>
                  <a:lnTo>
                    <a:pt x="102743" y="79324"/>
                  </a:lnTo>
                  <a:lnTo>
                    <a:pt x="102743" y="92544"/>
                  </a:lnTo>
                  <a:lnTo>
                    <a:pt x="107937" y="97713"/>
                  </a:lnTo>
                  <a:lnTo>
                    <a:pt x="121170" y="97713"/>
                  </a:lnTo>
                  <a:lnTo>
                    <a:pt x="126339" y="92544"/>
                  </a:lnTo>
                  <a:lnTo>
                    <a:pt x="126339" y="79324"/>
                  </a:lnTo>
                  <a:close/>
                </a:path>
                <a:path w="316865" h="97790">
                  <a:moveTo>
                    <a:pt x="151790" y="5346"/>
                  </a:moveTo>
                  <a:lnTo>
                    <a:pt x="146405" y="0"/>
                  </a:lnTo>
                  <a:lnTo>
                    <a:pt x="139877" y="0"/>
                  </a:lnTo>
                  <a:lnTo>
                    <a:pt x="133362" y="0"/>
                  </a:lnTo>
                  <a:lnTo>
                    <a:pt x="128016" y="5346"/>
                  </a:lnTo>
                  <a:lnTo>
                    <a:pt x="128016" y="18402"/>
                  </a:lnTo>
                  <a:lnTo>
                    <a:pt x="133362" y="23749"/>
                  </a:lnTo>
                  <a:lnTo>
                    <a:pt x="146405" y="23749"/>
                  </a:lnTo>
                  <a:lnTo>
                    <a:pt x="151790" y="18402"/>
                  </a:lnTo>
                  <a:lnTo>
                    <a:pt x="151790" y="5346"/>
                  </a:lnTo>
                  <a:close/>
                </a:path>
                <a:path w="316865" h="97790">
                  <a:moveTo>
                    <a:pt x="225577" y="37642"/>
                  </a:moveTo>
                  <a:lnTo>
                    <a:pt x="220192" y="32296"/>
                  </a:lnTo>
                  <a:lnTo>
                    <a:pt x="213677" y="32296"/>
                  </a:lnTo>
                  <a:lnTo>
                    <a:pt x="207149" y="32296"/>
                  </a:lnTo>
                  <a:lnTo>
                    <a:pt x="201803" y="37642"/>
                  </a:lnTo>
                  <a:lnTo>
                    <a:pt x="201803" y="50698"/>
                  </a:lnTo>
                  <a:lnTo>
                    <a:pt x="207149" y="56045"/>
                  </a:lnTo>
                  <a:lnTo>
                    <a:pt x="220192" y="56045"/>
                  </a:lnTo>
                  <a:lnTo>
                    <a:pt x="225577" y="50698"/>
                  </a:lnTo>
                  <a:lnTo>
                    <a:pt x="225577" y="37642"/>
                  </a:lnTo>
                  <a:close/>
                </a:path>
                <a:path w="316865" h="97790">
                  <a:moveTo>
                    <a:pt x="316268" y="67449"/>
                  </a:moveTo>
                  <a:lnTo>
                    <a:pt x="310883" y="62242"/>
                  </a:lnTo>
                  <a:lnTo>
                    <a:pt x="304355" y="62242"/>
                  </a:lnTo>
                  <a:lnTo>
                    <a:pt x="297840" y="62242"/>
                  </a:lnTo>
                  <a:lnTo>
                    <a:pt x="292493" y="67449"/>
                  </a:lnTo>
                  <a:lnTo>
                    <a:pt x="292493" y="80632"/>
                  </a:lnTo>
                  <a:lnTo>
                    <a:pt x="297840" y="85839"/>
                  </a:lnTo>
                  <a:lnTo>
                    <a:pt x="310883" y="85839"/>
                  </a:lnTo>
                  <a:lnTo>
                    <a:pt x="316268" y="80632"/>
                  </a:lnTo>
                  <a:lnTo>
                    <a:pt x="316268" y="67449"/>
                  </a:lnTo>
                  <a:close/>
                </a:path>
              </a:pathLst>
            </a:custGeom>
            <a:solidFill>
              <a:srgbClr val="F7CE00"/>
            </a:solidFill>
          </p:spPr>
          <p:txBody>
            <a:bodyPr wrap="square" lIns="0" tIns="0" rIns="0" bIns="0" rtlCol="0"/>
            <a:lstStyle/>
            <a:p>
              <a:endParaRPr/>
            </a:p>
          </p:txBody>
        </p:sp>
        <p:sp>
          <p:nvSpPr>
            <p:cNvPr id="38" name="object 38"/>
            <p:cNvSpPr/>
            <p:nvPr/>
          </p:nvSpPr>
          <p:spPr>
            <a:xfrm>
              <a:off x="6738797" y="1243169"/>
              <a:ext cx="451484" cy="210185"/>
            </a:xfrm>
            <a:custGeom>
              <a:avLst/>
              <a:gdLst/>
              <a:ahLst/>
              <a:cxnLst/>
              <a:rect l="l" t="t" r="r" b="b"/>
              <a:pathLst>
                <a:path w="451484" h="210184">
                  <a:moveTo>
                    <a:pt x="225541" y="209642"/>
                  </a:moveTo>
                  <a:lnTo>
                    <a:pt x="179156" y="204457"/>
                  </a:lnTo>
                  <a:lnTo>
                    <a:pt x="136056" y="189573"/>
                  </a:lnTo>
                  <a:lnTo>
                    <a:pt x="97553" y="165997"/>
                  </a:lnTo>
                  <a:lnTo>
                    <a:pt x="64958" y="134735"/>
                  </a:lnTo>
                  <a:lnTo>
                    <a:pt x="39584" y="96796"/>
                  </a:lnTo>
                  <a:lnTo>
                    <a:pt x="22742" y="53186"/>
                  </a:lnTo>
                  <a:lnTo>
                    <a:pt x="6701" y="53186"/>
                  </a:lnTo>
                  <a:lnTo>
                    <a:pt x="0" y="46520"/>
                  </a:lnTo>
                  <a:lnTo>
                    <a:pt x="0" y="6701"/>
                  </a:lnTo>
                  <a:lnTo>
                    <a:pt x="6701" y="0"/>
                  </a:lnTo>
                  <a:lnTo>
                    <a:pt x="14900" y="0"/>
                  </a:lnTo>
                  <a:lnTo>
                    <a:pt x="444559" y="0"/>
                  </a:lnTo>
                  <a:lnTo>
                    <a:pt x="451261" y="6701"/>
                  </a:lnTo>
                  <a:lnTo>
                    <a:pt x="451261" y="46520"/>
                  </a:lnTo>
                  <a:lnTo>
                    <a:pt x="444559" y="53186"/>
                  </a:lnTo>
                  <a:lnTo>
                    <a:pt x="428518" y="53186"/>
                  </a:lnTo>
                  <a:lnTo>
                    <a:pt x="411678" y="96796"/>
                  </a:lnTo>
                  <a:lnTo>
                    <a:pt x="386304" y="134735"/>
                  </a:lnTo>
                  <a:lnTo>
                    <a:pt x="353699" y="165997"/>
                  </a:lnTo>
                  <a:lnTo>
                    <a:pt x="315167" y="189573"/>
                  </a:lnTo>
                  <a:lnTo>
                    <a:pt x="272013" y="204457"/>
                  </a:lnTo>
                  <a:lnTo>
                    <a:pt x="225541" y="209642"/>
                  </a:lnTo>
                  <a:close/>
                </a:path>
              </a:pathLst>
            </a:custGeom>
            <a:solidFill>
              <a:srgbClr val="D93300"/>
            </a:solidFill>
          </p:spPr>
          <p:txBody>
            <a:bodyPr wrap="square" lIns="0" tIns="0" rIns="0" bIns="0" rtlCol="0"/>
            <a:lstStyle/>
            <a:p>
              <a:endParaRPr/>
            </a:p>
          </p:txBody>
        </p:sp>
        <p:sp>
          <p:nvSpPr>
            <p:cNvPr id="39" name="object 39"/>
            <p:cNvSpPr/>
            <p:nvPr/>
          </p:nvSpPr>
          <p:spPr>
            <a:xfrm>
              <a:off x="6775437" y="1290332"/>
              <a:ext cx="378460" cy="12700"/>
            </a:xfrm>
            <a:custGeom>
              <a:avLst/>
              <a:gdLst/>
              <a:ahLst/>
              <a:cxnLst/>
              <a:rect l="l" t="t" r="r" b="b"/>
              <a:pathLst>
                <a:path w="378459" h="12700">
                  <a:moveTo>
                    <a:pt x="378002" y="0"/>
                  </a:moveTo>
                  <a:lnTo>
                    <a:pt x="0" y="0"/>
                  </a:lnTo>
                  <a:lnTo>
                    <a:pt x="0" y="11430"/>
                  </a:lnTo>
                  <a:lnTo>
                    <a:pt x="0" y="12700"/>
                  </a:lnTo>
                  <a:lnTo>
                    <a:pt x="8356" y="12700"/>
                  </a:lnTo>
                  <a:lnTo>
                    <a:pt x="8356" y="11430"/>
                  </a:lnTo>
                  <a:lnTo>
                    <a:pt x="369646" y="11430"/>
                  </a:lnTo>
                  <a:lnTo>
                    <a:pt x="369646" y="12700"/>
                  </a:lnTo>
                  <a:lnTo>
                    <a:pt x="378002" y="12700"/>
                  </a:lnTo>
                  <a:lnTo>
                    <a:pt x="378002" y="11430"/>
                  </a:lnTo>
                  <a:lnTo>
                    <a:pt x="378002" y="0"/>
                  </a:lnTo>
                  <a:close/>
                </a:path>
              </a:pathLst>
            </a:custGeom>
            <a:solidFill>
              <a:srgbClr val="000000">
                <a:alpha val="49803"/>
              </a:srgbClr>
            </a:solidFill>
          </p:spPr>
          <p:txBody>
            <a:bodyPr wrap="square" lIns="0" tIns="0" rIns="0" bIns="0" rtlCol="0"/>
            <a:lstStyle/>
            <a:p>
              <a:endParaRPr/>
            </a:p>
          </p:txBody>
        </p:sp>
        <p:pic>
          <p:nvPicPr>
            <p:cNvPr id="40" name="object 40"/>
            <p:cNvPicPr/>
            <p:nvPr/>
          </p:nvPicPr>
          <p:blipFill>
            <a:blip r:embed="rId12" cstate="print"/>
            <a:stretch>
              <a:fillRect/>
            </a:stretch>
          </p:blipFill>
          <p:spPr>
            <a:xfrm>
              <a:off x="88850" y="63843"/>
              <a:ext cx="619357" cy="663313"/>
            </a:xfrm>
            <a:prstGeom prst="rect">
              <a:avLst/>
            </a:prstGeom>
          </p:spPr>
        </p:pic>
        <p:sp>
          <p:nvSpPr>
            <p:cNvPr id="41" name="object 41"/>
            <p:cNvSpPr/>
            <p:nvPr/>
          </p:nvSpPr>
          <p:spPr>
            <a:xfrm>
              <a:off x="160299" y="116230"/>
              <a:ext cx="476884" cy="520700"/>
            </a:xfrm>
            <a:custGeom>
              <a:avLst/>
              <a:gdLst/>
              <a:ahLst/>
              <a:cxnLst/>
              <a:rect l="l" t="t" r="r" b="b"/>
              <a:pathLst>
                <a:path w="476884" h="520700">
                  <a:moveTo>
                    <a:pt x="319153" y="520438"/>
                  </a:moveTo>
                  <a:lnTo>
                    <a:pt x="313169" y="520438"/>
                  </a:lnTo>
                  <a:lnTo>
                    <a:pt x="303500" y="519162"/>
                  </a:lnTo>
                  <a:lnTo>
                    <a:pt x="294523" y="515441"/>
                  </a:lnTo>
                  <a:lnTo>
                    <a:pt x="286750" y="509430"/>
                  </a:lnTo>
                  <a:lnTo>
                    <a:pt x="280694" y="501288"/>
                  </a:lnTo>
                  <a:lnTo>
                    <a:pt x="269643" y="481061"/>
                  </a:lnTo>
                  <a:lnTo>
                    <a:pt x="244620" y="488631"/>
                  </a:lnTo>
                  <a:lnTo>
                    <a:pt x="219459" y="493269"/>
                  </a:lnTo>
                  <a:lnTo>
                    <a:pt x="197388" y="495693"/>
                  </a:lnTo>
                  <a:lnTo>
                    <a:pt x="181633" y="496620"/>
                  </a:lnTo>
                  <a:lnTo>
                    <a:pt x="179678" y="496700"/>
                  </a:lnTo>
                  <a:lnTo>
                    <a:pt x="175768" y="496700"/>
                  </a:lnTo>
                  <a:lnTo>
                    <a:pt x="114429" y="487325"/>
                  </a:lnTo>
                  <a:lnTo>
                    <a:pt x="72479" y="470409"/>
                  </a:lnTo>
                  <a:lnTo>
                    <a:pt x="53578" y="445289"/>
                  </a:lnTo>
                  <a:lnTo>
                    <a:pt x="54054" y="429571"/>
                  </a:lnTo>
                  <a:lnTo>
                    <a:pt x="61787" y="414994"/>
                  </a:lnTo>
                  <a:lnTo>
                    <a:pt x="46361" y="398791"/>
                  </a:lnTo>
                  <a:lnTo>
                    <a:pt x="21897" y="361628"/>
                  </a:lnTo>
                  <a:lnTo>
                    <a:pt x="3100" y="299466"/>
                  </a:lnTo>
                  <a:lnTo>
                    <a:pt x="0" y="252453"/>
                  </a:lnTo>
                  <a:lnTo>
                    <a:pt x="3962" y="202715"/>
                  </a:lnTo>
                  <a:lnTo>
                    <a:pt x="15139" y="152979"/>
                  </a:lnTo>
                  <a:lnTo>
                    <a:pt x="33680" y="105974"/>
                  </a:lnTo>
                  <a:lnTo>
                    <a:pt x="59736" y="64427"/>
                  </a:lnTo>
                  <a:lnTo>
                    <a:pt x="93457" y="31066"/>
                  </a:lnTo>
                  <a:lnTo>
                    <a:pt x="134995" y="8617"/>
                  </a:lnTo>
                  <a:lnTo>
                    <a:pt x="172792" y="555"/>
                  </a:lnTo>
                  <a:lnTo>
                    <a:pt x="185702" y="0"/>
                  </a:lnTo>
                  <a:lnTo>
                    <a:pt x="187258" y="0"/>
                  </a:lnTo>
                  <a:lnTo>
                    <a:pt x="253131" y="11844"/>
                  </a:lnTo>
                  <a:lnTo>
                    <a:pt x="320949" y="46997"/>
                  </a:lnTo>
                  <a:lnTo>
                    <a:pt x="359764" y="78263"/>
                  </a:lnTo>
                  <a:lnTo>
                    <a:pt x="393384" y="114011"/>
                  </a:lnTo>
                  <a:lnTo>
                    <a:pt x="420190" y="152257"/>
                  </a:lnTo>
                  <a:lnTo>
                    <a:pt x="438561" y="191020"/>
                  </a:lnTo>
                  <a:lnTo>
                    <a:pt x="448016" y="234631"/>
                  </a:lnTo>
                  <a:lnTo>
                    <a:pt x="448783" y="256935"/>
                  </a:lnTo>
                  <a:lnTo>
                    <a:pt x="446819" y="279229"/>
                  </a:lnTo>
                  <a:lnTo>
                    <a:pt x="462001" y="285769"/>
                  </a:lnTo>
                  <a:lnTo>
                    <a:pt x="472253" y="297736"/>
                  </a:lnTo>
                  <a:lnTo>
                    <a:pt x="476431" y="312896"/>
                  </a:lnTo>
                  <a:lnTo>
                    <a:pt x="473390" y="329019"/>
                  </a:lnTo>
                  <a:lnTo>
                    <a:pt x="449841" y="370555"/>
                  </a:lnTo>
                  <a:lnTo>
                    <a:pt x="404690" y="417986"/>
                  </a:lnTo>
                  <a:lnTo>
                    <a:pt x="360581" y="446245"/>
                  </a:lnTo>
                  <a:lnTo>
                    <a:pt x="340059" y="456006"/>
                  </a:lnTo>
                  <a:lnTo>
                    <a:pt x="345484" y="465741"/>
                  </a:lnTo>
                  <a:lnTo>
                    <a:pt x="349812" y="479782"/>
                  </a:lnTo>
                  <a:lnTo>
                    <a:pt x="348507" y="493902"/>
                  </a:lnTo>
                  <a:lnTo>
                    <a:pt x="342040" y="506489"/>
                  </a:lnTo>
                  <a:lnTo>
                    <a:pt x="330883" y="515930"/>
                  </a:lnTo>
                  <a:lnTo>
                    <a:pt x="325257" y="518962"/>
                  </a:lnTo>
                  <a:lnTo>
                    <a:pt x="319153" y="520438"/>
                  </a:lnTo>
                  <a:close/>
                </a:path>
              </a:pathLst>
            </a:custGeom>
            <a:solidFill>
              <a:srgbClr val="FFFFFF"/>
            </a:solidFill>
          </p:spPr>
          <p:txBody>
            <a:bodyPr wrap="square" lIns="0" tIns="0" rIns="0" bIns="0" rtlCol="0"/>
            <a:lstStyle/>
            <a:p>
              <a:endParaRPr/>
            </a:p>
          </p:txBody>
        </p:sp>
        <p:sp>
          <p:nvSpPr>
            <p:cNvPr id="42" name="object 42"/>
            <p:cNvSpPr/>
            <p:nvPr/>
          </p:nvSpPr>
          <p:spPr>
            <a:xfrm>
              <a:off x="160299" y="116230"/>
              <a:ext cx="476884" cy="520700"/>
            </a:xfrm>
            <a:custGeom>
              <a:avLst/>
              <a:gdLst/>
              <a:ahLst/>
              <a:cxnLst/>
              <a:rect l="l" t="t" r="r" b="b"/>
              <a:pathLst>
                <a:path w="476884" h="520700">
                  <a:moveTo>
                    <a:pt x="313169" y="520438"/>
                  </a:moveTo>
                  <a:lnTo>
                    <a:pt x="269643" y="481061"/>
                  </a:lnTo>
                  <a:lnTo>
                    <a:pt x="244620" y="488631"/>
                  </a:lnTo>
                  <a:lnTo>
                    <a:pt x="219459" y="493269"/>
                  </a:lnTo>
                  <a:lnTo>
                    <a:pt x="197388" y="495693"/>
                  </a:lnTo>
                  <a:lnTo>
                    <a:pt x="181633" y="496620"/>
                  </a:lnTo>
                  <a:lnTo>
                    <a:pt x="179678" y="496700"/>
                  </a:lnTo>
                  <a:lnTo>
                    <a:pt x="177723" y="496700"/>
                  </a:lnTo>
                  <a:lnTo>
                    <a:pt x="175768" y="496700"/>
                  </a:lnTo>
                  <a:lnTo>
                    <a:pt x="114429" y="487325"/>
                  </a:lnTo>
                  <a:lnTo>
                    <a:pt x="72479" y="470409"/>
                  </a:lnTo>
                  <a:lnTo>
                    <a:pt x="53578" y="445289"/>
                  </a:lnTo>
                  <a:lnTo>
                    <a:pt x="54054" y="429571"/>
                  </a:lnTo>
                  <a:lnTo>
                    <a:pt x="61787" y="414994"/>
                  </a:lnTo>
                  <a:lnTo>
                    <a:pt x="46361" y="398791"/>
                  </a:lnTo>
                  <a:lnTo>
                    <a:pt x="21897" y="361628"/>
                  </a:lnTo>
                  <a:lnTo>
                    <a:pt x="3100" y="299466"/>
                  </a:lnTo>
                  <a:lnTo>
                    <a:pt x="0" y="252453"/>
                  </a:lnTo>
                  <a:lnTo>
                    <a:pt x="3962" y="202715"/>
                  </a:lnTo>
                  <a:lnTo>
                    <a:pt x="15139" y="152979"/>
                  </a:lnTo>
                  <a:lnTo>
                    <a:pt x="33680" y="105974"/>
                  </a:lnTo>
                  <a:lnTo>
                    <a:pt x="59736" y="64427"/>
                  </a:lnTo>
                  <a:lnTo>
                    <a:pt x="93457" y="31066"/>
                  </a:lnTo>
                  <a:lnTo>
                    <a:pt x="134995" y="8617"/>
                  </a:lnTo>
                  <a:lnTo>
                    <a:pt x="172792" y="555"/>
                  </a:lnTo>
                  <a:lnTo>
                    <a:pt x="185702" y="0"/>
                  </a:lnTo>
                  <a:lnTo>
                    <a:pt x="186221" y="0"/>
                  </a:lnTo>
                  <a:lnTo>
                    <a:pt x="186740" y="0"/>
                  </a:lnTo>
                  <a:lnTo>
                    <a:pt x="187258" y="0"/>
                  </a:lnTo>
                  <a:lnTo>
                    <a:pt x="219744" y="2972"/>
                  </a:lnTo>
                  <a:lnTo>
                    <a:pt x="287004" y="26542"/>
                  </a:lnTo>
                  <a:lnTo>
                    <a:pt x="320949" y="46997"/>
                  </a:lnTo>
                  <a:lnTo>
                    <a:pt x="359764" y="78263"/>
                  </a:lnTo>
                  <a:lnTo>
                    <a:pt x="393384" y="114011"/>
                  </a:lnTo>
                  <a:lnTo>
                    <a:pt x="420190" y="152257"/>
                  </a:lnTo>
                  <a:lnTo>
                    <a:pt x="438561" y="191020"/>
                  </a:lnTo>
                  <a:lnTo>
                    <a:pt x="448016" y="234631"/>
                  </a:lnTo>
                  <a:lnTo>
                    <a:pt x="448783" y="256935"/>
                  </a:lnTo>
                  <a:lnTo>
                    <a:pt x="446819" y="279229"/>
                  </a:lnTo>
                  <a:lnTo>
                    <a:pt x="462001" y="285769"/>
                  </a:lnTo>
                  <a:lnTo>
                    <a:pt x="472253" y="297736"/>
                  </a:lnTo>
                  <a:lnTo>
                    <a:pt x="476431" y="312896"/>
                  </a:lnTo>
                  <a:lnTo>
                    <a:pt x="473390" y="329019"/>
                  </a:lnTo>
                  <a:lnTo>
                    <a:pt x="449841" y="370555"/>
                  </a:lnTo>
                  <a:lnTo>
                    <a:pt x="404690" y="417986"/>
                  </a:lnTo>
                  <a:lnTo>
                    <a:pt x="360581" y="446245"/>
                  </a:lnTo>
                  <a:lnTo>
                    <a:pt x="340059" y="456006"/>
                  </a:lnTo>
                  <a:lnTo>
                    <a:pt x="345484" y="465741"/>
                  </a:lnTo>
                  <a:lnTo>
                    <a:pt x="349812" y="479782"/>
                  </a:lnTo>
                  <a:lnTo>
                    <a:pt x="348507" y="493902"/>
                  </a:lnTo>
                  <a:lnTo>
                    <a:pt x="342040" y="506489"/>
                  </a:lnTo>
                  <a:lnTo>
                    <a:pt x="330883" y="515930"/>
                  </a:lnTo>
                  <a:lnTo>
                    <a:pt x="325257" y="518962"/>
                  </a:lnTo>
                  <a:lnTo>
                    <a:pt x="319153" y="520438"/>
                  </a:lnTo>
                  <a:lnTo>
                    <a:pt x="313169" y="520438"/>
                  </a:lnTo>
                  <a:close/>
                </a:path>
              </a:pathLst>
            </a:custGeom>
            <a:ln w="28574">
              <a:solidFill>
                <a:srgbClr val="FFFFFF"/>
              </a:solidFill>
            </a:ln>
          </p:spPr>
          <p:txBody>
            <a:bodyPr wrap="square" lIns="0" tIns="0" rIns="0" bIns="0" rtlCol="0"/>
            <a:lstStyle/>
            <a:p>
              <a:endParaRPr/>
            </a:p>
          </p:txBody>
        </p:sp>
        <p:sp>
          <p:nvSpPr>
            <p:cNvPr id="43" name="object 43"/>
            <p:cNvSpPr/>
            <p:nvPr/>
          </p:nvSpPr>
          <p:spPr>
            <a:xfrm>
              <a:off x="189861" y="145598"/>
              <a:ext cx="390525" cy="412750"/>
            </a:xfrm>
            <a:custGeom>
              <a:avLst/>
              <a:gdLst/>
              <a:ahLst/>
              <a:cxnLst/>
              <a:rect l="l" t="t" r="r" b="b"/>
              <a:pathLst>
                <a:path w="390525" h="412750">
                  <a:moveTo>
                    <a:pt x="180954" y="412480"/>
                  </a:moveTo>
                  <a:lnTo>
                    <a:pt x="136171" y="407573"/>
                  </a:lnTo>
                  <a:lnTo>
                    <a:pt x="95018" y="393337"/>
                  </a:lnTo>
                  <a:lnTo>
                    <a:pt x="59270" y="370495"/>
                  </a:lnTo>
                  <a:lnTo>
                    <a:pt x="30699" y="339771"/>
                  </a:lnTo>
                  <a:lnTo>
                    <a:pt x="11078" y="301889"/>
                  </a:lnTo>
                  <a:lnTo>
                    <a:pt x="1519" y="259087"/>
                  </a:lnTo>
                  <a:lnTo>
                    <a:pt x="0" y="210333"/>
                  </a:lnTo>
                  <a:lnTo>
                    <a:pt x="6583" y="159333"/>
                  </a:lnTo>
                  <a:lnTo>
                    <a:pt x="21333" y="109792"/>
                  </a:lnTo>
                  <a:lnTo>
                    <a:pt x="44312" y="65416"/>
                  </a:lnTo>
                  <a:lnTo>
                    <a:pt x="75582" y="29910"/>
                  </a:lnTo>
                  <a:lnTo>
                    <a:pt x="115206" y="6981"/>
                  </a:lnTo>
                  <a:lnTo>
                    <a:pt x="157256" y="0"/>
                  </a:lnTo>
                  <a:lnTo>
                    <a:pt x="204431" y="7270"/>
                  </a:lnTo>
                  <a:lnTo>
                    <a:pt x="250823" y="27075"/>
                  </a:lnTo>
                  <a:lnTo>
                    <a:pt x="294068" y="56402"/>
                  </a:lnTo>
                  <a:lnTo>
                    <a:pt x="331801" y="92238"/>
                  </a:lnTo>
                  <a:lnTo>
                    <a:pt x="361656" y="131572"/>
                  </a:lnTo>
                  <a:lnTo>
                    <a:pt x="381270" y="171391"/>
                  </a:lnTo>
                  <a:lnTo>
                    <a:pt x="389980" y="217095"/>
                  </a:lnTo>
                  <a:lnTo>
                    <a:pt x="385085" y="262666"/>
                  </a:lnTo>
                  <a:lnTo>
                    <a:pt x="367800" y="305914"/>
                  </a:lnTo>
                  <a:lnTo>
                    <a:pt x="339341" y="344650"/>
                  </a:lnTo>
                  <a:lnTo>
                    <a:pt x="300924" y="376686"/>
                  </a:lnTo>
                  <a:lnTo>
                    <a:pt x="253764" y="399833"/>
                  </a:lnTo>
                  <a:lnTo>
                    <a:pt x="198996" y="411710"/>
                  </a:lnTo>
                  <a:lnTo>
                    <a:pt x="180954" y="412480"/>
                  </a:lnTo>
                  <a:close/>
                </a:path>
              </a:pathLst>
            </a:custGeom>
            <a:solidFill>
              <a:srgbClr val="D93300"/>
            </a:solidFill>
          </p:spPr>
          <p:txBody>
            <a:bodyPr wrap="square" lIns="0" tIns="0" rIns="0" bIns="0" rtlCol="0"/>
            <a:lstStyle/>
            <a:p>
              <a:endParaRPr/>
            </a:p>
          </p:txBody>
        </p:sp>
        <p:sp>
          <p:nvSpPr>
            <p:cNvPr id="44" name="object 44"/>
            <p:cNvSpPr/>
            <p:nvPr/>
          </p:nvSpPr>
          <p:spPr>
            <a:xfrm>
              <a:off x="244106" y="195528"/>
              <a:ext cx="286385" cy="299720"/>
            </a:xfrm>
            <a:custGeom>
              <a:avLst/>
              <a:gdLst/>
              <a:ahLst/>
              <a:cxnLst/>
              <a:rect l="l" t="t" r="r" b="b"/>
              <a:pathLst>
                <a:path w="286384" h="299720">
                  <a:moveTo>
                    <a:pt x="62230" y="177012"/>
                  </a:moveTo>
                  <a:lnTo>
                    <a:pt x="40411" y="145338"/>
                  </a:lnTo>
                  <a:lnTo>
                    <a:pt x="30988" y="143891"/>
                  </a:lnTo>
                  <a:lnTo>
                    <a:pt x="27559" y="143891"/>
                  </a:lnTo>
                  <a:lnTo>
                    <a:pt x="0" y="173228"/>
                  </a:lnTo>
                  <a:lnTo>
                    <a:pt x="1752" y="185508"/>
                  </a:lnTo>
                  <a:lnTo>
                    <a:pt x="6400" y="194106"/>
                  </a:lnTo>
                  <a:lnTo>
                    <a:pt x="13284" y="200634"/>
                  </a:lnTo>
                  <a:lnTo>
                    <a:pt x="21742" y="204800"/>
                  </a:lnTo>
                  <a:lnTo>
                    <a:pt x="31115" y="206248"/>
                  </a:lnTo>
                  <a:lnTo>
                    <a:pt x="34544" y="206248"/>
                  </a:lnTo>
                  <a:lnTo>
                    <a:pt x="62230" y="177012"/>
                  </a:lnTo>
                  <a:close/>
                </a:path>
                <a:path w="286384" h="299720">
                  <a:moveTo>
                    <a:pt x="77101" y="66725"/>
                  </a:moveTo>
                  <a:lnTo>
                    <a:pt x="55321" y="35166"/>
                  </a:lnTo>
                  <a:lnTo>
                    <a:pt x="45986" y="33705"/>
                  </a:lnTo>
                  <a:lnTo>
                    <a:pt x="42557" y="33705"/>
                  </a:lnTo>
                  <a:lnTo>
                    <a:pt x="14871" y="62941"/>
                  </a:lnTo>
                  <a:lnTo>
                    <a:pt x="16548" y="75247"/>
                  </a:lnTo>
                  <a:lnTo>
                    <a:pt x="21285" y="83921"/>
                  </a:lnTo>
                  <a:lnTo>
                    <a:pt x="28206" y="90474"/>
                  </a:lnTo>
                  <a:lnTo>
                    <a:pt x="36664" y="94615"/>
                  </a:lnTo>
                  <a:lnTo>
                    <a:pt x="46024" y="96062"/>
                  </a:lnTo>
                  <a:lnTo>
                    <a:pt x="49415" y="96062"/>
                  </a:lnTo>
                  <a:lnTo>
                    <a:pt x="77101" y="66725"/>
                  </a:lnTo>
                  <a:close/>
                </a:path>
                <a:path w="286384" h="299720">
                  <a:moveTo>
                    <a:pt x="95123" y="270268"/>
                  </a:moveTo>
                  <a:lnTo>
                    <a:pt x="73431" y="238709"/>
                  </a:lnTo>
                  <a:lnTo>
                    <a:pt x="64058" y="237248"/>
                  </a:lnTo>
                  <a:lnTo>
                    <a:pt x="60591" y="237248"/>
                  </a:lnTo>
                  <a:lnTo>
                    <a:pt x="32956" y="266560"/>
                  </a:lnTo>
                  <a:lnTo>
                    <a:pt x="34696" y="278777"/>
                  </a:lnTo>
                  <a:lnTo>
                    <a:pt x="39370" y="287451"/>
                  </a:lnTo>
                  <a:lnTo>
                    <a:pt x="46240" y="294005"/>
                  </a:lnTo>
                  <a:lnTo>
                    <a:pt x="54698" y="298157"/>
                  </a:lnTo>
                  <a:lnTo>
                    <a:pt x="64096" y="299605"/>
                  </a:lnTo>
                  <a:lnTo>
                    <a:pt x="67538" y="299605"/>
                  </a:lnTo>
                  <a:lnTo>
                    <a:pt x="95123" y="270268"/>
                  </a:lnTo>
                  <a:close/>
                </a:path>
                <a:path w="286384" h="299720">
                  <a:moveTo>
                    <a:pt x="157746" y="143306"/>
                  </a:moveTo>
                  <a:lnTo>
                    <a:pt x="135940" y="111633"/>
                  </a:lnTo>
                  <a:lnTo>
                    <a:pt x="126580" y="110185"/>
                  </a:lnTo>
                  <a:lnTo>
                    <a:pt x="123190" y="110185"/>
                  </a:lnTo>
                  <a:lnTo>
                    <a:pt x="95580" y="139522"/>
                  </a:lnTo>
                  <a:lnTo>
                    <a:pt x="97256" y="151803"/>
                  </a:lnTo>
                  <a:lnTo>
                    <a:pt x="101981" y="160388"/>
                  </a:lnTo>
                  <a:lnTo>
                    <a:pt x="108864" y="166928"/>
                  </a:lnTo>
                  <a:lnTo>
                    <a:pt x="117284" y="171081"/>
                  </a:lnTo>
                  <a:lnTo>
                    <a:pt x="126619" y="172542"/>
                  </a:lnTo>
                  <a:lnTo>
                    <a:pt x="130048" y="172542"/>
                  </a:lnTo>
                  <a:lnTo>
                    <a:pt x="157746" y="143306"/>
                  </a:lnTo>
                  <a:close/>
                </a:path>
                <a:path w="286384" h="299720">
                  <a:moveTo>
                    <a:pt x="172605" y="33032"/>
                  </a:moveTo>
                  <a:lnTo>
                    <a:pt x="150964" y="1460"/>
                  </a:lnTo>
                  <a:lnTo>
                    <a:pt x="141579" y="0"/>
                  </a:lnTo>
                  <a:lnTo>
                    <a:pt x="138150" y="0"/>
                  </a:lnTo>
                  <a:lnTo>
                    <a:pt x="110375" y="29235"/>
                  </a:lnTo>
                  <a:lnTo>
                    <a:pt x="112052" y="41529"/>
                  </a:lnTo>
                  <a:lnTo>
                    <a:pt x="116789" y="50203"/>
                  </a:lnTo>
                  <a:lnTo>
                    <a:pt x="123723" y="56756"/>
                  </a:lnTo>
                  <a:lnTo>
                    <a:pt x="132207" y="60909"/>
                  </a:lnTo>
                  <a:lnTo>
                    <a:pt x="141617" y="62357"/>
                  </a:lnTo>
                  <a:lnTo>
                    <a:pt x="145046" y="62357"/>
                  </a:lnTo>
                  <a:lnTo>
                    <a:pt x="172605" y="33032"/>
                  </a:lnTo>
                  <a:close/>
                </a:path>
                <a:path w="286384" h="299720">
                  <a:moveTo>
                    <a:pt x="190690" y="236562"/>
                  </a:moveTo>
                  <a:lnTo>
                    <a:pt x="168973" y="204990"/>
                  </a:lnTo>
                  <a:lnTo>
                    <a:pt x="159651" y="203542"/>
                  </a:lnTo>
                  <a:lnTo>
                    <a:pt x="156210" y="203542"/>
                  </a:lnTo>
                  <a:lnTo>
                    <a:pt x="128460" y="232778"/>
                  </a:lnTo>
                  <a:lnTo>
                    <a:pt x="130200" y="245071"/>
                  </a:lnTo>
                  <a:lnTo>
                    <a:pt x="134950" y="253758"/>
                  </a:lnTo>
                  <a:lnTo>
                    <a:pt x="141859" y="260311"/>
                  </a:lnTo>
                  <a:lnTo>
                    <a:pt x="150317" y="264452"/>
                  </a:lnTo>
                  <a:lnTo>
                    <a:pt x="159689" y="265899"/>
                  </a:lnTo>
                  <a:lnTo>
                    <a:pt x="163080" y="265899"/>
                  </a:lnTo>
                  <a:lnTo>
                    <a:pt x="190690" y="236562"/>
                  </a:lnTo>
                  <a:close/>
                </a:path>
                <a:path w="286384" h="299720">
                  <a:moveTo>
                    <a:pt x="253314" y="109601"/>
                  </a:moveTo>
                  <a:lnTo>
                    <a:pt x="231584" y="77927"/>
                  </a:lnTo>
                  <a:lnTo>
                    <a:pt x="222161" y="76479"/>
                  </a:lnTo>
                  <a:lnTo>
                    <a:pt x="218770" y="76479"/>
                  </a:lnTo>
                  <a:lnTo>
                    <a:pt x="191071" y="105803"/>
                  </a:lnTo>
                  <a:lnTo>
                    <a:pt x="192760" y="118084"/>
                  </a:lnTo>
                  <a:lnTo>
                    <a:pt x="197485" y="126682"/>
                  </a:lnTo>
                  <a:lnTo>
                    <a:pt x="204381" y="133223"/>
                  </a:lnTo>
                  <a:lnTo>
                    <a:pt x="212826" y="137375"/>
                  </a:lnTo>
                  <a:lnTo>
                    <a:pt x="222199" y="138836"/>
                  </a:lnTo>
                  <a:lnTo>
                    <a:pt x="225666" y="138836"/>
                  </a:lnTo>
                  <a:lnTo>
                    <a:pt x="253314" y="109601"/>
                  </a:lnTo>
                  <a:close/>
                </a:path>
                <a:path w="286384" h="299720">
                  <a:moveTo>
                    <a:pt x="286258" y="202933"/>
                  </a:moveTo>
                  <a:lnTo>
                    <a:pt x="264401" y="171361"/>
                  </a:lnTo>
                  <a:lnTo>
                    <a:pt x="255028" y="169913"/>
                  </a:lnTo>
                  <a:lnTo>
                    <a:pt x="251637" y="169913"/>
                  </a:lnTo>
                  <a:lnTo>
                    <a:pt x="224028" y="199174"/>
                  </a:lnTo>
                  <a:lnTo>
                    <a:pt x="225704" y="211353"/>
                  </a:lnTo>
                  <a:lnTo>
                    <a:pt x="230454" y="220052"/>
                  </a:lnTo>
                  <a:lnTo>
                    <a:pt x="237363" y="226606"/>
                  </a:lnTo>
                  <a:lnTo>
                    <a:pt x="245821" y="230746"/>
                  </a:lnTo>
                  <a:lnTo>
                    <a:pt x="255193" y="232181"/>
                  </a:lnTo>
                  <a:lnTo>
                    <a:pt x="258584" y="232181"/>
                  </a:lnTo>
                  <a:lnTo>
                    <a:pt x="286258" y="202933"/>
                  </a:lnTo>
                  <a:close/>
                </a:path>
              </a:pathLst>
            </a:custGeom>
            <a:solidFill>
              <a:srgbClr val="FFFAE7"/>
            </a:solidFill>
          </p:spPr>
          <p:txBody>
            <a:bodyPr wrap="square" lIns="0" tIns="0" rIns="0" bIns="0" rtlCol="0"/>
            <a:lstStyle/>
            <a:p>
              <a:endParaRPr/>
            </a:p>
          </p:txBody>
        </p:sp>
        <p:sp>
          <p:nvSpPr>
            <p:cNvPr id="45" name="object 45"/>
            <p:cNvSpPr/>
            <p:nvPr/>
          </p:nvSpPr>
          <p:spPr>
            <a:xfrm>
              <a:off x="241388" y="424192"/>
              <a:ext cx="367665" cy="159385"/>
            </a:xfrm>
            <a:custGeom>
              <a:avLst/>
              <a:gdLst/>
              <a:ahLst/>
              <a:cxnLst/>
              <a:rect l="l" t="t" r="r" b="b"/>
              <a:pathLst>
                <a:path w="367665" h="159384">
                  <a:moveTo>
                    <a:pt x="202425" y="124231"/>
                  </a:moveTo>
                  <a:lnTo>
                    <a:pt x="194881" y="112941"/>
                  </a:lnTo>
                  <a:lnTo>
                    <a:pt x="174917" y="103924"/>
                  </a:lnTo>
                  <a:lnTo>
                    <a:pt x="145313" y="97955"/>
                  </a:lnTo>
                  <a:lnTo>
                    <a:pt x="108826" y="95796"/>
                  </a:lnTo>
                  <a:lnTo>
                    <a:pt x="105156" y="95796"/>
                  </a:lnTo>
                  <a:lnTo>
                    <a:pt x="41478" y="107340"/>
                  </a:lnTo>
                  <a:lnTo>
                    <a:pt x="4470" y="124993"/>
                  </a:lnTo>
                  <a:lnTo>
                    <a:pt x="0" y="127622"/>
                  </a:lnTo>
                  <a:lnTo>
                    <a:pt x="152" y="134175"/>
                  </a:lnTo>
                  <a:lnTo>
                    <a:pt x="40728" y="151003"/>
                  </a:lnTo>
                  <a:lnTo>
                    <a:pt x="94195" y="159385"/>
                  </a:lnTo>
                  <a:lnTo>
                    <a:pt x="96062" y="159385"/>
                  </a:lnTo>
                  <a:lnTo>
                    <a:pt x="139992" y="155486"/>
                  </a:lnTo>
                  <a:lnTo>
                    <a:pt x="194652" y="136880"/>
                  </a:lnTo>
                  <a:lnTo>
                    <a:pt x="202425" y="124231"/>
                  </a:lnTo>
                  <a:close/>
                </a:path>
                <a:path w="367665" h="159384">
                  <a:moveTo>
                    <a:pt x="367588" y="4787"/>
                  </a:moveTo>
                  <a:lnTo>
                    <a:pt x="364388" y="0"/>
                  </a:lnTo>
                  <a:lnTo>
                    <a:pt x="359410" y="0"/>
                  </a:lnTo>
                  <a:lnTo>
                    <a:pt x="318719" y="9652"/>
                  </a:lnTo>
                  <a:lnTo>
                    <a:pt x="267766" y="36068"/>
                  </a:lnTo>
                  <a:lnTo>
                    <a:pt x="237070" y="62306"/>
                  </a:lnTo>
                  <a:lnTo>
                    <a:pt x="203187" y="108902"/>
                  </a:lnTo>
                  <a:lnTo>
                    <a:pt x="204089" y="123685"/>
                  </a:lnTo>
                  <a:lnTo>
                    <a:pt x="206603" y="127076"/>
                  </a:lnTo>
                  <a:lnTo>
                    <a:pt x="211188" y="128663"/>
                  </a:lnTo>
                  <a:lnTo>
                    <a:pt x="217297" y="128663"/>
                  </a:lnTo>
                  <a:lnTo>
                    <a:pt x="255892" y="117411"/>
                  </a:lnTo>
                  <a:lnTo>
                    <a:pt x="306146" y="86423"/>
                  </a:lnTo>
                  <a:lnTo>
                    <a:pt x="345478" y="44970"/>
                  </a:lnTo>
                  <a:lnTo>
                    <a:pt x="365709" y="9258"/>
                  </a:lnTo>
                  <a:lnTo>
                    <a:pt x="367588" y="4787"/>
                  </a:lnTo>
                  <a:close/>
                </a:path>
              </a:pathLst>
            </a:custGeom>
            <a:solidFill>
              <a:srgbClr val="277F2B"/>
            </a:solidFill>
          </p:spPr>
          <p:txBody>
            <a:bodyPr wrap="square" lIns="0" tIns="0" rIns="0" bIns="0" rtlCol="0"/>
            <a:lstStyle/>
            <a:p>
              <a:endParaRPr/>
            </a:p>
          </p:txBody>
        </p:sp>
        <p:sp>
          <p:nvSpPr>
            <p:cNvPr id="46" name="object 46"/>
            <p:cNvSpPr/>
            <p:nvPr/>
          </p:nvSpPr>
          <p:spPr>
            <a:xfrm>
              <a:off x="255822" y="433442"/>
              <a:ext cx="342900" cy="174625"/>
            </a:xfrm>
            <a:custGeom>
              <a:avLst/>
              <a:gdLst/>
              <a:ahLst/>
              <a:cxnLst/>
              <a:rect l="l" t="t" r="r" b="b"/>
              <a:pathLst>
                <a:path w="342900" h="174625">
                  <a:moveTo>
                    <a:pt x="222428" y="174024"/>
                  </a:moveTo>
                  <a:lnTo>
                    <a:pt x="217242" y="174024"/>
                  </a:lnTo>
                  <a:lnTo>
                    <a:pt x="214808" y="174024"/>
                  </a:lnTo>
                  <a:lnTo>
                    <a:pt x="212374" y="172867"/>
                  </a:lnTo>
                  <a:lnTo>
                    <a:pt x="210818" y="170035"/>
                  </a:lnTo>
                  <a:lnTo>
                    <a:pt x="185006" y="122878"/>
                  </a:lnTo>
                  <a:lnTo>
                    <a:pt x="7829" y="128463"/>
                  </a:lnTo>
                  <a:lnTo>
                    <a:pt x="7669" y="128463"/>
                  </a:lnTo>
                  <a:lnTo>
                    <a:pt x="1949" y="126092"/>
                  </a:lnTo>
                  <a:lnTo>
                    <a:pt x="0" y="120858"/>
                  </a:lnTo>
                  <a:lnTo>
                    <a:pt x="1835" y="115588"/>
                  </a:lnTo>
                  <a:lnTo>
                    <a:pt x="7470" y="113104"/>
                  </a:lnTo>
                  <a:lnTo>
                    <a:pt x="181615" y="107678"/>
                  </a:lnTo>
                  <a:lnTo>
                    <a:pt x="182173" y="106561"/>
                  </a:lnTo>
                  <a:lnTo>
                    <a:pt x="183131" y="105803"/>
                  </a:lnTo>
                  <a:lnTo>
                    <a:pt x="184248" y="105244"/>
                  </a:lnTo>
                  <a:lnTo>
                    <a:pt x="185285" y="104686"/>
                  </a:lnTo>
                  <a:lnTo>
                    <a:pt x="186482" y="104366"/>
                  </a:lnTo>
                  <a:lnTo>
                    <a:pt x="188517" y="104366"/>
                  </a:lnTo>
                  <a:lnTo>
                    <a:pt x="189275" y="104486"/>
                  </a:lnTo>
                  <a:lnTo>
                    <a:pt x="190033" y="104686"/>
                  </a:lnTo>
                  <a:lnTo>
                    <a:pt x="326755" y="1715"/>
                  </a:lnTo>
                  <a:lnTo>
                    <a:pt x="328311" y="518"/>
                  </a:lnTo>
                  <a:lnTo>
                    <a:pt x="329907" y="0"/>
                  </a:lnTo>
                  <a:lnTo>
                    <a:pt x="337767" y="0"/>
                  </a:lnTo>
                  <a:lnTo>
                    <a:pt x="342554" y="8896"/>
                  </a:lnTo>
                  <a:lnTo>
                    <a:pt x="335931" y="13883"/>
                  </a:lnTo>
                  <a:lnTo>
                    <a:pt x="199209" y="116854"/>
                  </a:lnTo>
                  <a:lnTo>
                    <a:pt x="224303" y="162574"/>
                  </a:lnTo>
                  <a:lnTo>
                    <a:pt x="227615" y="168678"/>
                  </a:lnTo>
                  <a:lnTo>
                    <a:pt x="222428" y="174024"/>
                  </a:lnTo>
                  <a:close/>
                </a:path>
              </a:pathLst>
            </a:custGeom>
            <a:solidFill>
              <a:srgbClr val="000000"/>
            </a:solidFill>
          </p:spPr>
          <p:txBody>
            <a:bodyPr wrap="square" lIns="0" tIns="0" rIns="0" bIns="0" rtlCol="0"/>
            <a:lstStyle/>
            <a:p>
              <a:endParaRPr/>
            </a:p>
          </p:txBody>
        </p:sp>
        <p:pic>
          <p:nvPicPr>
            <p:cNvPr id="47" name="object 47"/>
            <p:cNvPicPr/>
            <p:nvPr/>
          </p:nvPicPr>
          <p:blipFill>
            <a:blip r:embed="rId13" cstate="print"/>
            <a:stretch>
              <a:fillRect/>
            </a:stretch>
          </p:blipFill>
          <p:spPr>
            <a:xfrm>
              <a:off x="555086" y="1339864"/>
              <a:ext cx="202821" cy="202083"/>
            </a:xfrm>
            <a:prstGeom prst="rect">
              <a:avLst/>
            </a:prstGeom>
          </p:spPr>
        </p:pic>
        <p:pic>
          <p:nvPicPr>
            <p:cNvPr id="48" name="object 48"/>
            <p:cNvPicPr/>
            <p:nvPr/>
          </p:nvPicPr>
          <p:blipFill>
            <a:blip r:embed="rId14" cstate="print"/>
            <a:stretch>
              <a:fillRect/>
            </a:stretch>
          </p:blipFill>
          <p:spPr>
            <a:xfrm>
              <a:off x="5509273" y="1589258"/>
              <a:ext cx="1792650" cy="2461716"/>
            </a:xfrm>
            <a:prstGeom prst="rect">
              <a:avLst/>
            </a:prstGeom>
          </p:spPr>
        </p:pic>
        <p:pic>
          <p:nvPicPr>
            <p:cNvPr id="49" name="object 49"/>
            <p:cNvPicPr/>
            <p:nvPr/>
          </p:nvPicPr>
          <p:blipFill>
            <a:blip r:embed="rId15" cstate="print"/>
            <a:stretch>
              <a:fillRect/>
            </a:stretch>
          </p:blipFill>
          <p:spPr>
            <a:xfrm>
              <a:off x="5594998" y="1655933"/>
              <a:ext cx="1621199" cy="2290266"/>
            </a:xfrm>
            <a:prstGeom prst="rect">
              <a:avLst/>
            </a:prstGeom>
          </p:spPr>
        </p:pic>
        <p:sp>
          <p:nvSpPr>
            <p:cNvPr id="50" name="object 50"/>
            <p:cNvSpPr/>
            <p:nvPr/>
          </p:nvSpPr>
          <p:spPr>
            <a:xfrm>
              <a:off x="5580711" y="1641645"/>
              <a:ext cx="1650364" cy="2319020"/>
            </a:xfrm>
            <a:custGeom>
              <a:avLst/>
              <a:gdLst/>
              <a:ahLst/>
              <a:cxnLst/>
              <a:rect l="l" t="t" r="r" b="b"/>
              <a:pathLst>
                <a:path w="1650365" h="2319020">
                  <a:moveTo>
                    <a:pt x="0" y="0"/>
                  </a:moveTo>
                  <a:lnTo>
                    <a:pt x="1649775" y="0"/>
                  </a:lnTo>
                  <a:lnTo>
                    <a:pt x="1649775" y="2318841"/>
                  </a:lnTo>
                  <a:lnTo>
                    <a:pt x="0" y="2318841"/>
                  </a:lnTo>
                  <a:lnTo>
                    <a:pt x="0" y="0"/>
                  </a:lnTo>
                  <a:close/>
                </a:path>
              </a:pathLst>
            </a:custGeom>
            <a:ln w="28574">
              <a:solidFill>
                <a:srgbClr val="000000"/>
              </a:solidFill>
            </a:ln>
          </p:spPr>
          <p:txBody>
            <a:bodyPr wrap="square" lIns="0" tIns="0" rIns="0" bIns="0" rtlCol="0"/>
            <a:lstStyle/>
            <a:p>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09550"/>
            <a:ext cx="6875969" cy="553998"/>
          </a:xfrm>
        </p:spPr>
        <p:txBody>
          <a:bodyPr/>
          <a:lstStyle/>
          <a:p>
            <a:r>
              <a:rPr lang="en-US" sz="3600" b="1" dirty="0" smtClean="0">
                <a:solidFill>
                  <a:schemeClr val="tx1"/>
                </a:solidFill>
                <a:latin typeface="Ravie" panose="04040805050809020602" pitchFamily="82" charset="0"/>
                <a:ea typeface="Tahoma" panose="020B0604030504040204" pitchFamily="34" charset="0"/>
                <a:cs typeface="Tahoma" panose="020B0604030504040204" pitchFamily="34" charset="0"/>
              </a:rPr>
              <a:t>METHODOLOGY</a:t>
            </a:r>
            <a:endParaRPr lang="en-US" sz="3600" b="1" dirty="0">
              <a:solidFill>
                <a:schemeClr val="tx1"/>
              </a:solidFill>
              <a:latin typeface="Ravie" panose="04040805050809020602" pitchFamily="82" charset="0"/>
              <a:ea typeface="Tahoma" panose="020B0604030504040204" pitchFamily="34" charset="0"/>
              <a:cs typeface="Tahoma" panose="020B0604030504040204" pitchFamily="34" charset="0"/>
            </a:endParaRPr>
          </a:p>
        </p:txBody>
      </p:sp>
      <p:sp>
        <p:nvSpPr>
          <p:cNvPr id="3" name="Text Placeholder 2"/>
          <p:cNvSpPr>
            <a:spLocks noGrp="1"/>
          </p:cNvSpPr>
          <p:nvPr>
            <p:ph type="body" idx="1"/>
          </p:nvPr>
        </p:nvSpPr>
        <p:spPr>
          <a:xfrm>
            <a:off x="304800" y="1054267"/>
            <a:ext cx="3665298" cy="307777"/>
          </a:xfrm>
        </p:spPr>
        <p:txBody>
          <a:bodyPr/>
          <a:lstStyle/>
          <a:p>
            <a:r>
              <a:rPr lang="en-US" sz="2000" b="1" dirty="0" smtClean="0">
                <a:solidFill>
                  <a:schemeClr val="tx1"/>
                </a:solidFill>
              </a:rPr>
              <a:t>1.RESEARCH DESIGN</a:t>
            </a:r>
            <a:endParaRPr lang="en-US" sz="2000" b="1" dirty="0">
              <a:solidFill>
                <a:schemeClr val="tx1"/>
              </a:solidFill>
            </a:endParaRPr>
          </a:p>
        </p:txBody>
      </p:sp>
      <p:sp>
        <p:nvSpPr>
          <p:cNvPr id="4" name="TextBox 3"/>
          <p:cNvSpPr txBox="1"/>
          <p:nvPr/>
        </p:nvSpPr>
        <p:spPr>
          <a:xfrm>
            <a:off x="228600" y="1362044"/>
            <a:ext cx="4851400" cy="2062103"/>
          </a:xfrm>
          <a:prstGeom prst="rect">
            <a:avLst/>
          </a:prstGeom>
          <a:noFill/>
        </p:spPr>
        <p:txBody>
          <a:bodyPr wrap="square" rtlCol="0">
            <a:spAutoFit/>
          </a:bodyPr>
          <a:lstStyle/>
          <a:p>
            <a:r>
              <a:rPr lang="en-US" sz="1600" dirty="0" smtClean="0"/>
              <a:t>This project employs a practical design to develop and deploy an AI-based health management application. The application utilizes machine learning and image recognition to identify food items from images and calculate their caloric content. The goal is to provide a real-time, user-friendly tool to help individuals manage their dietary intake.</a:t>
            </a:r>
            <a:endParaRPr lang="en-US" sz="1600" dirty="0"/>
          </a:p>
        </p:txBody>
      </p:sp>
      <p:pic>
        <p:nvPicPr>
          <p:cNvPr id="6" name="Picture 5"/>
          <p:cNvPicPr>
            <a:picLocks noChangeAspect="1"/>
          </p:cNvPicPr>
          <p:nvPr/>
        </p:nvPicPr>
        <p:blipFill>
          <a:blip r:embed="rId2"/>
          <a:stretch>
            <a:fillRect/>
          </a:stretch>
        </p:blipFill>
        <p:spPr>
          <a:xfrm>
            <a:off x="5562600" y="919264"/>
            <a:ext cx="3151486" cy="3193883"/>
          </a:xfrm>
          <a:prstGeom prst="rect">
            <a:avLst/>
          </a:prstGeom>
          <a:noFill/>
          <a:ln>
            <a:noFill/>
          </a:ln>
        </p:spPr>
      </p:pic>
    </p:spTree>
    <p:extLst>
      <p:ext uri="{BB962C8B-B14F-4D97-AF65-F5344CB8AC3E}">
        <p14:creationId xmlns:p14="http://schemas.microsoft.com/office/powerpoint/2010/main" val="342571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4" name="TextBox 3"/>
          <p:cNvSpPr txBox="1"/>
          <p:nvPr/>
        </p:nvSpPr>
        <p:spPr>
          <a:xfrm>
            <a:off x="457200" y="788372"/>
            <a:ext cx="3581400" cy="400110"/>
          </a:xfrm>
          <a:prstGeom prst="rect">
            <a:avLst/>
          </a:prstGeom>
          <a:noFill/>
        </p:spPr>
        <p:txBody>
          <a:bodyPr wrap="square" rtlCol="0">
            <a:spAutoFit/>
          </a:bodyPr>
          <a:lstStyle/>
          <a:p>
            <a:r>
              <a:rPr lang="en-US" sz="2000" b="1" dirty="0" smtClean="0"/>
              <a:t>2. Technology and Tools</a:t>
            </a:r>
            <a:endParaRPr lang="en-US" sz="2000" b="1" dirty="0"/>
          </a:p>
        </p:txBody>
      </p:sp>
      <p:sp>
        <p:nvSpPr>
          <p:cNvPr id="5" name="TextBox 4"/>
          <p:cNvSpPr txBox="1"/>
          <p:nvPr/>
        </p:nvSpPr>
        <p:spPr>
          <a:xfrm>
            <a:off x="1066800" y="1288093"/>
            <a:ext cx="5638800" cy="338554"/>
          </a:xfrm>
          <a:prstGeom prst="rect">
            <a:avLst/>
          </a:prstGeom>
          <a:noFill/>
        </p:spPr>
        <p:txBody>
          <a:bodyPr wrap="square" rtlCol="0">
            <a:spAutoFit/>
          </a:bodyPr>
          <a:lstStyle/>
          <a:p>
            <a:r>
              <a:rPr lang="en-US" sz="1600" b="1" dirty="0" smtClean="0"/>
              <a:t>2.1 Programming Language and Environment</a:t>
            </a:r>
            <a:endParaRPr lang="en-US" sz="1600" b="1" dirty="0"/>
          </a:p>
        </p:txBody>
      </p:sp>
      <p:sp>
        <p:nvSpPr>
          <p:cNvPr id="6" name="TextBox 5"/>
          <p:cNvSpPr txBox="1"/>
          <p:nvPr/>
        </p:nvSpPr>
        <p:spPr>
          <a:xfrm>
            <a:off x="1066800" y="1557814"/>
            <a:ext cx="7696200" cy="1261884"/>
          </a:xfrm>
          <a:prstGeom prst="rect">
            <a:avLst/>
          </a:prstGeom>
          <a:noFill/>
        </p:spPr>
        <p:txBody>
          <a:bodyPr wrap="square" rtlCol="0">
            <a:spAutoFit/>
          </a:bodyPr>
          <a:lstStyle/>
          <a:p>
            <a:pPr lvl="0" algn="l" rtl="0"/>
            <a:r>
              <a:rPr kumimoji="0" lang="en-US" sz="1600" b="0" i="0" u="none" strike="noStrike" cap="none" normalizeH="0" baseline="0" dirty="0" smtClean="0">
                <a:ln>
                  <a:noFill/>
                </a:ln>
                <a:solidFill>
                  <a:schemeClr val="tx1"/>
                </a:solidFill>
                <a:effectLst/>
                <a:latin typeface="Arial" panose="020B0604020202020204" pitchFamily="34" charset="0"/>
              </a:rPr>
              <a:t>The application is developed using Python and deployed using </a:t>
            </a:r>
            <a:r>
              <a:rPr kumimoji="0" lang="en-US" sz="1600" b="0" i="0" u="none" strike="noStrike" cap="none" normalizeH="0" baseline="0" dirty="0" err="1" smtClean="0">
                <a:ln>
                  <a:noFill/>
                </a:ln>
                <a:solidFill>
                  <a:schemeClr val="tx1"/>
                </a:solidFill>
                <a:effectLst/>
                <a:latin typeface="Arial" panose="020B0604020202020204" pitchFamily="34" charset="0"/>
              </a:rPr>
              <a:t>Streamlit</a:t>
            </a:r>
            <a:r>
              <a:rPr kumimoji="0" lang="en-US" sz="1600" b="0" i="0" u="none" strike="noStrike" cap="none" normalizeH="0" baseline="0" dirty="0" smtClean="0">
                <a:ln>
                  <a:noFill/>
                </a:ln>
                <a:solidFill>
                  <a:schemeClr val="tx1"/>
                </a:solidFill>
                <a:effectLst/>
                <a:latin typeface="Arial" panose="020B0604020202020204" pitchFamily="34" charset="0"/>
              </a:rPr>
              <a:t> for creating an interactive web interface. A</a:t>
            </a:r>
            <a:r>
              <a:rPr kumimoji="0" lang="en-US" sz="1600" b="0" i="0" u="none" strike="noStrike" cap="none" normalizeH="0" dirty="0" smtClean="0">
                <a:ln>
                  <a:noFill/>
                </a:ln>
                <a:solidFill>
                  <a:schemeClr val="tx1"/>
                </a:solidFill>
                <a:effectLst/>
                <a:latin typeface="Arial" panose="020B0604020202020204" pitchFamily="34" charset="0"/>
              </a:rPr>
              <a:t> LLM </a:t>
            </a:r>
            <a:r>
              <a:rPr kumimoji="0" lang="en-US" sz="1600" b="0" i="0" u="none" strike="noStrike" cap="none" normalizeH="0" baseline="0" dirty="0" smtClean="0">
                <a:ln>
                  <a:noFill/>
                </a:ln>
                <a:solidFill>
                  <a:schemeClr val="tx1"/>
                </a:solidFill>
                <a:effectLst/>
                <a:latin typeface="Arial" panose="020B0604020202020204" pitchFamily="34" charset="0"/>
              </a:rPr>
              <a:t>API is leveraged for image recognition and caloric content estimation. The application environment is managed using the </a:t>
            </a:r>
            <a:r>
              <a:rPr kumimoji="0" lang="en-US" sz="1600" b="0" i="0" u="none" strike="noStrike" cap="none" normalizeH="0" baseline="0" dirty="0" err="1" smtClean="0">
                <a:ln>
                  <a:noFill/>
                </a:ln>
                <a:solidFill>
                  <a:schemeClr val="tx1"/>
                </a:solidFill>
                <a:effectLst/>
                <a:latin typeface="Arial Unicode MS" panose="020B0604020202020204" pitchFamily="34" charset="-128"/>
              </a:rPr>
              <a:t>dotenv</a:t>
            </a:r>
            <a:r>
              <a:rPr kumimoji="0" lang="en-US" sz="1600" b="0" i="0" u="none" strike="noStrike" cap="none" normalizeH="0" baseline="0" dirty="0" smtClean="0">
                <a:ln>
                  <a:noFill/>
                </a:ln>
                <a:solidFill>
                  <a:schemeClr val="tx1"/>
                </a:solidFill>
                <a:effectLst/>
              </a:rPr>
              <a:t> library for secure handling of API keys and other environment variables. </a:t>
            </a:r>
            <a:endParaRPr kumimoji="0" lang="en-US" sz="1600" b="0" i="0" u="none" strike="noStrike" cap="none" normalizeH="0" baseline="0" dirty="0" smtClean="0">
              <a:ln>
                <a:noFill/>
              </a:ln>
              <a:solidFill>
                <a:schemeClr val="tx1"/>
              </a:solidFill>
              <a:effectLst/>
              <a:latin typeface="Arial" panose="020B0604020202020204" pitchFamily="34" charset="0"/>
            </a:endParaRPr>
          </a:p>
          <a:p>
            <a:endParaRPr lang="en-US" sz="1200" dirty="0"/>
          </a:p>
        </p:txBody>
      </p:sp>
      <p:sp>
        <p:nvSpPr>
          <p:cNvPr id="9" name="TextBox 8"/>
          <p:cNvSpPr txBox="1"/>
          <p:nvPr/>
        </p:nvSpPr>
        <p:spPr>
          <a:xfrm>
            <a:off x="1092200" y="2635032"/>
            <a:ext cx="4419600" cy="338554"/>
          </a:xfrm>
          <a:prstGeom prst="rect">
            <a:avLst/>
          </a:prstGeom>
          <a:noFill/>
        </p:spPr>
        <p:txBody>
          <a:bodyPr wrap="square" rtlCol="0">
            <a:spAutoFit/>
          </a:bodyPr>
          <a:lstStyle/>
          <a:p>
            <a:r>
              <a:rPr lang="en-US" sz="1600" b="1" dirty="0" smtClean="0"/>
              <a:t>2.2 Libraries and Dependencies</a:t>
            </a:r>
            <a:endParaRPr lang="en-US" sz="1600" b="1" dirty="0"/>
          </a:p>
        </p:txBody>
      </p:sp>
      <p:sp>
        <p:nvSpPr>
          <p:cNvPr id="10" name="TextBox 9"/>
          <p:cNvSpPr txBox="1"/>
          <p:nvPr/>
        </p:nvSpPr>
        <p:spPr>
          <a:xfrm>
            <a:off x="1092200" y="2949159"/>
            <a:ext cx="5943600" cy="184665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err="1" smtClean="0">
                <a:ln>
                  <a:noFill/>
                </a:ln>
                <a:solidFill>
                  <a:schemeClr val="tx1"/>
                </a:solidFill>
                <a:effectLst/>
                <a:latin typeface="Arial" panose="020B0604020202020204" pitchFamily="34" charset="0"/>
              </a:rPr>
              <a:t>Streamlit</a:t>
            </a:r>
            <a:r>
              <a:rPr kumimoji="0" lang="en-US" sz="1600" b="0" i="0" u="none" strike="noStrike" cap="none" normalizeH="0" baseline="0" dirty="0" smtClean="0">
                <a:ln>
                  <a:noFill/>
                </a:ln>
                <a:solidFill>
                  <a:schemeClr val="tx1"/>
                </a:solidFill>
                <a:effectLst/>
                <a:latin typeface="Arial" panose="020B0604020202020204" pitchFamily="34" charset="0"/>
              </a:rPr>
              <a:t>: For building the web application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Arial" panose="020B0604020202020204" pitchFamily="34" charset="0"/>
              </a:rPr>
              <a:t>PIL (Python Imaging Library)</a:t>
            </a:r>
            <a:r>
              <a:rPr kumimoji="0" lang="en-US" sz="1600" b="0" i="0" u="none" strike="noStrike" cap="none" normalizeH="0" baseline="0" dirty="0" smtClean="0">
                <a:ln>
                  <a:noFill/>
                </a:ln>
                <a:solidFill>
                  <a:schemeClr val="tx1"/>
                </a:solidFill>
                <a:effectLst/>
                <a:latin typeface="Arial" panose="020B0604020202020204" pitchFamily="34" charset="0"/>
              </a:rPr>
              <a:t>: For handling image uploads and processing.</a:t>
            </a:r>
          </a:p>
          <a:p>
            <a:pPr marL="0" marR="0" lvl="0" indent="0" algn="l" defTabSz="914400" rtl="0" eaLnBrk="0" fontAlgn="base" latinLnBrk="0" hangingPunct="0">
              <a:lnSpc>
                <a:spcPct val="100000"/>
              </a:lnSpc>
              <a:spcBef>
                <a:spcPct val="0"/>
              </a:spcBef>
              <a:spcAft>
                <a:spcPct val="0"/>
              </a:spcAft>
              <a:buClrTx/>
              <a:buSzTx/>
              <a:buFontTx/>
              <a:buChar char="•"/>
              <a:tabLst/>
            </a:pPr>
            <a:r>
              <a:rPr lang="en-US" sz="1600" b="1" dirty="0" smtClean="0">
                <a:solidFill>
                  <a:schemeClr val="tx1"/>
                </a:solidFill>
                <a:latin typeface="Arial" panose="020B0604020202020204" pitchFamily="34" charset="0"/>
              </a:rPr>
              <a:t>A LLM </a:t>
            </a:r>
            <a:r>
              <a:rPr kumimoji="0" lang="en-US" sz="1600" b="1" i="0" u="none" strike="noStrike" cap="none" normalizeH="0" baseline="0" dirty="0" smtClean="0">
                <a:ln>
                  <a:noFill/>
                </a:ln>
                <a:solidFill>
                  <a:schemeClr val="tx1"/>
                </a:solidFill>
                <a:effectLst/>
                <a:latin typeface="Arial" panose="020B0604020202020204" pitchFamily="34" charset="0"/>
              </a:rPr>
              <a:t>API</a:t>
            </a:r>
            <a:r>
              <a:rPr kumimoji="0" lang="en-US" sz="1600" b="0" i="0" u="none" strike="noStrike" cap="none" normalizeH="0" baseline="0" dirty="0" smtClean="0">
                <a:ln>
                  <a:noFill/>
                </a:ln>
                <a:solidFill>
                  <a:schemeClr val="tx1"/>
                </a:solidFill>
                <a:effectLst/>
                <a:latin typeface="Arial" panose="020B0604020202020204" pitchFamily="34" charset="0"/>
              </a:rPr>
              <a:t>: For generating content based on the input image and prompt.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err="1" smtClean="0">
                <a:ln>
                  <a:noFill/>
                </a:ln>
                <a:solidFill>
                  <a:schemeClr val="tx1"/>
                </a:solidFill>
                <a:effectLst/>
                <a:latin typeface="Arial" panose="020B0604020202020204" pitchFamily="34" charset="0"/>
              </a:rPr>
              <a:t>dotenv</a:t>
            </a:r>
            <a:r>
              <a:rPr kumimoji="0" lang="en-US" sz="1600" b="0" i="0" u="none" strike="noStrike" cap="none" normalizeH="0" baseline="0" dirty="0" smtClean="0">
                <a:ln>
                  <a:noFill/>
                </a:ln>
                <a:solidFill>
                  <a:schemeClr val="tx1"/>
                </a:solidFill>
                <a:effectLst/>
                <a:latin typeface="Arial" panose="020B0604020202020204" pitchFamily="34" charset="0"/>
              </a:rPr>
              <a:t>: For managing environment variables securely. </a:t>
            </a:r>
          </a:p>
          <a:p>
            <a:endParaRPr lang="en-US" dirty="0"/>
          </a:p>
        </p:txBody>
      </p:sp>
    </p:spTree>
    <p:extLst>
      <p:ext uri="{BB962C8B-B14F-4D97-AF65-F5344CB8AC3E}">
        <p14:creationId xmlns:p14="http://schemas.microsoft.com/office/powerpoint/2010/main" val="2495991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utrition and Making Healthy Food Choices - Health - 6th grade by Slidesgo">
  <a:themeElements>
    <a:clrScheme name="Simple Light">
      <a:dk1>
        <a:srgbClr val="000000"/>
      </a:dk1>
      <a:lt1>
        <a:srgbClr val="FFFBE8"/>
      </a:lt1>
      <a:dk2>
        <a:srgbClr val="FDF3C3"/>
      </a:dk2>
      <a:lt2>
        <a:srgbClr val="F8CE00"/>
      </a:lt2>
      <a:accent1>
        <a:srgbClr val="F3970E"/>
      </a:accent1>
      <a:accent2>
        <a:srgbClr val="D93300"/>
      </a:accent2>
      <a:accent3>
        <a:srgbClr val="BFD369"/>
      </a:accent3>
      <a:accent4>
        <a:srgbClr val="277F2B"/>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TotalTime>
  <Words>810</Words>
  <Application>Microsoft Office PowerPoint</Application>
  <PresentationFormat>On-screen Show (16:9)</PresentationFormat>
  <Paragraphs>86</Paragraphs>
  <Slides>15</Slides>
  <Notes>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Arial Unicode MS</vt:lpstr>
      <vt:lpstr>Arial</vt:lpstr>
      <vt:lpstr>Arial MT</vt:lpstr>
      <vt:lpstr>Barlow Medium</vt:lpstr>
      <vt:lpstr>Calibri</vt:lpstr>
      <vt:lpstr>DM Sans</vt:lpstr>
      <vt:lpstr>Dosis</vt:lpstr>
      <vt:lpstr>Dosis ExtraBold</vt:lpstr>
      <vt:lpstr>Nunito Light</vt:lpstr>
      <vt:lpstr>Quicksand</vt:lpstr>
      <vt:lpstr>Quicksand Medium</vt:lpstr>
      <vt:lpstr>Ravie</vt:lpstr>
      <vt:lpstr>Tahoma</vt:lpstr>
      <vt:lpstr>Office Theme</vt:lpstr>
      <vt:lpstr>Nutrition and Making Healthy Food Choices - Health - 6th grade by Slidesgo</vt:lpstr>
      <vt:lpstr>PRESENTED  BY:-</vt:lpstr>
      <vt:lpstr>Table of contents</vt:lpstr>
      <vt:lpstr>PowerPoint Presentation</vt:lpstr>
      <vt:lpstr>LITERARY SURVEY</vt:lpstr>
      <vt:lpstr>Advantages and disadvantages we found from Literary survey</vt:lpstr>
      <vt:lpstr>Problem Statement</vt:lpstr>
      <vt:lpstr>Objective</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dc:title>
  <dc:creator>Windows 10</dc:creator>
  <cp:lastModifiedBy>Windows 10</cp:lastModifiedBy>
  <cp:revision>19</cp:revision>
  <dcterms:created xsi:type="dcterms:W3CDTF">2024-06-17T14:39:02Z</dcterms:created>
  <dcterms:modified xsi:type="dcterms:W3CDTF">2024-09-20T18:48:36Z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